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3" r:id="rId5"/>
    <p:sldId id="270" r:id="rId6"/>
    <p:sldId id="261" r:id="rId7"/>
    <p:sldId id="264" r:id="rId8"/>
    <p:sldId id="265" r:id="rId9"/>
    <p:sldId id="266" r:id="rId10"/>
    <p:sldId id="269" r:id="rId11"/>
    <p:sldId id="267" r:id="rId12"/>
    <p:sldId id="272" r:id="rId13"/>
    <p:sldId id="268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  <a:srgbClr val="FFFF89"/>
    <a:srgbClr val="FEFEF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448B5-9757-4F7B-B3AD-BCCCBD078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AF67B-96C3-4FE3-BCD3-A465A6AD1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CFD8A-EDBD-4237-8673-52F91FCCF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5AB1-BB7A-46A6-A06A-E872E5E253E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00D0E-C0AE-499C-95EE-A641CAD32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C2C17-DBBE-4701-89FB-62529758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C62D-87A7-4467-9770-AE550FC2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1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DCD4-C43D-4309-936A-3CF050A63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33017-E2FC-4340-AC83-0F5BE1A90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5BC88-3166-4480-B801-F34CC1D74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5AB1-BB7A-46A6-A06A-E872E5E253E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69C75-2EFD-429C-8FBF-23ED77BAF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8E193-34DA-405F-9992-D065C263D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C62D-87A7-4467-9770-AE550FC2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92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CE5F0D-DBA4-43D5-8CDF-008395DC10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F8863E-54D3-4DBC-950B-986DC3203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C1CED-D814-4E70-BB94-D6B5097E8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5AB1-BB7A-46A6-A06A-E872E5E253E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F3A41-BE90-480F-8C2B-1185973F3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84CE6-739B-4350-BABE-0AC25E49C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C62D-87A7-4467-9770-AE550FC2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65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B2648-FA84-4BD3-8EED-97F89607B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963C7-3B43-4419-9B68-FB5233D7F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175F3-2B8B-4B48-8336-2046C477D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5AB1-BB7A-46A6-A06A-E872E5E253E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C4EFF-6E88-406C-B7BA-C91F3344D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BAA68-7FD0-4B04-8B7F-EC49DA57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C62D-87A7-4467-9770-AE550FC2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7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4F06B-B01B-48B0-B197-97BFEA85A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00BF2-4666-4362-8CFF-89AB36309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3A30F-5FBB-433E-BA45-59A2736D6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5AB1-BB7A-46A6-A06A-E872E5E253E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FBB73-277E-4E53-B869-A651585FA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78342-987C-4502-9219-8F9EB786E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C62D-87A7-4467-9770-AE550FC2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81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805F3-79A7-41D6-971C-6A12CB9A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D86D8-E3C0-4A08-8E4A-5D573F256B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31BEA-3206-4CFB-9613-7B46DD4D6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D5446-F2E7-42D6-B68E-40C83AB0A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5AB1-BB7A-46A6-A06A-E872E5E253E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5CDEF-60A9-4442-B308-13ADAB9FA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F93BC-4890-43FA-80DE-939D90029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C62D-87A7-4467-9770-AE550FC2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47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325E3-DB08-49AF-9659-D6AB43E3A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D72DC-1051-475E-BEBA-0AFCA9A4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7749A-375A-4128-857D-DE7ED29D4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0A7FF0-3B5F-4863-A431-ECBFC9B9A3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4667F1-446C-4185-8148-3C1692D91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6A08F9-FD62-4208-B8CC-78779AD88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5AB1-BB7A-46A6-A06A-E872E5E253E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132CFF-29DF-4359-BC6D-DF4AE1FDF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1F90C1-8CDE-4475-9262-168386513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C62D-87A7-4467-9770-AE550FC2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03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0115F-18CD-449F-BBA6-22D0EE897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8A86DF-3006-4BA7-BF34-EEC9E87DA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5AB1-BB7A-46A6-A06A-E872E5E253E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D2D98A-65D3-4409-974B-B5E8AE76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E7E9A3-6ABD-42AE-9A04-692EEB108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C62D-87A7-4467-9770-AE550FC2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52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358B41-483B-4B2B-9306-CB7055850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5AB1-BB7A-46A6-A06A-E872E5E253E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EC6E89-A49F-489A-9938-13366D22C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B8DA0-F9AD-423A-A8C0-776632111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C62D-87A7-4467-9770-AE550FC2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25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EED51-8DDA-435E-A5F7-3FF91CE38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828AC-E360-4B96-8FA8-8C335941A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976FD-C7EF-4F9B-B8BF-795D34707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CCD15-3F11-4C38-BD62-8D729C26A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5AB1-BB7A-46A6-A06A-E872E5E253E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ED9DD-D89C-4A86-8243-FB57F8786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B52FE-E88F-411B-9D69-FDC762D0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C62D-87A7-4467-9770-AE550FC2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1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4306D-3ACD-4482-95C3-1820A7A9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D688EB-71BE-4D14-9F0E-B4E5D9FC1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A4A68-9ADB-4CE9-BF6C-E0D8075D0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60428-67DA-430C-945A-D72744272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5AB1-BB7A-46A6-A06A-E872E5E253E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6552F-C785-4EBE-B1B9-2F0A357FF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644B4D-08D5-40B6-AD98-57D37952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C62D-87A7-4467-9770-AE550FC2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9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8EFF4D-9D15-4362-918C-5CA8B960D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BE700-3373-4319-A8C6-0FC4C5CDB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6B88B-8748-42EA-AB9C-25B64F419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E5AB1-BB7A-46A6-A06A-E872E5E253E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E046A-1D1F-4F93-A040-92E3C9D0F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EC917-50DB-4A3E-A402-C8435C66A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9C62D-87A7-4467-9770-AE550FC2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2.wdp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hdphoto" Target="../media/hdphoto2.wdp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E8D73697-D539-470C-B533-722B2D336230}"/>
              </a:ext>
            </a:extLst>
          </p:cNvPr>
          <p:cNvGrpSpPr/>
          <p:nvPr/>
        </p:nvGrpSpPr>
        <p:grpSpPr>
          <a:xfrm>
            <a:off x="4648657" y="302135"/>
            <a:ext cx="4132525" cy="5929179"/>
            <a:chOff x="4648657" y="302135"/>
            <a:chExt cx="4132525" cy="592917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F2AFBA-061A-4282-B4A9-301B7F594EB5}"/>
                </a:ext>
              </a:extLst>
            </p:cNvPr>
            <p:cNvSpPr/>
            <p:nvPr/>
          </p:nvSpPr>
          <p:spPr>
            <a:xfrm>
              <a:off x="4648657" y="302135"/>
              <a:ext cx="4132525" cy="59291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77800">
              <a:solidFill>
                <a:schemeClr val="tx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</a:pPr>
              <a:r>
                <a:rPr lang="en-US" sz="4000" b="1" dirty="0">
                  <a:solidFill>
                    <a:schemeClr val="tx1"/>
                  </a:solidFill>
                  <a:latin typeface="Algerian" panose="04020705040A02060702" pitchFamily="82" charset="0"/>
                </a:rPr>
                <a:t>fruit salad:</a:t>
              </a:r>
              <a:endParaRPr lang="en-US" sz="40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  <a:p>
              <a:pPr algn="ctr">
                <a:lnSpc>
                  <a:spcPct val="200000"/>
                </a:lnSpc>
              </a:pPr>
              <a:r>
                <a:rPr lang="en-US" sz="4000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  Fruit/ Veg</a:t>
              </a:r>
            </a:p>
            <a:p>
              <a:pPr algn="ctr">
                <a:lnSpc>
                  <a:spcPct val="200000"/>
                </a:lnSpc>
              </a:pPr>
              <a:r>
                <a:rPr lang="en-US" sz="4000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  Fruit/ Veg</a:t>
              </a:r>
            </a:p>
            <a:p>
              <a:pPr algn="ctr">
                <a:lnSpc>
                  <a:spcPct val="200000"/>
                </a:lnSpc>
              </a:pPr>
              <a:r>
                <a:rPr lang="en-US" sz="4000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  Fruit/ Veg</a:t>
              </a:r>
            </a:p>
            <a:p>
              <a:pPr algn="ctr">
                <a:lnSpc>
                  <a:spcPct val="200000"/>
                </a:lnSpc>
              </a:pPr>
              <a:endParaRPr lang="en-US" sz="48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964288A-DDB1-45B5-8C26-2559F7F3A5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lasticWrap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19" t="14445" r="31742" b="43757"/>
            <a:stretch/>
          </p:blipFill>
          <p:spPr>
            <a:xfrm>
              <a:off x="6083164" y="5577430"/>
              <a:ext cx="443346" cy="47105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4A6C095-C502-4DD3-8993-1E4AB18D6B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lasticWrap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19" t="14445" r="31742" b="43757"/>
            <a:stretch/>
          </p:blipFill>
          <p:spPr>
            <a:xfrm>
              <a:off x="6515668" y="5577430"/>
              <a:ext cx="443346" cy="47105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391FD4A-D714-478E-88BE-D6BD71D1EC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lasticWrap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19" t="14445" r="31742" b="43757"/>
            <a:stretch/>
          </p:blipFill>
          <p:spPr>
            <a:xfrm>
              <a:off x="6929368" y="5577430"/>
              <a:ext cx="443346" cy="47105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D912A20-FFED-4A5B-8E57-FFB803A79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3489" y="1801090"/>
              <a:ext cx="782965" cy="89854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17E62B0-2A2C-46EE-9B4C-693A6D174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6024" y="2979727"/>
              <a:ext cx="782965" cy="89854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0123E36-F814-4EA1-8844-B6C96BF16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6024" y="4198590"/>
              <a:ext cx="782965" cy="898545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9C9E439-ABA8-4F01-8F50-547365716FFF}"/>
              </a:ext>
            </a:extLst>
          </p:cNvPr>
          <p:cNvGrpSpPr/>
          <p:nvPr/>
        </p:nvGrpSpPr>
        <p:grpSpPr>
          <a:xfrm>
            <a:off x="219821" y="302135"/>
            <a:ext cx="4132525" cy="5929179"/>
            <a:chOff x="219821" y="302135"/>
            <a:chExt cx="4132525" cy="592917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AD598C-FFFC-498B-B5A0-671EB1704D14}"/>
                </a:ext>
              </a:extLst>
            </p:cNvPr>
            <p:cNvSpPr/>
            <p:nvPr/>
          </p:nvSpPr>
          <p:spPr>
            <a:xfrm>
              <a:off x="219821" y="302135"/>
              <a:ext cx="4132525" cy="59291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77800">
              <a:solidFill>
                <a:schemeClr val="tx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</a:pPr>
              <a:r>
                <a:rPr lang="en-US" sz="4000" b="1" dirty="0">
                  <a:solidFill>
                    <a:schemeClr val="tx1"/>
                  </a:solidFill>
                  <a:latin typeface="Algerian" panose="04020705040A02060702" pitchFamily="82" charset="0"/>
                </a:rPr>
                <a:t>Caesar salad:</a:t>
              </a:r>
              <a:endParaRPr lang="en-US" sz="40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  <a:p>
              <a:pPr algn="ctr">
                <a:lnSpc>
                  <a:spcPct val="200000"/>
                </a:lnSpc>
                <a:buSzPct val="150000"/>
              </a:pPr>
              <a:r>
                <a:rPr lang="en-US" sz="4000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meat</a:t>
              </a:r>
            </a:p>
            <a:p>
              <a:pPr algn="ctr">
                <a:lnSpc>
                  <a:spcPct val="200000"/>
                </a:lnSpc>
                <a:buSzPct val="150000"/>
              </a:pPr>
              <a:r>
                <a:rPr lang="en-US" sz="4000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    fruit/veg</a:t>
              </a:r>
            </a:p>
            <a:p>
              <a:pPr algn="ctr">
                <a:lnSpc>
                  <a:spcPct val="200000"/>
                </a:lnSpc>
                <a:buSzPct val="150000"/>
              </a:pPr>
              <a:r>
                <a:rPr lang="en-US" sz="4000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     fruit/veg</a:t>
              </a:r>
            </a:p>
            <a:p>
              <a:pPr algn="ctr">
                <a:lnSpc>
                  <a:spcPct val="200000"/>
                </a:lnSpc>
              </a:pPr>
              <a:endParaRPr lang="en-US" sz="48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FE1249F-AB7C-4A4E-8493-765182617B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lasticWrap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19" t="14445" r="31742" b="43757"/>
            <a:stretch/>
          </p:blipFill>
          <p:spPr>
            <a:xfrm>
              <a:off x="2296613" y="5577430"/>
              <a:ext cx="443346" cy="47105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71E8977-1EA4-439B-BEA6-114566CF7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531" y="1572963"/>
              <a:ext cx="1354797" cy="1354797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1A1817F-A074-4CD3-8149-C27FE1348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315" y="2979727"/>
              <a:ext cx="782965" cy="89854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C45E397-1AA0-45D4-8B54-2B8F51A8D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315" y="4263529"/>
              <a:ext cx="782965" cy="89854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9C070C4-6D8D-4BFA-81B6-DBB1042E97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lasticWrap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19" t="14445" r="31742" b="43757"/>
            <a:stretch/>
          </p:blipFill>
          <p:spPr>
            <a:xfrm>
              <a:off x="1853267" y="5577429"/>
              <a:ext cx="443346" cy="4710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6891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C0C4F4F-0145-45F7-8F26-0C3FD115E071}"/>
              </a:ext>
            </a:extLst>
          </p:cNvPr>
          <p:cNvGrpSpPr/>
          <p:nvPr/>
        </p:nvGrpSpPr>
        <p:grpSpPr>
          <a:xfrm>
            <a:off x="292598" y="276010"/>
            <a:ext cx="4132525" cy="5929179"/>
            <a:chOff x="4433524" y="302135"/>
            <a:chExt cx="4132525" cy="592917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04F3028-0426-42FA-AD01-58F964D5C407}"/>
                </a:ext>
              </a:extLst>
            </p:cNvPr>
            <p:cNvGrpSpPr/>
            <p:nvPr/>
          </p:nvGrpSpPr>
          <p:grpSpPr>
            <a:xfrm>
              <a:off x="4433524" y="302135"/>
              <a:ext cx="4132525" cy="5929179"/>
              <a:chOff x="219821" y="302135"/>
              <a:chExt cx="4132525" cy="5929179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19C9FCE-C01B-410F-8204-5BFA55D5E182}"/>
                  </a:ext>
                </a:extLst>
              </p:cNvPr>
              <p:cNvSpPr/>
              <p:nvPr/>
            </p:nvSpPr>
            <p:spPr>
              <a:xfrm>
                <a:off x="219821" y="302135"/>
                <a:ext cx="4132525" cy="59291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77800">
                <a:solidFill>
                  <a:schemeClr val="tx1"/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lnSpc>
                    <a:spcPct val="200000"/>
                  </a:lnSpc>
                </a:pPr>
                <a:r>
                  <a:rPr lang="en-US" sz="4000" b="1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cheeseburger:</a:t>
                </a:r>
                <a:endParaRPr lang="en-US" sz="40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meat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dairy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grain</a:t>
                </a:r>
                <a:endParaRPr lang="en-US" sz="48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</p:txBody>
          </p: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BBB6B205-09F6-4366-AF52-949E7BADB4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179" y="1513444"/>
                <a:ext cx="1303647" cy="1303647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ACD33541-348A-4DB4-A72E-740F3538C1E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lasticWrap/>
                        </a14:imgEffect>
                        <a14:imgEffect>
                          <a14:colorTemperature colorTemp="11200"/>
                        </a14:imgEffect>
                        <a14:imgEffect>
                          <a14:saturation sat="400000"/>
                        </a14:imgEffect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19" t="14445" r="31742" b="43757"/>
              <a:stretch/>
            </p:blipFill>
            <p:spPr>
              <a:xfrm>
                <a:off x="2064410" y="5577430"/>
                <a:ext cx="443346" cy="471055"/>
              </a:xfrm>
              <a:prstGeom prst="rect">
                <a:avLst/>
              </a:prstGeom>
            </p:spPr>
          </p:pic>
        </p:grp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33A8FFE-907A-482E-ACED-A035A7355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4143" y="4156967"/>
              <a:ext cx="1023934" cy="1023934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D45AB6D-6990-4BED-A527-E79D530E9C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43" r="18158"/>
            <a:stretch/>
          </p:blipFill>
          <p:spPr>
            <a:xfrm>
              <a:off x="4916615" y="2921047"/>
              <a:ext cx="650180" cy="1015906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408DC44-25B6-417B-BD6F-07B5024EE58A}"/>
              </a:ext>
            </a:extLst>
          </p:cNvPr>
          <p:cNvGrpSpPr/>
          <p:nvPr/>
        </p:nvGrpSpPr>
        <p:grpSpPr>
          <a:xfrm>
            <a:off x="6096000" y="276010"/>
            <a:ext cx="4132525" cy="5929179"/>
            <a:chOff x="4433524" y="302135"/>
            <a:chExt cx="4132525" cy="592917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881ECA3-07D4-4C5D-9FCA-EB3ACA98A57E}"/>
                </a:ext>
              </a:extLst>
            </p:cNvPr>
            <p:cNvGrpSpPr/>
            <p:nvPr/>
          </p:nvGrpSpPr>
          <p:grpSpPr>
            <a:xfrm>
              <a:off x="4433524" y="302135"/>
              <a:ext cx="4132525" cy="5929179"/>
              <a:chOff x="219821" y="302135"/>
              <a:chExt cx="4132525" cy="5929179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884B116-6CE9-4D88-99BA-E7D08BEFBA9D}"/>
                  </a:ext>
                </a:extLst>
              </p:cNvPr>
              <p:cNvSpPr/>
              <p:nvPr/>
            </p:nvSpPr>
            <p:spPr>
              <a:xfrm>
                <a:off x="219821" y="302135"/>
                <a:ext cx="4132525" cy="59291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77800">
                <a:solidFill>
                  <a:schemeClr val="tx1"/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4000" b="1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meatballs pasta:</a:t>
                </a:r>
                <a:endParaRPr lang="en-US" sz="40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meat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dairy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grain</a:t>
                </a:r>
                <a:endParaRPr lang="en-US" sz="48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</p:txBody>
          </p: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337F2BA4-B8AC-4035-9B28-8245928AF7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179" y="1513444"/>
                <a:ext cx="1303647" cy="1303647"/>
              </a:xfrm>
              <a:prstGeom prst="rect">
                <a:avLst/>
              </a:prstGeom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CF0874EE-3C06-4415-92F7-43445BBB9EF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lasticWrap/>
                        </a14:imgEffect>
                        <a14:imgEffect>
                          <a14:colorTemperature colorTemp="11200"/>
                        </a14:imgEffect>
                        <a14:imgEffect>
                          <a14:saturation sat="400000"/>
                        </a14:imgEffect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19" t="14445" r="31742" b="43757"/>
              <a:stretch/>
            </p:blipFill>
            <p:spPr>
              <a:xfrm>
                <a:off x="2064410" y="5577430"/>
                <a:ext cx="443346" cy="471055"/>
              </a:xfrm>
              <a:prstGeom prst="rect">
                <a:avLst/>
              </a:prstGeom>
            </p:spPr>
          </p:pic>
        </p:grp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0F2966D-A1C6-4671-9561-3DF8B59720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4143" y="4156967"/>
              <a:ext cx="1023934" cy="1023934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BD9DCCB-C49F-4A3D-89EB-AEC0965F4B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43" r="18158"/>
            <a:stretch/>
          </p:blipFill>
          <p:spPr>
            <a:xfrm>
              <a:off x="4916615" y="2921047"/>
              <a:ext cx="650180" cy="10159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4343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40DAAA2-5F4E-4D84-8AFE-DCD0DC91AB29}"/>
              </a:ext>
            </a:extLst>
          </p:cNvPr>
          <p:cNvGrpSpPr/>
          <p:nvPr/>
        </p:nvGrpSpPr>
        <p:grpSpPr>
          <a:xfrm>
            <a:off x="647700" y="2743200"/>
            <a:ext cx="3200400" cy="1371600"/>
            <a:chOff x="647700" y="2743200"/>
            <a:chExt cx="3200400" cy="1371600"/>
          </a:xfrm>
          <a:solidFill>
            <a:srgbClr val="FBFBFB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AD598C-FFFC-498B-B5A0-671EB1704D14}"/>
                </a:ext>
              </a:extLst>
            </p:cNvPr>
            <p:cNvSpPr/>
            <p:nvPr/>
          </p:nvSpPr>
          <p:spPr>
            <a:xfrm>
              <a:off x="647700" y="2743200"/>
              <a:ext cx="3200400" cy="1371600"/>
            </a:xfrm>
            <a:prstGeom prst="rect">
              <a:avLst/>
            </a:prstGeom>
            <a:grpFill/>
            <a:ln w="177800">
              <a:solidFill>
                <a:schemeClr val="tx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</a:pPr>
              <a:r>
                <a:rPr lang="en-US" sz="4000" b="1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  meat</a:t>
              </a:r>
              <a:endParaRPr lang="en-US" sz="40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71E8977-1EA4-439B-BEA6-114566CF7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322" y="2874818"/>
              <a:ext cx="1146235" cy="11176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BAD919A-1A61-4291-8F60-44C55E86A043}"/>
              </a:ext>
            </a:extLst>
          </p:cNvPr>
          <p:cNvGrpSpPr/>
          <p:nvPr/>
        </p:nvGrpSpPr>
        <p:grpSpPr>
          <a:xfrm>
            <a:off x="647700" y="619991"/>
            <a:ext cx="3200400" cy="1371600"/>
            <a:chOff x="4495800" y="685800"/>
            <a:chExt cx="3200400" cy="1371600"/>
          </a:xfrm>
          <a:solidFill>
            <a:srgbClr val="FBFBFB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3FDF75D-6A5F-4C7C-BA55-4C82A68FD33C}"/>
                </a:ext>
              </a:extLst>
            </p:cNvPr>
            <p:cNvSpPr/>
            <p:nvPr/>
          </p:nvSpPr>
          <p:spPr>
            <a:xfrm>
              <a:off x="4495800" y="685800"/>
              <a:ext cx="3200400" cy="1371600"/>
            </a:xfrm>
            <a:prstGeom prst="rect">
              <a:avLst/>
            </a:prstGeom>
            <a:grpFill/>
            <a:ln w="177800">
              <a:solidFill>
                <a:schemeClr val="tx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  <a:buSzPct val="150000"/>
              </a:pPr>
              <a:r>
                <a:rPr lang="en-US" sz="4000" b="1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  grain</a:t>
              </a:r>
              <a:endParaRPr lang="en-US" sz="4800" b="1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32ED5ED-2727-4DC6-BBA5-1375951D6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4422" y="862632"/>
              <a:ext cx="1031993" cy="1080654"/>
            </a:xfrm>
            <a:prstGeom prst="rect">
              <a:avLst/>
            </a:prstGeom>
            <a:grpFill/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C411C66-1F6B-456B-AE4D-FA5CA85746FA}"/>
              </a:ext>
            </a:extLst>
          </p:cNvPr>
          <p:cNvGrpSpPr/>
          <p:nvPr/>
        </p:nvGrpSpPr>
        <p:grpSpPr>
          <a:xfrm>
            <a:off x="647700" y="4866409"/>
            <a:ext cx="3200400" cy="1371600"/>
            <a:chOff x="8343900" y="4800600"/>
            <a:chExt cx="3200400" cy="1371600"/>
          </a:xfrm>
          <a:solidFill>
            <a:srgbClr val="FBFBFB"/>
          </a:solidFill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042ED61-7428-4854-A30A-30E680528BFC}"/>
                </a:ext>
              </a:extLst>
            </p:cNvPr>
            <p:cNvSpPr/>
            <p:nvPr/>
          </p:nvSpPr>
          <p:spPr>
            <a:xfrm>
              <a:off x="8343900" y="4800600"/>
              <a:ext cx="3200400" cy="1371600"/>
            </a:xfrm>
            <a:prstGeom prst="rect">
              <a:avLst/>
            </a:prstGeom>
            <a:grpFill/>
            <a:ln w="177800">
              <a:solidFill>
                <a:schemeClr val="tx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4000" b="1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  Fruit</a:t>
              </a:r>
            </a:p>
            <a:p>
              <a:pPr algn="ctr"/>
              <a:r>
                <a:rPr lang="en-US" sz="4000" b="1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  / veg</a:t>
              </a: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0F83913E-64C9-4419-8263-44307BFD9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7158" y="4951659"/>
              <a:ext cx="1008202" cy="1089891"/>
            </a:xfrm>
            <a:prstGeom prst="rect">
              <a:avLst/>
            </a:prstGeom>
            <a:grpFill/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24DDCF4-5DC8-44F5-AC48-754AD31AE8F7}"/>
              </a:ext>
            </a:extLst>
          </p:cNvPr>
          <p:cNvGrpSpPr/>
          <p:nvPr/>
        </p:nvGrpSpPr>
        <p:grpSpPr>
          <a:xfrm>
            <a:off x="4368286" y="2743200"/>
            <a:ext cx="1371600" cy="1371600"/>
            <a:chOff x="647700" y="2743200"/>
            <a:chExt cx="3200400" cy="1371600"/>
          </a:xfrm>
          <a:solidFill>
            <a:srgbClr val="FBFBFB"/>
          </a:solidFill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9B5E421-1DC8-4E03-821F-5C106C2E7E44}"/>
                </a:ext>
              </a:extLst>
            </p:cNvPr>
            <p:cNvSpPr/>
            <p:nvPr/>
          </p:nvSpPr>
          <p:spPr>
            <a:xfrm>
              <a:off x="647700" y="2743200"/>
              <a:ext cx="3200400" cy="1371600"/>
            </a:xfrm>
            <a:prstGeom prst="rect">
              <a:avLst/>
            </a:prstGeom>
            <a:grpFill/>
            <a:ln w="177800">
              <a:solidFill>
                <a:schemeClr val="tx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</a:pPr>
              <a:endParaRPr lang="en-US" sz="40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5B42CD9A-DAC3-400C-8752-0ECF175DD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321" y="2874818"/>
              <a:ext cx="2786502" cy="1117600"/>
            </a:xfrm>
            <a:prstGeom prst="rect">
              <a:avLst/>
            </a:prstGeom>
            <a:grpFill/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A4A3A4D-BA96-4509-86D3-DDCCCF1B7AA5}"/>
              </a:ext>
            </a:extLst>
          </p:cNvPr>
          <p:cNvGrpSpPr/>
          <p:nvPr/>
        </p:nvGrpSpPr>
        <p:grpSpPr>
          <a:xfrm>
            <a:off x="4368287" y="619991"/>
            <a:ext cx="1371600" cy="1371600"/>
            <a:chOff x="4495800" y="685800"/>
            <a:chExt cx="3200400" cy="1371600"/>
          </a:xfrm>
          <a:solidFill>
            <a:srgbClr val="FBFBFB"/>
          </a:solidFill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DEBDA9D-2A20-444C-8F4F-0467815B2D56}"/>
                </a:ext>
              </a:extLst>
            </p:cNvPr>
            <p:cNvSpPr/>
            <p:nvPr/>
          </p:nvSpPr>
          <p:spPr>
            <a:xfrm>
              <a:off x="4495800" y="685800"/>
              <a:ext cx="3200400" cy="1371600"/>
            </a:xfrm>
            <a:prstGeom prst="rect">
              <a:avLst/>
            </a:prstGeom>
            <a:grpFill/>
            <a:ln w="177800">
              <a:solidFill>
                <a:schemeClr val="tx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  <a:buSzPct val="150000"/>
              </a:pPr>
              <a:endParaRPr lang="en-US" sz="4800" b="1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A1BFB480-626C-4C42-BD97-F51421F3F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0907" y="862632"/>
              <a:ext cx="2520014" cy="1080654"/>
            </a:xfrm>
            <a:prstGeom prst="rect">
              <a:avLst/>
            </a:prstGeom>
            <a:grpFill/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4FC3E4E-1E13-429B-87D6-ED28027E00B4}"/>
              </a:ext>
            </a:extLst>
          </p:cNvPr>
          <p:cNvGrpSpPr/>
          <p:nvPr/>
        </p:nvGrpSpPr>
        <p:grpSpPr>
          <a:xfrm>
            <a:off x="4368287" y="4866409"/>
            <a:ext cx="1371600" cy="1371600"/>
            <a:chOff x="8343900" y="4800600"/>
            <a:chExt cx="1412885" cy="1371600"/>
          </a:xfrm>
          <a:solidFill>
            <a:srgbClr val="FBFBFB"/>
          </a:solidFill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8F8180C-5151-4197-96CA-70A6796A98F6}"/>
                </a:ext>
              </a:extLst>
            </p:cNvPr>
            <p:cNvSpPr/>
            <p:nvPr/>
          </p:nvSpPr>
          <p:spPr>
            <a:xfrm>
              <a:off x="8343900" y="4800600"/>
              <a:ext cx="1412885" cy="1371600"/>
            </a:xfrm>
            <a:prstGeom prst="rect">
              <a:avLst/>
            </a:prstGeom>
            <a:grpFill/>
            <a:ln w="177800">
              <a:solidFill>
                <a:schemeClr val="tx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4000" b="1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F6AD3D94-26B9-4B59-943C-DB4F1AD36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7158" y="4951659"/>
              <a:ext cx="1008202" cy="1089891"/>
            </a:xfrm>
            <a:prstGeom prst="rect">
              <a:avLst/>
            </a:prstGeom>
            <a:grpFill/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3F43273-7B6E-4AC6-95C3-7DFA88F03FB3}"/>
              </a:ext>
            </a:extLst>
          </p:cNvPr>
          <p:cNvGrpSpPr/>
          <p:nvPr/>
        </p:nvGrpSpPr>
        <p:grpSpPr>
          <a:xfrm>
            <a:off x="6260074" y="619991"/>
            <a:ext cx="3200400" cy="1371600"/>
            <a:chOff x="6260074" y="619991"/>
            <a:chExt cx="3200400" cy="1371600"/>
          </a:xfrm>
          <a:solidFill>
            <a:srgbClr val="FBFBFB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9F434B0-067D-40DB-B6AE-F871279AC01C}"/>
                </a:ext>
              </a:extLst>
            </p:cNvPr>
            <p:cNvSpPr/>
            <p:nvPr/>
          </p:nvSpPr>
          <p:spPr>
            <a:xfrm>
              <a:off x="6260074" y="619991"/>
              <a:ext cx="3200400" cy="1371600"/>
            </a:xfrm>
            <a:prstGeom prst="rect">
              <a:avLst/>
            </a:prstGeom>
            <a:grpFill/>
            <a:ln w="177800">
              <a:solidFill>
                <a:schemeClr val="tx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  <a:buSzPct val="150000"/>
              </a:pPr>
              <a:r>
                <a:rPr lang="en-US" sz="4000" b="1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  Dairy</a:t>
              </a:r>
              <a:endParaRPr lang="en-US" sz="4800" b="1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07D92B7-4544-4E11-83BE-DDE0292448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43" r="18158"/>
            <a:stretch/>
          </p:blipFill>
          <p:spPr>
            <a:xfrm>
              <a:off x="6482141" y="812895"/>
              <a:ext cx="650180" cy="1015906"/>
            </a:xfrm>
            <a:prstGeom prst="rect">
              <a:avLst/>
            </a:prstGeom>
            <a:grpFill/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A98D256-97EF-4DBC-8A34-4223D8605AC9}"/>
              </a:ext>
            </a:extLst>
          </p:cNvPr>
          <p:cNvGrpSpPr/>
          <p:nvPr/>
        </p:nvGrpSpPr>
        <p:grpSpPr>
          <a:xfrm>
            <a:off x="10024078" y="1191677"/>
            <a:ext cx="1371600" cy="1371600"/>
            <a:chOff x="10024078" y="1191677"/>
            <a:chExt cx="1371600" cy="1371600"/>
          </a:xfrm>
          <a:solidFill>
            <a:srgbClr val="FBFBFB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DE703FC-C910-4D82-97A5-E8B81F1765C7}"/>
                </a:ext>
              </a:extLst>
            </p:cNvPr>
            <p:cNvSpPr/>
            <p:nvPr/>
          </p:nvSpPr>
          <p:spPr>
            <a:xfrm>
              <a:off x="10024078" y="1191677"/>
              <a:ext cx="1371600" cy="1371600"/>
            </a:xfrm>
            <a:prstGeom prst="rect">
              <a:avLst/>
            </a:prstGeom>
            <a:grpFill/>
            <a:ln w="177800">
              <a:solidFill>
                <a:schemeClr val="tx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  <a:buSzPct val="150000"/>
              </a:pPr>
              <a:endParaRPr lang="en-US" sz="4800" b="1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402BE6D8-018D-4D9B-AE1E-2E3DEFF5EA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43" r="18158"/>
            <a:stretch/>
          </p:blipFill>
          <p:spPr>
            <a:xfrm>
              <a:off x="10345599" y="1320848"/>
              <a:ext cx="728557" cy="113837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028074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40DAAA2-5F4E-4D84-8AFE-DCD0DC91AB29}"/>
              </a:ext>
            </a:extLst>
          </p:cNvPr>
          <p:cNvGrpSpPr/>
          <p:nvPr/>
        </p:nvGrpSpPr>
        <p:grpSpPr>
          <a:xfrm>
            <a:off x="647700" y="2743200"/>
            <a:ext cx="3200400" cy="1371600"/>
            <a:chOff x="647700" y="2743200"/>
            <a:chExt cx="3200400" cy="1371600"/>
          </a:xfrm>
          <a:solidFill>
            <a:srgbClr val="FBFBFB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AD598C-FFFC-498B-B5A0-671EB1704D14}"/>
                </a:ext>
              </a:extLst>
            </p:cNvPr>
            <p:cNvSpPr/>
            <p:nvPr/>
          </p:nvSpPr>
          <p:spPr>
            <a:xfrm>
              <a:off x="647700" y="2743200"/>
              <a:ext cx="3200400" cy="1371600"/>
            </a:xfrm>
            <a:prstGeom prst="rect">
              <a:avLst/>
            </a:prstGeom>
            <a:grpFill/>
            <a:ln w="177800">
              <a:solidFill>
                <a:schemeClr val="tx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</a:pPr>
              <a:r>
                <a:rPr lang="en-US" sz="4000" b="1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  meat</a:t>
              </a:r>
              <a:endParaRPr lang="en-US" sz="40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71E8977-1EA4-439B-BEA6-114566CF7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322" y="2874818"/>
              <a:ext cx="1146235" cy="11176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BAD919A-1A61-4291-8F60-44C55E86A043}"/>
              </a:ext>
            </a:extLst>
          </p:cNvPr>
          <p:cNvGrpSpPr/>
          <p:nvPr/>
        </p:nvGrpSpPr>
        <p:grpSpPr>
          <a:xfrm>
            <a:off x="647700" y="619991"/>
            <a:ext cx="3200400" cy="1371600"/>
            <a:chOff x="4495800" y="685800"/>
            <a:chExt cx="3200400" cy="1371600"/>
          </a:xfrm>
          <a:solidFill>
            <a:srgbClr val="FBFBFB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3FDF75D-6A5F-4C7C-BA55-4C82A68FD33C}"/>
                </a:ext>
              </a:extLst>
            </p:cNvPr>
            <p:cNvSpPr/>
            <p:nvPr/>
          </p:nvSpPr>
          <p:spPr>
            <a:xfrm>
              <a:off x="4495800" y="685800"/>
              <a:ext cx="3200400" cy="1371600"/>
            </a:xfrm>
            <a:prstGeom prst="rect">
              <a:avLst/>
            </a:prstGeom>
            <a:grpFill/>
            <a:ln w="177800">
              <a:solidFill>
                <a:schemeClr val="tx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  <a:buSzPct val="150000"/>
              </a:pPr>
              <a:r>
                <a:rPr lang="en-US" sz="4000" b="1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  grain</a:t>
              </a:r>
              <a:endParaRPr lang="en-US" sz="4800" b="1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32ED5ED-2727-4DC6-BBA5-1375951D6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4422" y="862632"/>
              <a:ext cx="1031993" cy="1080654"/>
            </a:xfrm>
            <a:prstGeom prst="rect">
              <a:avLst/>
            </a:prstGeom>
            <a:grpFill/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3F43273-7B6E-4AC6-95C3-7DFA88F03FB3}"/>
              </a:ext>
            </a:extLst>
          </p:cNvPr>
          <p:cNvGrpSpPr/>
          <p:nvPr/>
        </p:nvGrpSpPr>
        <p:grpSpPr>
          <a:xfrm>
            <a:off x="6260074" y="619991"/>
            <a:ext cx="3200400" cy="1371600"/>
            <a:chOff x="6260074" y="619991"/>
            <a:chExt cx="3200400" cy="1371600"/>
          </a:xfrm>
          <a:solidFill>
            <a:srgbClr val="FBFBFB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9F434B0-067D-40DB-B6AE-F871279AC01C}"/>
                </a:ext>
              </a:extLst>
            </p:cNvPr>
            <p:cNvSpPr/>
            <p:nvPr/>
          </p:nvSpPr>
          <p:spPr>
            <a:xfrm>
              <a:off x="6260074" y="619991"/>
              <a:ext cx="3200400" cy="1371600"/>
            </a:xfrm>
            <a:prstGeom prst="rect">
              <a:avLst/>
            </a:prstGeom>
            <a:grpFill/>
            <a:ln w="177800">
              <a:solidFill>
                <a:schemeClr val="tx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  <a:buSzPct val="150000"/>
              </a:pPr>
              <a:r>
                <a:rPr lang="en-US" sz="4000" b="1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  Dairy</a:t>
              </a:r>
              <a:endParaRPr lang="en-US" sz="4800" b="1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07D92B7-4544-4E11-83BE-DDE0292448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43" r="18158"/>
            <a:stretch/>
          </p:blipFill>
          <p:spPr>
            <a:xfrm>
              <a:off x="6482141" y="812895"/>
              <a:ext cx="650180" cy="1015906"/>
            </a:xfrm>
            <a:prstGeom prst="rect">
              <a:avLst/>
            </a:prstGeom>
            <a:grpFill/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A98D256-97EF-4DBC-8A34-4223D8605AC9}"/>
              </a:ext>
            </a:extLst>
          </p:cNvPr>
          <p:cNvGrpSpPr/>
          <p:nvPr/>
        </p:nvGrpSpPr>
        <p:grpSpPr>
          <a:xfrm>
            <a:off x="10024078" y="1191677"/>
            <a:ext cx="1371600" cy="1371600"/>
            <a:chOff x="10024078" y="1191677"/>
            <a:chExt cx="1371600" cy="1371600"/>
          </a:xfrm>
          <a:solidFill>
            <a:srgbClr val="FBFBFB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DE703FC-C910-4D82-97A5-E8B81F1765C7}"/>
                </a:ext>
              </a:extLst>
            </p:cNvPr>
            <p:cNvSpPr/>
            <p:nvPr/>
          </p:nvSpPr>
          <p:spPr>
            <a:xfrm>
              <a:off x="10024078" y="1191677"/>
              <a:ext cx="1371600" cy="1371600"/>
            </a:xfrm>
            <a:prstGeom prst="rect">
              <a:avLst/>
            </a:prstGeom>
            <a:grpFill/>
            <a:ln w="177800">
              <a:solidFill>
                <a:schemeClr val="tx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  <a:buSzPct val="150000"/>
              </a:pPr>
              <a:endParaRPr lang="en-US" sz="4800" b="1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402BE6D8-018D-4D9B-AE1E-2E3DEFF5EA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43" r="18158"/>
            <a:stretch/>
          </p:blipFill>
          <p:spPr>
            <a:xfrm>
              <a:off x="10345599" y="1320848"/>
              <a:ext cx="728557" cy="1138370"/>
            </a:xfrm>
            <a:prstGeom prst="rect">
              <a:avLst/>
            </a:prstGeom>
            <a:grpFill/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983F866-4307-4676-921B-164E9B0FA15F}"/>
              </a:ext>
            </a:extLst>
          </p:cNvPr>
          <p:cNvGrpSpPr/>
          <p:nvPr/>
        </p:nvGrpSpPr>
        <p:grpSpPr>
          <a:xfrm>
            <a:off x="8059475" y="2743200"/>
            <a:ext cx="4132525" cy="5929179"/>
            <a:chOff x="4648657" y="302135"/>
            <a:chExt cx="4132525" cy="592917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41A7A56-3849-4B8E-8BBB-3EFDB88F6B60}"/>
                </a:ext>
              </a:extLst>
            </p:cNvPr>
            <p:cNvSpPr/>
            <p:nvPr/>
          </p:nvSpPr>
          <p:spPr>
            <a:xfrm>
              <a:off x="4648657" y="302135"/>
              <a:ext cx="4132525" cy="59291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77800">
              <a:solidFill>
                <a:schemeClr val="tx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</a:pPr>
              <a:r>
                <a:rPr lang="en-US" sz="4000" b="1" dirty="0">
                  <a:solidFill>
                    <a:schemeClr val="tx1"/>
                  </a:solidFill>
                  <a:latin typeface="Algerian" panose="04020705040A02060702" pitchFamily="82" charset="0"/>
                </a:rPr>
                <a:t>fruit salad:</a:t>
              </a:r>
              <a:endParaRPr lang="en-US" sz="40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  <a:p>
              <a:pPr algn="ctr">
                <a:lnSpc>
                  <a:spcPct val="200000"/>
                </a:lnSpc>
              </a:pPr>
              <a:r>
                <a:rPr lang="en-US" sz="4000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  Fruit/ Veg</a:t>
              </a:r>
            </a:p>
            <a:p>
              <a:pPr algn="ctr">
                <a:lnSpc>
                  <a:spcPct val="200000"/>
                </a:lnSpc>
              </a:pPr>
              <a:r>
                <a:rPr lang="en-US" sz="4000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  Fruit/ Veg</a:t>
              </a:r>
            </a:p>
            <a:p>
              <a:pPr algn="ctr">
                <a:lnSpc>
                  <a:spcPct val="200000"/>
                </a:lnSpc>
              </a:pPr>
              <a:r>
                <a:rPr lang="en-US" sz="4000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  Fruit/ Veg</a:t>
              </a:r>
            </a:p>
            <a:p>
              <a:pPr algn="ctr">
                <a:lnSpc>
                  <a:spcPct val="200000"/>
                </a:lnSpc>
              </a:pPr>
              <a:endParaRPr lang="en-US" sz="48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E55BC04-41E0-4E74-83C2-440CDCD81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PlasticWrap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19" t="14445" r="31742" b="43757"/>
            <a:stretch/>
          </p:blipFill>
          <p:spPr>
            <a:xfrm>
              <a:off x="6083164" y="5577430"/>
              <a:ext cx="443346" cy="471055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9618EF74-B000-4651-92C9-1845B5F619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PlasticWrap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19" t="14445" r="31742" b="43757"/>
            <a:stretch/>
          </p:blipFill>
          <p:spPr>
            <a:xfrm>
              <a:off x="6515668" y="5577430"/>
              <a:ext cx="443346" cy="471055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4FE54D6-EEBC-474F-942B-22951E1CAF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PlasticWrap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19" t="14445" r="31742" b="43757"/>
            <a:stretch/>
          </p:blipFill>
          <p:spPr>
            <a:xfrm>
              <a:off x="6929368" y="5577430"/>
              <a:ext cx="443346" cy="471055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0F26A53-AF5F-4B08-AA2D-685A3B724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3489" y="1801090"/>
              <a:ext cx="782965" cy="89854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85739D68-7491-45BF-A91B-82F294634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6024" y="2979727"/>
              <a:ext cx="782965" cy="898545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9D141D4F-6FCF-4822-ABD7-D328A717A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6024" y="4198590"/>
              <a:ext cx="782965" cy="898545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BACC906-B61D-48DE-9242-9CB6467ABD7F}"/>
              </a:ext>
            </a:extLst>
          </p:cNvPr>
          <p:cNvGrpSpPr/>
          <p:nvPr/>
        </p:nvGrpSpPr>
        <p:grpSpPr>
          <a:xfrm>
            <a:off x="544944" y="4544291"/>
            <a:ext cx="5283201" cy="1747338"/>
            <a:chOff x="544944" y="4544291"/>
            <a:chExt cx="5283201" cy="174733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042ED61-7428-4854-A30A-30E680528BFC}"/>
                </a:ext>
              </a:extLst>
            </p:cNvPr>
            <p:cNvSpPr/>
            <p:nvPr/>
          </p:nvSpPr>
          <p:spPr>
            <a:xfrm>
              <a:off x="544944" y="4544291"/>
              <a:ext cx="5283201" cy="1747338"/>
            </a:xfrm>
            <a:prstGeom prst="rect">
              <a:avLst/>
            </a:prstGeom>
            <a:solidFill>
              <a:srgbClr val="FBFBFB"/>
            </a:solidFill>
            <a:ln w="177800">
              <a:solidFill>
                <a:schemeClr val="tx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000" b="1" dirty="0">
                  <a:solidFill>
                    <a:schemeClr val="tx1"/>
                  </a:solidFill>
                  <a:latin typeface="Algerian" panose="04020705040A02060702" pitchFamily="82" charset="0"/>
                </a:rPr>
                <a:t> Fruit</a:t>
              </a:r>
            </a:p>
            <a:p>
              <a:r>
                <a:rPr lang="en-US" sz="4000" b="1" dirty="0">
                  <a:solidFill>
                    <a:schemeClr val="tx1"/>
                  </a:solidFill>
                  <a:latin typeface="Algerian" panose="04020705040A02060702" pitchFamily="82" charset="0"/>
                </a:rPr>
                <a:t> Salad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F1353EB-A217-404F-BE0D-B02984A925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8955" y="5122225"/>
              <a:ext cx="1004202" cy="955300"/>
            </a:xfrm>
            <a:prstGeom prst="rect">
              <a:avLst/>
            </a:prstGeom>
            <a:solidFill>
              <a:srgbClr val="FBFBFB"/>
            </a:solidFill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790280C5-3C90-46A7-81CE-542AB49C1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2950" y="5109704"/>
              <a:ext cx="1004202" cy="955300"/>
            </a:xfrm>
            <a:prstGeom prst="rect">
              <a:avLst/>
            </a:prstGeom>
            <a:solidFill>
              <a:srgbClr val="FBFBFB"/>
            </a:solidFill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F00AE954-2958-4457-9BEE-82027352E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960" y="5122225"/>
              <a:ext cx="1004202" cy="955300"/>
            </a:xfrm>
            <a:prstGeom prst="rect">
              <a:avLst/>
            </a:prstGeom>
            <a:solidFill>
              <a:srgbClr val="FBFBFB"/>
            </a:solidFill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8FD3C6F3-5675-4500-A256-7B005153B5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PlasticWrap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19" t="14445" r="31742" b="43757"/>
            <a:stretch/>
          </p:blipFill>
          <p:spPr>
            <a:xfrm>
              <a:off x="4191481" y="4581238"/>
              <a:ext cx="443346" cy="471055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81028FD2-F760-413A-81D4-F5D7294B20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PlasticWrap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19" t="14445" r="31742" b="43757"/>
            <a:stretch/>
          </p:blipFill>
          <p:spPr>
            <a:xfrm>
              <a:off x="3748135" y="4594580"/>
              <a:ext cx="443346" cy="471055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98D44A84-0C2F-4630-AE26-DC936E5BCA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PlasticWrap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19" t="14445" r="31742" b="43757"/>
            <a:stretch/>
          </p:blipFill>
          <p:spPr>
            <a:xfrm>
              <a:off x="3304789" y="4581237"/>
              <a:ext cx="443346" cy="4710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6896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1B88C679-540C-4DCA-9CF3-FE5C01EFA492}"/>
              </a:ext>
            </a:extLst>
          </p:cNvPr>
          <p:cNvGrpSpPr/>
          <p:nvPr/>
        </p:nvGrpSpPr>
        <p:grpSpPr>
          <a:xfrm>
            <a:off x="6262403" y="226720"/>
            <a:ext cx="4132525" cy="5929179"/>
            <a:chOff x="6262403" y="226720"/>
            <a:chExt cx="4132525" cy="592917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4F3CBF1-DF25-41D7-98C5-84B87917ACD0}"/>
                </a:ext>
              </a:extLst>
            </p:cNvPr>
            <p:cNvSpPr/>
            <p:nvPr/>
          </p:nvSpPr>
          <p:spPr>
            <a:xfrm>
              <a:off x="6262403" y="226720"/>
              <a:ext cx="4132525" cy="59291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77800">
              <a:solidFill>
                <a:schemeClr val="tx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</a:pPr>
              <a:endParaRPr lang="en-US" sz="48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4DCFA0F-51ED-4A3A-8B67-558A4269A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7385" y="1380029"/>
              <a:ext cx="3622559" cy="36225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1273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3D4C19-2EE1-47FF-9F79-52A2E84E6C7D}"/>
              </a:ext>
            </a:extLst>
          </p:cNvPr>
          <p:cNvSpPr/>
          <p:nvPr/>
        </p:nvSpPr>
        <p:spPr>
          <a:xfrm>
            <a:off x="678730" y="414779"/>
            <a:ext cx="10963373" cy="605200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14000">
                <a:schemeClr val="accent6">
                  <a:lumMod val="89000"/>
                </a:schemeClr>
              </a:gs>
              <a:gs pos="46000">
                <a:schemeClr val="accent6">
                  <a:lumMod val="75000"/>
                </a:schemeClr>
              </a:gs>
              <a:gs pos="75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3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29A4326-F822-49EC-8D7F-47B44A36FE49}"/>
              </a:ext>
            </a:extLst>
          </p:cNvPr>
          <p:cNvGrpSpPr/>
          <p:nvPr/>
        </p:nvGrpSpPr>
        <p:grpSpPr>
          <a:xfrm>
            <a:off x="219821" y="302135"/>
            <a:ext cx="4132525" cy="5929179"/>
            <a:chOff x="219821" y="302135"/>
            <a:chExt cx="4132525" cy="592917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AD598C-FFFC-498B-B5A0-671EB1704D14}"/>
                </a:ext>
              </a:extLst>
            </p:cNvPr>
            <p:cNvSpPr/>
            <p:nvPr/>
          </p:nvSpPr>
          <p:spPr>
            <a:xfrm>
              <a:off x="219821" y="302135"/>
              <a:ext cx="4132525" cy="59291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77800">
              <a:solidFill>
                <a:schemeClr val="tx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</a:pPr>
              <a:r>
                <a:rPr lang="en-US" sz="4000" b="1" dirty="0">
                  <a:solidFill>
                    <a:schemeClr val="tx1"/>
                  </a:solidFill>
                  <a:latin typeface="Algerian" panose="04020705040A02060702" pitchFamily="82" charset="0"/>
                </a:rPr>
                <a:t>steak:</a:t>
              </a:r>
              <a:endParaRPr lang="en-US" sz="40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  <a:p>
              <a:pPr algn="ctr">
                <a:lnSpc>
                  <a:spcPct val="200000"/>
                </a:lnSpc>
                <a:buSzPct val="150000"/>
              </a:pPr>
              <a:r>
                <a:rPr lang="en-US" sz="4000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meat</a:t>
              </a:r>
            </a:p>
            <a:p>
              <a:pPr algn="ctr">
                <a:lnSpc>
                  <a:spcPct val="200000"/>
                </a:lnSpc>
                <a:buSzPct val="150000"/>
              </a:pPr>
              <a:r>
                <a:rPr lang="en-US" sz="4000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meat</a:t>
              </a:r>
            </a:p>
            <a:p>
              <a:pPr algn="ctr">
                <a:lnSpc>
                  <a:spcPct val="200000"/>
                </a:lnSpc>
                <a:buSzPct val="150000"/>
              </a:pPr>
              <a:r>
                <a:rPr lang="en-US" sz="4000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Meat</a:t>
              </a:r>
              <a:endParaRPr lang="en-US" sz="48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71E8977-1EA4-439B-BEA6-114566CF7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685" y="1467264"/>
              <a:ext cx="1354797" cy="1354797"/>
            </a:xfrm>
            <a:prstGeom prst="rect">
              <a:avLst/>
            </a:prstGeom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9252801-23C1-4A4C-B020-448359454919}"/>
                </a:ext>
              </a:extLst>
            </p:cNvPr>
            <p:cNvGrpSpPr/>
            <p:nvPr/>
          </p:nvGrpSpPr>
          <p:grpSpPr>
            <a:xfrm>
              <a:off x="1695974" y="5577430"/>
              <a:ext cx="1043985" cy="471055"/>
              <a:chOff x="1695974" y="5577430"/>
              <a:chExt cx="1043985" cy="471055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2FE1249F-AB7C-4A4E-8493-765182617B0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lasticWrap/>
                        </a14:imgEffect>
                        <a14:imgEffect>
                          <a14:colorTemperature colorTemp="11200"/>
                        </a14:imgEffect>
                        <a14:imgEffect>
                          <a14:saturation sat="400000"/>
                        </a14:imgEffect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19" t="14445" r="31742" b="43757"/>
              <a:stretch/>
            </p:blipFill>
            <p:spPr>
              <a:xfrm>
                <a:off x="2296613" y="5577430"/>
                <a:ext cx="443346" cy="471055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05D5B81-0FBB-4094-AC15-C71A9209339E}"/>
                  </a:ext>
                </a:extLst>
              </p:cNvPr>
              <p:cNvSpPr txBox="1"/>
              <p:nvPr/>
            </p:nvSpPr>
            <p:spPr>
              <a:xfrm>
                <a:off x="1695974" y="5582124"/>
                <a:ext cx="6607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Algerian" panose="04020705040A02060702" pitchFamily="82" charset="0"/>
                  </a:rPr>
                  <a:t>3 x</a:t>
                </a:r>
              </a:p>
            </p:txBody>
          </p:sp>
        </p:grp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A28B6C1-7DB4-4192-80B2-3CC065AA7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686" y="2631532"/>
              <a:ext cx="1354797" cy="1354797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ABBF1CC-DA68-487A-B3E4-BB15F35E8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686" y="3850395"/>
              <a:ext cx="1354797" cy="1354797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4D80070-74B1-4C32-8238-8CF72587571D}"/>
              </a:ext>
            </a:extLst>
          </p:cNvPr>
          <p:cNvGrpSpPr/>
          <p:nvPr/>
        </p:nvGrpSpPr>
        <p:grpSpPr>
          <a:xfrm>
            <a:off x="4580210" y="302134"/>
            <a:ext cx="4132525" cy="5929179"/>
            <a:chOff x="4580210" y="302134"/>
            <a:chExt cx="4132525" cy="592917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7367BE0-D0E6-4D9C-B125-20C410DD4F5F}"/>
                </a:ext>
              </a:extLst>
            </p:cNvPr>
            <p:cNvSpPr/>
            <p:nvPr/>
          </p:nvSpPr>
          <p:spPr>
            <a:xfrm>
              <a:off x="4580210" y="302134"/>
              <a:ext cx="4132525" cy="59291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77800">
              <a:solidFill>
                <a:schemeClr val="tx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</a:pPr>
              <a:r>
                <a:rPr lang="en-US" sz="4000" b="1" dirty="0">
                  <a:solidFill>
                    <a:schemeClr val="tx1"/>
                  </a:solidFill>
                  <a:latin typeface="Algerian" panose="04020705040A02060702" pitchFamily="82" charset="0"/>
                </a:rPr>
                <a:t>steak:</a:t>
              </a:r>
              <a:endParaRPr lang="en-US" sz="40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  <a:p>
              <a:pPr algn="ctr">
                <a:lnSpc>
                  <a:spcPct val="200000"/>
                </a:lnSpc>
                <a:buSzPct val="150000"/>
              </a:pPr>
              <a:r>
                <a:rPr lang="en-US" sz="4000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meat</a:t>
              </a:r>
            </a:p>
            <a:p>
              <a:pPr algn="ctr">
                <a:lnSpc>
                  <a:spcPct val="200000"/>
                </a:lnSpc>
                <a:buSzPct val="150000"/>
              </a:pPr>
              <a:r>
                <a:rPr lang="en-US" sz="4000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meat</a:t>
              </a:r>
            </a:p>
            <a:p>
              <a:pPr algn="ctr">
                <a:lnSpc>
                  <a:spcPct val="200000"/>
                </a:lnSpc>
                <a:buSzPct val="150000"/>
              </a:pPr>
              <a:r>
                <a:rPr lang="en-US" sz="4000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Meat</a:t>
              </a:r>
              <a:endParaRPr lang="en-US" sz="48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C033DDF-2DF2-41A0-9D3E-0B1633B23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8074" y="1467263"/>
              <a:ext cx="1354797" cy="1354797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FAE96C50-3053-40C1-B01E-141423695A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lasticWrap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19" t="14445" r="31742" b="43757"/>
            <a:stretch/>
          </p:blipFill>
          <p:spPr>
            <a:xfrm>
              <a:off x="6982692" y="5577431"/>
              <a:ext cx="443346" cy="471055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4F9E162-237F-4453-858C-06C5FA637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8075" y="2631531"/>
              <a:ext cx="1354797" cy="1354797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B05AA7B-4094-4158-AD47-00CEC9FD1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8075" y="3850394"/>
              <a:ext cx="1354797" cy="1354797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54875041-F634-4829-B155-CB20FFFCEB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lasticWrap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19" t="14445" r="31742" b="43757"/>
            <a:stretch/>
          </p:blipFill>
          <p:spPr>
            <a:xfrm>
              <a:off x="6539346" y="5590773"/>
              <a:ext cx="443346" cy="471055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ACBFF2C9-6122-4E95-B907-9AFA1FDB97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lasticWrap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19" t="14445" r="31742" b="43757"/>
            <a:stretch/>
          </p:blipFill>
          <p:spPr>
            <a:xfrm>
              <a:off x="6096000" y="5577430"/>
              <a:ext cx="443346" cy="4710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1553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65459E4-828E-498C-8217-DF87F4234815}"/>
              </a:ext>
            </a:extLst>
          </p:cNvPr>
          <p:cNvGrpSpPr/>
          <p:nvPr/>
        </p:nvGrpSpPr>
        <p:grpSpPr>
          <a:xfrm>
            <a:off x="219821" y="302135"/>
            <a:ext cx="4132525" cy="5929179"/>
            <a:chOff x="219821" y="302135"/>
            <a:chExt cx="4132525" cy="592917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29A4326-F822-49EC-8D7F-47B44A36FE49}"/>
                </a:ext>
              </a:extLst>
            </p:cNvPr>
            <p:cNvGrpSpPr/>
            <p:nvPr/>
          </p:nvGrpSpPr>
          <p:grpSpPr>
            <a:xfrm>
              <a:off x="219821" y="302135"/>
              <a:ext cx="4132525" cy="5929179"/>
              <a:chOff x="219821" y="302135"/>
              <a:chExt cx="4132525" cy="592917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4AD598C-FFFC-498B-B5A0-671EB1704D14}"/>
                  </a:ext>
                </a:extLst>
              </p:cNvPr>
              <p:cNvSpPr/>
              <p:nvPr/>
            </p:nvSpPr>
            <p:spPr>
              <a:xfrm>
                <a:off x="219821" y="302135"/>
                <a:ext cx="4132525" cy="59291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77800">
                <a:solidFill>
                  <a:schemeClr val="tx1"/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4000" b="1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Chicken Sandwich:</a:t>
                </a:r>
                <a:endParaRPr lang="en-US" sz="40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meat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        fruit/veg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grain</a:t>
                </a:r>
                <a:endParaRPr lang="en-US" sz="48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71E8977-1EA4-439B-BEA6-114566CF78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179" y="1513444"/>
                <a:ext cx="1303647" cy="1303647"/>
              </a:xfrm>
              <a:prstGeom prst="rect">
                <a:avLst/>
              </a:prstGeom>
            </p:spPr>
          </p:pic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89252801-23C1-4A4C-B020-448359454919}"/>
                  </a:ext>
                </a:extLst>
              </p:cNvPr>
              <p:cNvGrpSpPr/>
              <p:nvPr/>
            </p:nvGrpSpPr>
            <p:grpSpPr>
              <a:xfrm>
                <a:off x="1695974" y="5577430"/>
                <a:ext cx="1043985" cy="471055"/>
                <a:chOff x="1695974" y="5577430"/>
                <a:chExt cx="1043985" cy="471055"/>
              </a:xfrm>
            </p:grpSpPr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2FE1249F-AB7C-4A4E-8493-765182617B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PlasticWrap/>
                          </a14:imgEffect>
                          <a14:imgEffect>
                            <a14:colorTemperature colorTemp="11200"/>
                          </a14:imgEffect>
                          <a14:imgEffect>
                            <a14:saturation sat="400000"/>
                          </a14:imgEffect>
                          <a14:imgEffect>
                            <a14:brightnessContrast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919" t="14445" r="31742" b="43757"/>
                <a:stretch/>
              </p:blipFill>
              <p:spPr>
                <a:xfrm>
                  <a:off x="2296613" y="5577430"/>
                  <a:ext cx="443346" cy="471055"/>
                </a:xfrm>
                <a:prstGeom prst="rect">
                  <a:avLst/>
                </a:prstGeom>
              </p:spPr>
            </p:pic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05D5B81-0FBB-4094-AC15-C71A9209339E}"/>
                    </a:ext>
                  </a:extLst>
                </p:cNvPr>
                <p:cNvSpPr txBox="1"/>
                <p:nvPr/>
              </p:nvSpPr>
              <p:spPr>
                <a:xfrm>
                  <a:off x="1695974" y="5582124"/>
                  <a:ext cx="6607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Algerian" panose="04020705040A02060702" pitchFamily="82" charset="0"/>
                    </a:rPr>
                    <a:t>1 x</a:t>
                  </a:r>
                </a:p>
              </p:txBody>
            </p:sp>
          </p:grpSp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74E674B-3F12-41DD-9C0F-4258E0D06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891" y="2975062"/>
              <a:ext cx="892225" cy="102393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8E69758-5A25-4F43-B2A5-AEAA65B0B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440" y="4156967"/>
              <a:ext cx="1023934" cy="1023934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C1097AB-E6AF-4933-A7E9-1D0792E4EB31}"/>
              </a:ext>
            </a:extLst>
          </p:cNvPr>
          <p:cNvGrpSpPr/>
          <p:nvPr/>
        </p:nvGrpSpPr>
        <p:grpSpPr>
          <a:xfrm>
            <a:off x="4433524" y="302135"/>
            <a:ext cx="4132525" cy="5929179"/>
            <a:chOff x="219821" y="302135"/>
            <a:chExt cx="4132525" cy="592917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04F3028-0426-42FA-AD01-58F964D5C407}"/>
                </a:ext>
              </a:extLst>
            </p:cNvPr>
            <p:cNvGrpSpPr/>
            <p:nvPr/>
          </p:nvGrpSpPr>
          <p:grpSpPr>
            <a:xfrm>
              <a:off x="219821" y="302135"/>
              <a:ext cx="4132525" cy="5929179"/>
              <a:chOff x="219821" y="302135"/>
              <a:chExt cx="4132525" cy="5929179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19C9FCE-C01B-410F-8204-5BFA55D5E182}"/>
                  </a:ext>
                </a:extLst>
              </p:cNvPr>
              <p:cNvSpPr/>
              <p:nvPr/>
            </p:nvSpPr>
            <p:spPr>
              <a:xfrm>
                <a:off x="219821" y="302135"/>
                <a:ext cx="4132525" cy="59291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77800">
                <a:solidFill>
                  <a:schemeClr val="tx1"/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4000" b="1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Chicken Sandwich:</a:t>
                </a:r>
                <a:endParaRPr lang="en-US" sz="40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meat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        fruit/veg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grain</a:t>
                </a:r>
                <a:endParaRPr lang="en-US" sz="48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</p:txBody>
          </p: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BBB6B205-09F6-4366-AF52-949E7BADB4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179" y="1513444"/>
                <a:ext cx="1303647" cy="1303647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ACD33541-348A-4DB4-A72E-740F3538C1E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lasticWrap/>
                        </a14:imgEffect>
                        <a14:imgEffect>
                          <a14:colorTemperature colorTemp="11200"/>
                        </a14:imgEffect>
                        <a14:imgEffect>
                          <a14:saturation sat="400000"/>
                        </a14:imgEffect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19" t="14445" r="31742" b="43757"/>
              <a:stretch/>
            </p:blipFill>
            <p:spPr>
              <a:xfrm>
                <a:off x="2064410" y="5577430"/>
                <a:ext cx="443346" cy="471055"/>
              </a:xfrm>
              <a:prstGeom prst="rect">
                <a:avLst/>
              </a:prstGeom>
            </p:spPr>
          </p:pic>
        </p:grp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743E825-0200-4FE7-823E-A3EE14383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891" y="2975062"/>
              <a:ext cx="892225" cy="1023934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33A8FFE-907A-482E-ACED-A035A7355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440" y="4156967"/>
              <a:ext cx="1023934" cy="10239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8927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1BB520A-D488-478B-AD91-950E3F016A48}"/>
              </a:ext>
            </a:extLst>
          </p:cNvPr>
          <p:cNvGrpSpPr/>
          <p:nvPr/>
        </p:nvGrpSpPr>
        <p:grpSpPr>
          <a:xfrm>
            <a:off x="219821" y="302135"/>
            <a:ext cx="4132525" cy="5929179"/>
            <a:chOff x="219821" y="302135"/>
            <a:chExt cx="4132525" cy="592917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29A4326-F822-49EC-8D7F-47B44A36FE49}"/>
                </a:ext>
              </a:extLst>
            </p:cNvPr>
            <p:cNvGrpSpPr/>
            <p:nvPr/>
          </p:nvGrpSpPr>
          <p:grpSpPr>
            <a:xfrm>
              <a:off x="219821" y="302135"/>
              <a:ext cx="4132525" cy="5929179"/>
              <a:chOff x="219821" y="302135"/>
              <a:chExt cx="4132525" cy="592917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4AD598C-FFFC-498B-B5A0-671EB1704D14}"/>
                  </a:ext>
                </a:extLst>
              </p:cNvPr>
              <p:cNvSpPr/>
              <p:nvPr/>
            </p:nvSpPr>
            <p:spPr>
              <a:xfrm>
                <a:off x="219821" y="302135"/>
                <a:ext cx="4132525" cy="59291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77800">
                <a:solidFill>
                  <a:schemeClr val="tx1"/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lnSpc>
                    <a:spcPct val="200000"/>
                  </a:lnSpc>
                </a:pPr>
                <a:r>
                  <a:rPr lang="en-US" sz="4000" b="1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Chicken soup:</a:t>
                </a:r>
                <a:endParaRPr lang="en-US" sz="40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meat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meat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        fruit/veg</a:t>
                </a:r>
                <a:endParaRPr lang="en-US" sz="48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71E8977-1EA4-439B-BEA6-114566CF78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6089" y="1625600"/>
                <a:ext cx="1196461" cy="1196461"/>
              </a:xfrm>
              <a:prstGeom prst="rect">
                <a:avLst/>
              </a:prstGeom>
            </p:spPr>
          </p:pic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89252801-23C1-4A4C-B020-448359454919}"/>
                  </a:ext>
                </a:extLst>
              </p:cNvPr>
              <p:cNvGrpSpPr/>
              <p:nvPr/>
            </p:nvGrpSpPr>
            <p:grpSpPr>
              <a:xfrm>
                <a:off x="1695974" y="5577430"/>
                <a:ext cx="1043985" cy="471055"/>
                <a:chOff x="1695974" y="5577430"/>
                <a:chExt cx="1043985" cy="471055"/>
              </a:xfrm>
            </p:grpSpPr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2FE1249F-AB7C-4A4E-8493-765182617B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PlasticWrap/>
                          </a14:imgEffect>
                          <a14:imgEffect>
                            <a14:colorTemperature colorTemp="11200"/>
                          </a14:imgEffect>
                          <a14:imgEffect>
                            <a14:saturation sat="400000"/>
                          </a14:imgEffect>
                          <a14:imgEffect>
                            <a14:brightnessContrast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919" t="14445" r="31742" b="43757"/>
                <a:stretch/>
              </p:blipFill>
              <p:spPr>
                <a:xfrm>
                  <a:off x="2296613" y="5577430"/>
                  <a:ext cx="443346" cy="471055"/>
                </a:xfrm>
                <a:prstGeom prst="rect">
                  <a:avLst/>
                </a:prstGeom>
              </p:spPr>
            </p:pic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05D5B81-0FBB-4094-AC15-C71A9209339E}"/>
                    </a:ext>
                  </a:extLst>
                </p:cNvPr>
                <p:cNvSpPr txBox="1"/>
                <p:nvPr/>
              </p:nvSpPr>
              <p:spPr>
                <a:xfrm>
                  <a:off x="1695974" y="5582124"/>
                  <a:ext cx="6607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Algerian" panose="04020705040A02060702" pitchFamily="82" charset="0"/>
                    </a:rPr>
                    <a:t>2 x</a:t>
                  </a:r>
                </a:p>
              </p:txBody>
            </p:sp>
          </p:grp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CA28B6C1-7DB4-4192-80B2-3CC065AA79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6091" y="2757975"/>
                <a:ext cx="1228354" cy="1228354"/>
              </a:xfrm>
              <a:prstGeom prst="rect">
                <a:avLst/>
              </a:prstGeom>
            </p:spPr>
          </p:pic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D3A8807-7AB5-40F6-9DBF-17DED1A70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45" y="4094770"/>
              <a:ext cx="892225" cy="1023934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271A9B1-FB35-4FE9-8D1D-0A2C9AB19FB9}"/>
              </a:ext>
            </a:extLst>
          </p:cNvPr>
          <p:cNvGrpSpPr/>
          <p:nvPr/>
        </p:nvGrpSpPr>
        <p:grpSpPr>
          <a:xfrm>
            <a:off x="4816751" y="302135"/>
            <a:ext cx="4132525" cy="5929179"/>
            <a:chOff x="219821" y="302135"/>
            <a:chExt cx="4132525" cy="592917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9902FC2-1FF8-462B-9CDB-342C3398ECCD}"/>
                </a:ext>
              </a:extLst>
            </p:cNvPr>
            <p:cNvGrpSpPr/>
            <p:nvPr/>
          </p:nvGrpSpPr>
          <p:grpSpPr>
            <a:xfrm>
              <a:off x="219821" y="302135"/>
              <a:ext cx="4132525" cy="5929179"/>
              <a:chOff x="219821" y="302135"/>
              <a:chExt cx="4132525" cy="5929179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A4775E1-5487-4880-A1A2-FD3C1EC15EEA}"/>
                  </a:ext>
                </a:extLst>
              </p:cNvPr>
              <p:cNvSpPr/>
              <p:nvPr/>
            </p:nvSpPr>
            <p:spPr>
              <a:xfrm>
                <a:off x="219821" y="302135"/>
                <a:ext cx="4132525" cy="59291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77800">
                <a:solidFill>
                  <a:schemeClr val="tx1"/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lnSpc>
                    <a:spcPct val="200000"/>
                  </a:lnSpc>
                </a:pPr>
                <a:r>
                  <a:rPr lang="en-US" sz="4000" b="1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Chicken soup:</a:t>
                </a:r>
                <a:endParaRPr lang="en-US" sz="40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meat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meat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        fruit/veg</a:t>
                </a:r>
                <a:endParaRPr lang="en-US" sz="48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A41EE88-03FE-40D2-B185-8B118C2A17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6089" y="1625600"/>
                <a:ext cx="1196461" cy="1196461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D20CAEE7-5642-49C3-8C6B-C760D62E465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lasticWrap/>
                        </a14:imgEffect>
                        <a14:imgEffect>
                          <a14:colorTemperature colorTemp="11200"/>
                        </a14:imgEffect>
                        <a14:imgEffect>
                          <a14:saturation sat="400000"/>
                        </a14:imgEffect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19" t="14445" r="31742" b="43757"/>
              <a:stretch/>
            </p:blipFill>
            <p:spPr>
              <a:xfrm>
                <a:off x="2296613" y="5577430"/>
                <a:ext cx="443346" cy="471055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2C2D9028-10D6-4B92-B580-A86335F991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6091" y="2757975"/>
                <a:ext cx="1228354" cy="1228354"/>
              </a:xfrm>
              <a:prstGeom prst="rect">
                <a:avLst/>
              </a:prstGeom>
            </p:spPr>
          </p:pic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BFB14D0-EA24-451C-BC43-332819FE5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45" y="4094770"/>
              <a:ext cx="892225" cy="1023934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D585AA18-1D92-408E-B527-7540EE72FB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lasticWrap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919" t="14445" r="31742" b="43757"/>
          <a:stretch/>
        </p:blipFill>
        <p:spPr>
          <a:xfrm>
            <a:off x="6423118" y="5580637"/>
            <a:ext cx="443346" cy="47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900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B716BC5-60D7-4284-9691-9514610192EF}"/>
              </a:ext>
            </a:extLst>
          </p:cNvPr>
          <p:cNvGrpSpPr/>
          <p:nvPr/>
        </p:nvGrpSpPr>
        <p:grpSpPr>
          <a:xfrm>
            <a:off x="7664454" y="289073"/>
            <a:ext cx="4132525" cy="5929179"/>
            <a:chOff x="7664454" y="289073"/>
            <a:chExt cx="4132525" cy="592917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A4775E1-5487-4880-A1A2-FD3C1EC15EEA}"/>
                </a:ext>
              </a:extLst>
            </p:cNvPr>
            <p:cNvSpPr/>
            <p:nvPr/>
          </p:nvSpPr>
          <p:spPr>
            <a:xfrm>
              <a:off x="7664454" y="289073"/>
              <a:ext cx="4132525" cy="59291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77800">
              <a:solidFill>
                <a:schemeClr val="tx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</a:pPr>
              <a:r>
                <a:rPr lang="en-US" sz="4000" b="1" dirty="0">
                  <a:solidFill>
                    <a:schemeClr val="tx1"/>
                  </a:solidFill>
                  <a:latin typeface="Algerian" panose="04020705040A02060702" pitchFamily="82" charset="0"/>
                </a:rPr>
                <a:t>Fruit Yogurt:</a:t>
              </a:r>
              <a:endParaRPr lang="en-US" sz="40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  <a:p>
              <a:pPr algn="ctr">
                <a:lnSpc>
                  <a:spcPct val="200000"/>
                </a:lnSpc>
                <a:buSzPct val="150000"/>
              </a:pPr>
              <a:r>
                <a:rPr lang="en-US" sz="4000" dirty="0">
                  <a:solidFill>
                    <a:schemeClr val="tx1"/>
                  </a:solidFill>
                  <a:latin typeface="Algerian" panose="04020705040A02060702" pitchFamily="82" charset="0"/>
                </a:rPr>
                <a:t> dairy</a:t>
              </a:r>
            </a:p>
            <a:p>
              <a:pPr algn="ctr">
                <a:lnSpc>
                  <a:spcPct val="200000"/>
                </a:lnSpc>
                <a:buSzPct val="150000"/>
              </a:pPr>
              <a:r>
                <a:rPr lang="en-US" sz="4000" dirty="0">
                  <a:solidFill>
                    <a:schemeClr val="tx1"/>
                  </a:solidFill>
                  <a:latin typeface="Algerian" panose="04020705040A02060702" pitchFamily="82" charset="0"/>
                </a:rPr>
                <a:t> dairy</a:t>
              </a:r>
            </a:p>
            <a:p>
              <a:pPr algn="ctr">
                <a:lnSpc>
                  <a:spcPct val="200000"/>
                </a:lnSpc>
                <a:buSzPct val="150000"/>
              </a:pPr>
              <a:r>
                <a:rPr lang="en-US" sz="4000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      fruit/veg</a:t>
              </a:r>
              <a:endParaRPr lang="en-US" sz="48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20CAEE7-5642-49C3-8C6B-C760D62E46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lasticWrap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19" t="14445" r="31742" b="43757"/>
            <a:stretch/>
          </p:blipFill>
          <p:spPr>
            <a:xfrm>
              <a:off x="9741246" y="5564368"/>
              <a:ext cx="443346" cy="47105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BFB14D0-EA24-451C-BC43-332819FE5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8878" y="4081708"/>
              <a:ext cx="892225" cy="1023934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D585AA18-1D92-408E-B527-7540EE72FB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lasticWrap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19" t="14445" r="31742" b="43757"/>
            <a:stretch/>
          </p:blipFill>
          <p:spPr>
            <a:xfrm>
              <a:off x="9270821" y="5567575"/>
              <a:ext cx="443346" cy="471055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5DBD11CA-8370-4A77-8DEA-CF727B7C7C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43" r="18158"/>
            <a:stretch/>
          </p:blipFill>
          <p:spPr>
            <a:xfrm>
              <a:off x="8180923" y="1760386"/>
              <a:ext cx="650180" cy="1015906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2E7BDC0-F8AC-4F71-AEB8-98EBEB7EFD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43" r="18158"/>
            <a:stretch/>
          </p:blipFill>
          <p:spPr>
            <a:xfrm>
              <a:off x="8180923" y="2897036"/>
              <a:ext cx="650180" cy="1015906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0B2E890-9B09-4BB2-87BF-5649ED9FE5C3}"/>
              </a:ext>
            </a:extLst>
          </p:cNvPr>
          <p:cNvGrpSpPr/>
          <p:nvPr/>
        </p:nvGrpSpPr>
        <p:grpSpPr>
          <a:xfrm>
            <a:off x="292648" y="289072"/>
            <a:ext cx="4132525" cy="5929179"/>
            <a:chOff x="292648" y="289072"/>
            <a:chExt cx="4132525" cy="592917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6798B92-91BC-433A-8D05-FCBAFDF6AF48}"/>
                </a:ext>
              </a:extLst>
            </p:cNvPr>
            <p:cNvSpPr/>
            <p:nvPr/>
          </p:nvSpPr>
          <p:spPr>
            <a:xfrm>
              <a:off x="292648" y="289072"/>
              <a:ext cx="4132525" cy="59291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77800">
              <a:solidFill>
                <a:schemeClr val="tx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4000" b="1" dirty="0">
                  <a:solidFill>
                    <a:schemeClr val="tx1"/>
                  </a:solidFill>
                  <a:latin typeface="Algerian" panose="04020705040A02060702" pitchFamily="82" charset="0"/>
                </a:rPr>
                <a:t>Butter chicken:</a:t>
              </a:r>
              <a:endParaRPr lang="en-US" sz="40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  <a:p>
              <a:pPr algn="ctr">
                <a:lnSpc>
                  <a:spcPct val="200000"/>
                </a:lnSpc>
                <a:buSzPct val="150000"/>
              </a:pPr>
              <a:r>
                <a:rPr lang="en-US" sz="4000" dirty="0">
                  <a:solidFill>
                    <a:schemeClr val="tx1"/>
                  </a:solidFill>
                  <a:latin typeface="Algerian" panose="04020705040A02060702" pitchFamily="82" charset="0"/>
                </a:rPr>
                <a:t> dairy</a:t>
              </a:r>
            </a:p>
            <a:p>
              <a:pPr algn="ctr">
                <a:lnSpc>
                  <a:spcPct val="200000"/>
                </a:lnSpc>
                <a:buSzPct val="150000"/>
              </a:pPr>
              <a:r>
                <a:rPr lang="en-US" sz="4000" dirty="0">
                  <a:solidFill>
                    <a:schemeClr val="tx1"/>
                  </a:solidFill>
                  <a:latin typeface="Algerian" panose="04020705040A02060702" pitchFamily="82" charset="0"/>
                </a:rPr>
                <a:t> dairy</a:t>
              </a:r>
            </a:p>
            <a:p>
              <a:pPr algn="ctr">
                <a:lnSpc>
                  <a:spcPct val="200000"/>
                </a:lnSpc>
                <a:buSzPct val="150000"/>
              </a:pPr>
              <a:r>
                <a:rPr lang="en-US" sz="4000" dirty="0">
                  <a:solidFill>
                    <a:schemeClr val="tx1"/>
                  </a:solidFill>
                  <a:latin typeface="Algerian" panose="04020705040A02060702" pitchFamily="82" charset="0"/>
                </a:rPr>
                <a:t> Meat</a:t>
              </a:r>
              <a:endParaRPr lang="en-US" sz="48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0CCCCF76-5C90-47A1-8C75-7475CA5418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lasticWrap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19" t="14445" r="31742" b="43757"/>
            <a:stretch/>
          </p:blipFill>
          <p:spPr>
            <a:xfrm>
              <a:off x="2369440" y="5564367"/>
              <a:ext cx="443346" cy="471055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F2B5FB5D-037B-41BC-BA86-6999A408B5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lasticWrap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19" t="14445" r="31742" b="43757"/>
            <a:stretch/>
          </p:blipFill>
          <p:spPr>
            <a:xfrm>
              <a:off x="1899015" y="5567574"/>
              <a:ext cx="443346" cy="471055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101E23BB-3C95-4690-8C34-E4DA615E31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43" r="18158"/>
            <a:stretch/>
          </p:blipFill>
          <p:spPr>
            <a:xfrm>
              <a:off x="809117" y="1760385"/>
              <a:ext cx="650180" cy="1015906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8D548C32-ED60-4E90-82DA-9D5773D182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43" r="18158"/>
            <a:stretch/>
          </p:blipFill>
          <p:spPr>
            <a:xfrm>
              <a:off x="809117" y="2897035"/>
              <a:ext cx="650180" cy="1015906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3FCD69D3-EA1B-4017-BDF5-11FAC84B4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131" y="3926004"/>
              <a:ext cx="1303647" cy="13036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1342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D52A7F3-5503-40EE-B24F-79585644CDD0}"/>
              </a:ext>
            </a:extLst>
          </p:cNvPr>
          <p:cNvGrpSpPr/>
          <p:nvPr/>
        </p:nvGrpSpPr>
        <p:grpSpPr>
          <a:xfrm>
            <a:off x="222820" y="302134"/>
            <a:ext cx="4132525" cy="5929179"/>
            <a:chOff x="222820" y="302134"/>
            <a:chExt cx="4132525" cy="592917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B2DF4EE-BF33-4483-B2FB-2D771D080EAB}"/>
                </a:ext>
              </a:extLst>
            </p:cNvPr>
            <p:cNvGrpSpPr/>
            <p:nvPr/>
          </p:nvGrpSpPr>
          <p:grpSpPr>
            <a:xfrm>
              <a:off x="222820" y="302134"/>
              <a:ext cx="4132525" cy="5929179"/>
              <a:chOff x="222820" y="302134"/>
              <a:chExt cx="4132525" cy="5929179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D29A4326-F822-49EC-8D7F-47B44A36FE49}"/>
                  </a:ext>
                </a:extLst>
              </p:cNvPr>
              <p:cNvGrpSpPr/>
              <p:nvPr/>
            </p:nvGrpSpPr>
            <p:grpSpPr>
              <a:xfrm>
                <a:off x="222820" y="302134"/>
                <a:ext cx="4132525" cy="5929179"/>
                <a:chOff x="219821" y="302135"/>
                <a:chExt cx="4132525" cy="5929179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4AD598C-FFFC-498B-B5A0-671EB1704D14}"/>
                    </a:ext>
                  </a:extLst>
                </p:cNvPr>
                <p:cNvSpPr/>
                <p:nvPr/>
              </p:nvSpPr>
              <p:spPr>
                <a:xfrm>
                  <a:off x="219821" y="302135"/>
                  <a:ext cx="4132525" cy="592917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77800">
                  <a:solidFill>
                    <a:schemeClr val="tx1"/>
                  </a:solidFill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>
                    <a:lnSpc>
                      <a:spcPct val="200000"/>
                    </a:lnSpc>
                  </a:pPr>
                  <a:r>
                    <a:rPr lang="en-US" sz="4000" b="1" dirty="0">
                      <a:solidFill>
                        <a:schemeClr val="tx1"/>
                      </a:solidFill>
                      <a:latin typeface="Algerian" panose="04020705040A02060702" pitchFamily="82" charset="0"/>
                    </a:rPr>
                    <a:t>quinoa salad:</a:t>
                  </a:r>
                  <a:endPara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endParaRPr>
                </a:p>
                <a:p>
                  <a:pPr algn="ctr">
                    <a:lnSpc>
                      <a:spcPct val="200000"/>
                    </a:lnSpc>
                    <a:buSzPct val="150000"/>
                  </a:pPr>
                  <a:r>
                    <a:rPr lang="en-US" sz="4000" dirty="0">
                      <a:solidFill>
                        <a:schemeClr val="tx1"/>
                      </a:solidFill>
                      <a:latin typeface="Algerian" panose="04020705040A02060702" pitchFamily="82" charset="0"/>
                    </a:rPr>
                    <a:t>          fruit/veg</a:t>
                  </a:r>
                </a:p>
                <a:p>
                  <a:pPr algn="ctr">
                    <a:lnSpc>
                      <a:spcPct val="200000"/>
                    </a:lnSpc>
                    <a:buSzPct val="150000"/>
                  </a:pPr>
                  <a:r>
                    <a:rPr lang="en-US" sz="4000" dirty="0">
                      <a:solidFill>
                        <a:schemeClr val="tx1"/>
                      </a:solidFill>
                      <a:latin typeface="Algerian" panose="04020705040A02060702" pitchFamily="82" charset="0"/>
                    </a:rPr>
                    <a:t>          fruit/veg</a:t>
                  </a:r>
                </a:p>
                <a:p>
                  <a:pPr algn="ctr">
                    <a:lnSpc>
                      <a:spcPct val="200000"/>
                    </a:lnSpc>
                    <a:buSzPct val="150000"/>
                  </a:pPr>
                  <a:r>
                    <a:rPr lang="en-US" sz="4000" dirty="0">
                      <a:solidFill>
                        <a:schemeClr val="tx1"/>
                      </a:solidFill>
                      <a:latin typeface="Algerian" panose="04020705040A02060702" pitchFamily="82" charset="0"/>
                    </a:rPr>
                    <a:t>  grain</a:t>
                  </a:r>
                  <a:endParaRPr lang="en-US" sz="4800" dirty="0">
                    <a:solidFill>
                      <a:schemeClr val="tx1"/>
                    </a:solidFill>
                    <a:latin typeface="Algerian" panose="04020705040A02060702" pitchFamily="82" charset="0"/>
                  </a:endParaRPr>
                </a:p>
              </p:txBody>
            </p: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89252801-23C1-4A4C-B020-448359454919}"/>
                    </a:ext>
                  </a:extLst>
                </p:cNvPr>
                <p:cNvGrpSpPr/>
                <p:nvPr/>
              </p:nvGrpSpPr>
              <p:grpSpPr>
                <a:xfrm>
                  <a:off x="1695974" y="5577430"/>
                  <a:ext cx="1043985" cy="471055"/>
                  <a:chOff x="1695974" y="5577430"/>
                  <a:chExt cx="1043985" cy="471055"/>
                </a:xfrm>
              </p:grpSpPr>
              <p:pic>
                <p:nvPicPr>
                  <p:cNvPr id="12" name="Picture 11">
                    <a:extLst>
                      <a:ext uri="{FF2B5EF4-FFF2-40B4-BE49-F238E27FC236}">
                        <a16:creationId xmlns:a16="http://schemas.microsoft.com/office/drawing/2014/main" id="{2FE1249F-AB7C-4A4E-8493-765182617B0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artisticPlasticWrap/>
                            </a14:imgEffect>
                            <a14:imgEffect>
                              <a14:colorTemperature colorTemp="11200"/>
                            </a14:imgEffect>
                            <a14:imgEffect>
                              <a14:saturation sat="400000"/>
                            </a14:imgEffect>
                            <a14:imgEffect>
                              <a14:brightnessContrast contrast="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8919" t="14445" r="31742" b="43757"/>
                  <a:stretch/>
                </p:blipFill>
                <p:spPr>
                  <a:xfrm>
                    <a:off x="2296613" y="5577430"/>
                    <a:ext cx="443346" cy="471055"/>
                  </a:xfrm>
                  <a:prstGeom prst="rect">
                    <a:avLst/>
                  </a:prstGeom>
                </p:spPr>
              </p:pic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605D5B81-0FBB-4094-AC15-C71A9209339E}"/>
                      </a:ext>
                    </a:extLst>
                  </p:cNvPr>
                  <p:cNvSpPr txBox="1"/>
                  <p:nvPr/>
                </p:nvSpPr>
                <p:spPr>
                  <a:xfrm>
                    <a:off x="1695974" y="5582124"/>
                    <a:ext cx="66075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 dirty="0">
                        <a:latin typeface="Algerian" panose="04020705040A02060702" pitchFamily="82" charset="0"/>
                      </a:rPr>
                      <a:t>2 x</a:t>
                    </a:r>
                  </a:p>
                </p:txBody>
              </p:sp>
            </p:grpSp>
          </p:grp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374E674B-3F12-41DD-9C0F-4258E0D06A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1360" y="1726820"/>
                <a:ext cx="892225" cy="1023934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F4EDDC44-6735-437D-842A-FFEDDF2ABD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1360" y="4241778"/>
                <a:ext cx="1023934" cy="1023934"/>
              </a:xfrm>
              <a:prstGeom prst="rect">
                <a:avLst/>
              </a:prstGeom>
            </p:spPr>
          </p:pic>
        </p:grp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F455970-9B7C-4EA5-8043-CD6133CBC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360" y="2984299"/>
              <a:ext cx="892225" cy="102393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9E6144A-928E-401C-8BF8-0A7CE7031FB7}"/>
              </a:ext>
            </a:extLst>
          </p:cNvPr>
          <p:cNvGrpSpPr/>
          <p:nvPr/>
        </p:nvGrpSpPr>
        <p:grpSpPr>
          <a:xfrm>
            <a:off x="4663885" y="302134"/>
            <a:ext cx="4132525" cy="5929179"/>
            <a:chOff x="4663885" y="302134"/>
            <a:chExt cx="4132525" cy="5929179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7A43CB2-4C45-425E-8471-5D65A6866AA7}"/>
                </a:ext>
              </a:extLst>
            </p:cNvPr>
            <p:cNvGrpSpPr/>
            <p:nvPr/>
          </p:nvGrpSpPr>
          <p:grpSpPr>
            <a:xfrm>
              <a:off x="4663885" y="302134"/>
              <a:ext cx="4132525" cy="5929179"/>
              <a:chOff x="222820" y="302134"/>
              <a:chExt cx="4132525" cy="5929179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5481BCAA-D6B1-455B-B769-434BA6F87844}"/>
                  </a:ext>
                </a:extLst>
              </p:cNvPr>
              <p:cNvGrpSpPr/>
              <p:nvPr/>
            </p:nvGrpSpPr>
            <p:grpSpPr>
              <a:xfrm>
                <a:off x="222820" y="302134"/>
                <a:ext cx="4132525" cy="5929179"/>
                <a:chOff x="222820" y="302134"/>
                <a:chExt cx="4132525" cy="5929179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6714BA15-719B-46D1-85F4-94290ECFE2CF}"/>
                    </a:ext>
                  </a:extLst>
                </p:cNvPr>
                <p:cNvGrpSpPr/>
                <p:nvPr/>
              </p:nvGrpSpPr>
              <p:grpSpPr>
                <a:xfrm>
                  <a:off x="222820" y="302134"/>
                  <a:ext cx="4132525" cy="5929179"/>
                  <a:chOff x="219821" y="302135"/>
                  <a:chExt cx="4132525" cy="5929179"/>
                </a:xfrm>
              </p:grpSpPr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9E6C22E6-4F7B-4D8D-8B4F-68C6F9F0C3E8}"/>
                      </a:ext>
                    </a:extLst>
                  </p:cNvPr>
                  <p:cNvSpPr/>
                  <p:nvPr/>
                </p:nvSpPr>
                <p:spPr>
                  <a:xfrm>
                    <a:off x="219821" y="302135"/>
                    <a:ext cx="4132525" cy="5929179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77800">
                    <a:solidFill>
                      <a:schemeClr val="tx1"/>
                    </a:solidFill>
                  </a:ln>
                  <a:effectLst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>
                      <a:lnSpc>
                        <a:spcPct val="200000"/>
                      </a:lnSpc>
                    </a:pPr>
                    <a:r>
                      <a:rPr lang="en-US" sz="4000" b="1" dirty="0">
                        <a:solidFill>
                          <a:schemeClr val="tx1"/>
                        </a:solidFill>
                        <a:latin typeface="Algerian" panose="04020705040A02060702" pitchFamily="82" charset="0"/>
                      </a:rPr>
                      <a:t>quinoa salad:</a:t>
                    </a:r>
                    <a:endParaRPr lang="en-US" sz="4000" dirty="0">
                      <a:solidFill>
                        <a:schemeClr val="tx1"/>
                      </a:solidFill>
                      <a:latin typeface="Algerian" panose="04020705040A02060702" pitchFamily="82" charset="0"/>
                    </a:endParaRPr>
                  </a:p>
                  <a:p>
                    <a:pPr algn="ctr">
                      <a:lnSpc>
                        <a:spcPct val="200000"/>
                      </a:lnSpc>
                      <a:buSzPct val="150000"/>
                    </a:pPr>
                    <a:r>
                      <a:rPr lang="en-US" sz="4000" dirty="0">
                        <a:solidFill>
                          <a:schemeClr val="tx1"/>
                        </a:solidFill>
                        <a:latin typeface="Algerian" panose="04020705040A02060702" pitchFamily="82" charset="0"/>
                      </a:rPr>
                      <a:t>          fruit/veg</a:t>
                    </a:r>
                  </a:p>
                  <a:p>
                    <a:pPr algn="ctr">
                      <a:lnSpc>
                        <a:spcPct val="200000"/>
                      </a:lnSpc>
                      <a:buSzPct val="150000"/>
                    </a:pPr>
                    <a:r>
                      <a:rPr lang="en-US" sz="4000" dirty="0">
                        <a:solidFill>
                          <a:schemeClr val="tx1"/>
                        </a:solidFill>
                        <a:latin typeface="Algerian" panose="04020705040A02060702" pitchFamily="82" charset="0"/>
                      </a:rPr>
                      <a:t>          fruit/veg</a:t>
                    </a:r>
                  </a:p>
                  <a:p>
                    <a:pPr algn="ctr">
                      <a:lnSpc>
                        <a:spcPct val="200000"/>
                      </a:lnSpc>
                      <a:buSzPct val="150000"/>
                    </a:pPr>
                    <a:r>
                      <a:rPr lang="en-US" sz="4000" dirty="0">
                        <a:solidFill>
                          <a:schemeClr val="tx1"/>
                        </a:solidFill>
                        <a:latin typeface="Algerian" panose="04020705040A02060702" pitchFamily="82" charset="0"/>
                      </a:rPr>
                      <a:t>  grain</a:t>
                    </a:r>
                    <a:endParaRPr lang="en-US" sz="4800" dirty="0">
                      <a:solidFill>
                        <a:schemeClr val="tx1"/>
                      </a:solidFill>
                      <a:latin typeface="Algerian" panose="04020705040A02060702" pitchFamily="82" charset="0"/>
                    </a:endParaRPr>
                  </a:p>
                </p:txBody>
              </p:sp>
              <p:pic>
                <p:nvPicPr>
                  <p:cNvPr id="60" name="Picture 59">
                    <a:extLst>
                      <a:ext uri="{FF2B5EF4-FFF2-40B4-BE49-F238E27FC236}">
                        <a16:creationId xmlns:a16="http://schemas.microsoft.com/office/drawing/2014/main" id="{A722D021-97D7-4D38-B8CF-3B31F999ACF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artisticPlasticWrap/>
                            </a14:imgEffect>
                            <a14:imgEffect>
                              <a14:colorTemperature colorTemp="11200"/>
                            </a14:imgEffect>
                            <a14:imgEffect>
                              <a14:saturation sat="400000"/>
                            </a14:imgEffect>
                            <a14:imgEffect>
                              <a14:brightnessContrast contrast="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8919" t="14445" r="31742" b="43757"/>
                  <a:stretch/>
                </p:blipFill>
                <p:spPr>
                  <a:xfrm>
                    <a:off x="2296613" y="5577430"/>
                    <a:ext cx="443346" cy="47105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6" name="Picture 55">
                  <a:extLst>
                    <a:ext uri="{FF2B5EF4-FFF2-40B4-BE49-F238E27FC236}">
                      <a16:creationId xmlns:a16="http://schemas.microsoft.com/office/drawing/2014/main" id="{BF01AEBD-C803-4014-8DF8-59451E8DAB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1360" y="1726820"/>
                  <a:ext cx="892225" cy="1023934"/>
                </a:xfrm>
                <a:prstGeom prst="rect">
                  <a:avLst/>
                </a:prstGeom>
              </p:spPr>
            </p:pic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71D60C8C-336D-4F8B-97BC-BDE76A68EB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1360" y="4241778"/>
                  <a:ext cx="1023934" cy="1023934"/>
                </a:xfrm>
                <a:prstGeom prst="rect">
                  <a:avLst/>
                </a:prstGeom>
              </p:spPr>
            </p:pic>
          </p:grpSp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5D5C8A67-EE64-4C22-87CB-09FA48BCFC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1360" y="2984299"/>
                <a:ext cx="892225" cy="1023934"/>
              </a:xfrm>
              <a:prstGeom prst="rect">
                <a:avLst/>
              </a:prstGeom>
            </p:spPr>
          </p:pic>
        </p:grp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7D2D8BC2-7C87-4F15-B729-80E3E5AA8A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lasticWrap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19" t="14445" r="31742" b="43757"/>
            <a:stretch/>
          </p:blipFill>
          <p:spPr>
            <a:xfrm>
              <a:off x="6286801" y="5572733"/>
              <a:ext cx="443346" cy="4710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2077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65459E4-828E-498C-8217-DF87F4234815}"/>
              </a:ext>
            </a:extLst>
          </p:cNvPr>
          <p:cNvGrpSpPr/>
          <p:nvPr/>
        </p:nvGrpSpPr>
        <p:grpSpPr>
          <a:xfrm>
            <a:off x="219821" y="302135"/>
            <a:ext cx="4132525" cy="5929179"/>
            <a:chOff x="219821" y="302135"/>
            <a:chExt cx="4132525" cy="592917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29A4326-F822-49EC-8D7F-47B44A36FE49}"/>
                </a:ext>
              </a:extLst>
            </p:cNvPr>
            <p:cNvGrpSpPr/>
            <p:nvPr/>
          </p:nvGrpSpPr>
          <p:grpSpPr>
            <a:xfrm>
              <a:off x="219821" y="302135"/>
              <a:ext cx="4132525" cy="5929179"/>
              <a:chOff x="219821" y="302135"/>
              <a:chExt cx="4132525" cy="592917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4AD598C-FFFC-498B-B5A0-671EB1704D14}"/>
                  </a:ext>
                </a:extLst>
              </p:cNvPr>
              <p:cNvSpPr/>
              <p:nvPr/>
            </p:nvSpPr>
            <p:spPr>
              <a:xfrm>
                <a:off x="219821" y="302135"/>
                <a:ext cx="4132525" cy="59291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77800">
                <a:solidFill>
                  <a:schemeClr val="tx1"/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lnSpc>
                    <a:spcPct val="200000"/>
                  </a:lnSpc>
                </a:pPr>
                <a:r>
                  <a:rPr lang="en-US" sz="4000" b="1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Hummus plate:</a:t>
                </a:r>
                <a:endParaRPr lang="en-US" sz="40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meat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        fruit/veg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grain</a:t>
                </a:r>
                <a:endParaRPr lang="en-US" sz="48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71E8977-1EA4-439B-BEA6-114566CF78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179" y="1513444"/>
                <a:ext cx="1303647" cy="1303647"/>
              </a:xfrm>
              <a:prstGeom prst="rect">
                <a:avLst/>
              </a:prstGeom>
            </p:spPr>
          </p:pic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89252801-23C1-4A4C-B020-448359454919}"/>
                  </a:ext>
                </a:extLst>
              </p:cNvPr>
              <p:cNvGrpSpPr/>
              <p:nvPr/>
            </p:nvGrpSpPr>
            <p:grpSpPr>
              <a:xfrm>
                <a:off x="1695974" y="5577430"/>
                <a:ext cx="1043985" cy="471055"/>
                <a:chOff x="1695974" y="5577430"/>
                <a:chExt cx="1043985" cy="471055"/>
              </a:xfrm>
            </p:grpSpPr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2FE1249F-AB7C-4A4E-8493-765182617B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PlasticWrap/>
                          </a14:imgEffect>
                          <a14:imgEffect>
                            <a14:colorTemperature colorTemp="11200"/>
                          </a14:imgEffect>
                          <a14:imgEffect>
                            <a14:saturation sat="400000"/>
                          </a14:imgEffect>
                          <a14:imgEffect>
                            <a14:brightnessContrast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919" t="14445" r="31742" b="43757"/>
                <a:stretch/>
              </p:blipFill>
              <p:spPr>
                <a:xfrm>
                  <a:off x="2296613" y="5577430"/>
                  <a:ext cx="443346" cy="471055"/>
                </a:xfrm>
                <a:prstGeom prst="rect">
                  <a:avLst/>
                </a:prstGeom>
              </p:spPr>
            </p:pic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05D5B81-0FBB-4094-AC15-C71A9209339E}"/>
                    </a:ext>
                  </a:extLst>
                </p:cNvPr>
                <p:cNvSpPr txBox="1"/>
                <p:nvPr/>
              </p:nvSpPr>
              <p:spPr>
                <a:xfrm>
                  <a:off x="1695974" y="5582124"/>
                  <a:ext cx="6607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Algerian" panose="04020705040A02060702" pitchFamily="82" charset="0"/>
                    </a:rPr>
                    <a:t>1 x</a:t>
                  </a:r>
                </a:p>
              </p:txBody>
            </p:sp>
          </p:grpSp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74E674B-3F12-41DD-9C0F-4258E0D06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891" y="2975062"/>
              <a:ext cx="892225" cy="102393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8E69758-5A25-4F43-B2A5-AEAA65B0B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440" y="4156967"/>
              <a:ext cx="1023934" cy="1023934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C1097AB-E6AF-4933-A7E9-1D0792E4EB31}"/>
              </a:ext>
            </a:extLst>
          </p:cNvPr>
          <p:cNvGrpSpPr/>
          <p:nvPr/>
        </p:nvGrpSpPr>
        <p:grpSpPr>
          <a:xfrm>
            <a:off x="4433524" y="302135"/>
            <a:ext cx="4132525" cy="5929179"/>
            <a:chOff x="219821" y="302135"/>
            <a:chExt cx="4132525" cy="592917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04F3028-0426-42FA-AD01-58F964D5C407}"/>
                </a:ext>
              </a:extLst>
            </p:cNvPr>
            <p:cNvGrpSpPr/>
            <p:nvPr/>
          </p:nvGrpSpPr>
          <p:grpSpPr>
            <a:xfrm>
              <a:off x="219821" y="302135"/>
              <a:ext cx="4132525" cy="5929179"/>
              <a:chOff x="219821" y="302135"/>
              <a:chExt cx="4132525" cy="5929179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19C9FCE-C01B-410F-8204-5BFA55D5E182}"/>
                  </a:ext>
                </a:extLst>
              </p:cNvPr>
              <p:cNvSpPr/>
              <p:nvPr/>
            </p:nvSpPr>
            <p:spPr>
              <a:xfrm>
                <a:off x="219821" y="302135"/>
                <a:ext cx="4132525" cy="59291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77800">
                <a:solidFill>
                  <a:schemeClr val="tx1"/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lnSpc>
                    <a:spcPct val="200000"/>
                  </a:lnSpc>
                </a:pPr>
                <a:r>
                  <a:rPr lang="en-US" sz="4000" b="1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Hummus plate:</a:t>
                </a:r>
                <a:endParaRPr lang="en-US" sz="40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meat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        fruit/veg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grain</a:t>
                </a:r>
                <a:endParaRPr lang="en-US" sz="48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</p:txBody>
          </p: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BBB6B205-09F6-4366-AF52-949E7BADB4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179" y="1513444"/>
                <a:ext cx="1303647" cy="1303647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ACD33541-348A-4DB4-A72E-740F3538C1E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lasticWrap/>
                        </a14:imgEffect>
                        <a14:imgEffect>
                          <a14:colorTemperature colorTemp="11200"/>
                        </a14:imgEffect>
                        <a14:imgEffect>
                          <a14:saturation sat="400000"/>
                        </a14:imgEffect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19" t="14445" r="31742" b="43757"/>
              <a:stretch/>
            </p:blipFill>
            <p:spPr>
              <a:xfrm>
                <a:off x="2064410" y="5577430"/>
                <a:ext cx="443346" cy="471055"/>
              </a:xfrm>
              <a:prstGeom prst="rect">
                <a:avLst/>
              </a:prstGeom>
            </p:spPr>
          </p:pic>
        </p:grp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743E825-0200-4FE7-823E-A3EE14383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891" y="2975062"/>
              <a:ext cx="892225" cy="1023934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33A8FFE-907A-482E-ACED-A035A7355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440" y="4156967"/>
              <a:ext cx="1023934" cy="10239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1378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65459E4-828E-498C-8217-DF87F4234815}"/>
              </a:ext>
            </a:extLst>
          </p:cNvPr>
          <p:cNvGrpSpPr/>
          <p:nvPr/>
        </p:nvGrpSpPr>
        <p:grpSpPr>
          <a:xfrm>
            <a:off x="219821" y="302135"/>
            <a:ext cx="4132525" cy="5929179"/>
            <a:chOff x="219821" y="302135"/>
            <a:chExt cx="4132525" cy="592917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29A4326-F822-49EC-8D7F-47B44A36FE49}"/>
                </a:ext>
              </a:extLst>
            </p:cNvPr>
            <p:cNvGrpSpPr/>
            <p:nvPr/>
          </p:nvGrpSpPr>
          <p:grpSpPr>
            <a:xfrm>
              <a:off x="219821" y="302135"/>
              <a:ext cx="4132525" cy="5929179"/>
              <a:chOff x="219821" y="302135"/>
              <a:chExt cx="4132525" cy="592917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4AD598C-FFFC-498B-B5A0-671EB1704D14}"/>
                  </a:ext>
                </a:extLst>
              </p:cNvPr>
              <p:cNvSpPr/>
              <p:nvPr/>
            </p:nvSpPr>
            <p:spPr>
              <a:xfrm>
                <a:off x="219821" y="302135"/>
                <a:ext cx="4132525" cy="59291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77800">
                <a:solidFill>
                  <a:schemeClr val="tx1"/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lnSpc>
                    <a:spcPct val="200000"/>
                  </a:lnSpc>
                </a:pPr>
                <a:r>
                  <a:rPr lang="en-US" sz="4000" b="1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shawarma:</a:t>
                </a:r>
                <a:endParaRPr lang="en-US" sz="40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meat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        fruit/veg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grain</a:t>
                </a:r>
                <a:endParaRPr lang="en-US" sz="48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71E8977-1EA4-439B-BEA6-114566CF78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179" y="1513444"/>
                <a:ext cx="1303647" cy="1303647"/>
              </a:xfrm>
              <a:prstGeom prst="rect">
                <a:avLst/>
              </a:prstGeom>
            </p:spPr>
          </p:pic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89252801-23C1-4A4C-B020-448359454919}"/>
                  </a:ext>
                </a:extLst>
              </p:cNvPr>
              <p:cNvGrpSpPr/>
              <p:nvPr/>
            </p:nvGrpSpPr>
            <p:grpSpPr>
              <a:xfrm>
                <a:off x="1695974" y="5577430"/>
                <a:ext cx="1043985" cy="471055"/>
                <a:chOff x="1695974" y="5577430"/>
                <a:chExt cx="1043985" cy="471055"/>
              </a:xfrm>
            </p:grpSpPr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2FE1249F-AB7C-4A4E-8493-765182617B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PlasticWrap/>
                          </a14:imgEffect>
                          <a14:imgEffect>
                            <a14:colorTemperature colorTemp="11200"/>
                          </a14:imgEffect>
                          <a14:imgEffect>
                            <a14:saturation sat="400000"/>
                          </a14:imgEffect>
                          <a14:imgEffect>
                            <a14:brightnessContrast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919" t="14445" r="31742" b="43757"/>
                <a:stretch/>
              </p:blipFill>
              <p:spPr>
                <a:xfrm>
                  <a:off x="2296613" y="5577430"/>
                  <a:ext cx="443346" cy="471055"/>
                </a:xfrm>
                <a:prstGeom prst="rect">
                  <a:avLst/>
                </a:prstGeom>
              </p:spPr>
            </p:pic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05D5B81-0FBB-4094-AC15-C71A9209339E}"/>
                    </a:ext>
                  </a:extLst>
                </p:cNvPr>
                <p:cNvSpPr txBox="1"/>
                <p:nvPr/>
              </p:nvSpPr>
              <p:spPr>
                <a:xfrm>
                  <a:off x="1695974" y="5582124"/>
                  <a:ext cx="6607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Algerian" panose="04020705040A02060702" pitchFamily="82" charset="0"/>
                    </a:rPr>
                    <a:t>1 x</a:t>
                  </a:r>
                </a:p>
              </p:txBody>
            </p:sp>
          </p:grpSp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74E674B-3F12-41DD-9C0F-4258E0D06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891" y="2975062"/>
              <a:ext cx="892225" cy="102393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8E69758-5A25-4F43-B2A5-AEAA65B0B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440" y="4156967"/>
              <a:ext cx="1023934" cy="1023934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C1097AB-E6AF-4933-A7E9-1D0792E4EB31}"/>
              </a:ext>
            </a:extLst>
          </p:cNvPr>
          <p:cNvGrpSpPr/>
          <p:nvPr/>
        </p:nvGrpSpPr>
        <p:grpSpPr>
          <a:xfrm>
            <a:off x="4433524" y="302135"/>
            <a:ext cx="4132525" cy="5929179"/>
            <a:chOff x="219821" y="302135"/>
            <a:chExt cx="4132525" cy="592917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04F3028-0426-42FA-AD01-58F964D5C407}"/>
                </a:ext>
              </a:extLst>
            </p:cNvPr>
            <p:cNvGrpSpPr/>
            <p:nvPr/>
          </p:nvGrpSpPr>
          <p:grpSpPr>
            <a:xfrm>
              <a:off x="219821" y="302135"/>
              <a:ext cx="4132525" cy="5929179"/>
              <a:chOff x="219821" y="302135"/>
              <a:chExt cx="4132525" cy="5929179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19C9FCE-C01B-410F-8204-5BFA55D5E182}"/>
                  </a:ext>
                </a:extLst>
              </p:cNvPr>
              <p:cNvSpPr/>
              <p:nvPr/>
            </p:nvSpPr>
            <p:spPr>
              <a:xfrm>
                <a:off x="219821" y="302135"/>
                <a:ext cx="4132525" cy="59291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77800">
                <a:solidFill>
                  <a:schemeClr val="tx1"/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lnSpc>
                    <a:spcPct val="200000"/>
                  </a:lnSpc>
                </a:pPr>
                <a:r>
                  <a:rPr lang="en-US" sz="4000" b="1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shawarma:</a:t>
                </a:r>
                <a:endParaRPr lang="en-US" sz="40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meat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        fruit/veg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grain</a:t>
                </a:r>
                <a:endParaRPr lang="en-US" sz="48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</p:txBody>
          </p: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BBB6B205-09F6-4366-AF52-949E7BADB4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179" y="1513444"/>
                <a:ext cx="1303647" cy="1303647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ACD33541-348A-4DB4-A72E-740F3538C1E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lasticWrap/>
                        </a14:imgEffect>
                        <a14:imgEffect>
                          <a14:colorTemperature colorTemp="11200"/>
                        </a14:imgEffect>
                        <a14:imgEffect>
                          <a14:saturation sat="400000"/>
                        </a14:imgEffect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19" t="14445" r="31742" b="43757"/>
              <a:stretch/>
            </p:blipFill>
            <p:spPr>
              <a:xfrm>
                <a:off x="2064410" y="5577430"/>
                <a:ext cx="443346" cy="471055"/>
              </a:xfrm>
              <a:prstGeom prst="rect">
                <a:avLst/>
              </a:prstGeom>
            </p:spPr>
          </p:pic>
        </p:grp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743E825-0200-4FE7-823E-A3EE14383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891" y="2975062"/>
              <a:ext cx="892225" cy="1023934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33A8FFE-907A-482E-ACED-A035A7355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440" y="4156967"/>
              <a:ext cx="1023934" cy="10239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7377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65459E4-828E-498C-8217-DF87F4234815}"/>
              </a:ext>
            </a:extLst>
          </p:cNvPr>
          <p:cNvGrpSpPr/>
          <p:nvPr/>
        </p:nvGrpSpPr>
        <p:grpSpPr>
          <a:xfrm>
            <a:off x="219821" y="302135"/>
            <a:ext cx="4132525" cy="5929179"/>
            <a:chOff x="219821" y="302135"/>
            <a:chExt cx="4132525" cy="592917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29A4326-F822-49EC-8D7F-47B44A36FE49}"/>
                </a:ext>
              </a:extLst>
            </p:cNvPr>
            <p:cNvGrpSpPr/>
            <p:nvPr/>
          </p:nvGrpSpPr>
          <p:grpSpPr>
            <a:xfrm>
              <a:off x="219821" y="302135"/>
              <a:ext cx="4132525" cy="5929179"/>
              <a:chOff x="219821" y="302135"/>
              <a:chExt cx="4132525" cy="592917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4AD598C-FFFC-498B-B5A0-671EB1704D14}"/>
                  </a:ext>
                </a:extLst>
              </p:cNvPr>
              <p:cNvSpPr/>
              <p:nvPr/>
            </p:nvSpPr>
            <p:spPr>
              <a:xfrm>
                <a:off x="219821" y="302135"/>
                <a:ext cx="4132525" cy="59291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77800">
                <a:solidFill>
                  <a:schemeClr val="tx1"/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lnSpc>
                    <a:spcPct val="200000"/>
                  </a:lnSpc>
                </a:pPr>
                <a:r>
                  <a:rPr lang="en-US" sz="4000" b="1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Beef nigiri:</a:t>
                </a:r>
                <a:endParaRPr lang="en-US" sz="40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meat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        fruit/veg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grain</a:t>
                </a:r>
                <a:endParaRPr lang="en-US" sz="48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71E8977-1EA4-439B-BEA6-114566CF78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179" y="1513444"/>
                <a:ext cx="1303647" cy="1303647"/>
              </a:xfrm>
              <a:prstGeom prst="rect">
                <a:avLst/>
              </a:prstGeom>
            </p:spPr>
          </p:pic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89252801-23C1-4A4C-B020-448359454919}"/>
                  </a:ext>
                </a:extLst>
              </p:cNvPr>
              <p:cNvGrpSpPr/>
              <p:nvPr/>
            </p:nvGrpSpPr>
            <p:grpSpPr>
              <a:xfrm>
                <a:off x="1695974" y="5577430"/>
                <a:ext cx="1043985" cy="471055"/>
                <a:chOff x="1695974" y="5577430"/>
                <a:chExt cx="1043985" cy="471055"/>
              </a:xfrm>
            </p:grpSpPr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2FE1249F-AB7C-4A4E-8493-765182617B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PlasticWrap/>
                          </a14:imgEffect>
                          <a14:imgEffect>
                            <a14:colorTemperature colorTemp="11200"/>
                          </a14:imgEffect>
                          <a14:imgEffect>
                            <a14:saturation sat="400000"/>
                          </a14:imgEffect>
                          <a14:imgEffect>
                            <a14:brightnessContrast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919" t="14445" r="31742" b="43757"/>
                <a:stretch/>
              </p:blipFill>
              <p:spPr>
                <a:xfrm>
                  <a:off x="2296613" y="5577430"/>
                  <a:ext cx="443346" cy="471055"/>
                </a:xfrm>
                <a:prstGeom prst="rect">
                  <a:avLst/>
                </a:prstGeom>
              </p:spPr>
            </p:pic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05D5B81-0FBB-4094-AC15-C71A9209339E}"/>
                    </a:ext>
                  </a:extLst>
                </p:cNvPr>
                <p:cNvSpPr txBox="1"/>
                <p:nvPr/>
              </p:nvSpPr>
              <p:spPr>
                <a:xfrm>
                  <a:off x="1695974" y="5582124"/>
                  <a:ext cx="6607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Algerian" panose="04020705040A02060702" pitchFamily="82" charset="0"/>
                    </a:rPr>
                    <a:t>1 x</a:t>
                  </a:r>
                </a:p>
              </p:txBody>
            </p:sp>
          </p:grpSp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74E674B-3F12-41DD-9C0F-4258E0D06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891" y="2975062"/>
              <a:ext cx="892225" cy="102393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8E69758-5A25-4F43-B2A5-AEAA65B0B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440" y="4156967"/>
              <a:ext cx="1023934" cy="1023934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C1097AB-E6AF-4933-A7E9-1D0792E4EB31}"/>
              </a:ext>
            </a:extLst>
          </p:cNvPr>
          <p:cNvGrpSpPr/>
          <p:nvPr/>
        </p:nvGrpSpPr>
        <p:grpSpPr>
          <a:xfrm>
            <a:off x="4433524" y="302135"/>
            <a:ext cx="4132525" cy="5929179"/>
            <a:chOff x="219821" y="302135"/>
            <a:chExt cx="4132525" cy="592917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04F3028-0426-42FA-AD01-58F964D5C407}"/>
                </a:ext>
              </a:extLst>
            </p:cNvPr>
            <p:cNvGrpSpPr/>
            <p:nvPr/>
          </p:nvGrpSpPr>
          <p:grpSpPr>
            <a:xfrm>
              <a:off x="219821" y="302135"/>
              <a:ext cx="4132525" cy="5929179"/>
              <a:chOff x="219821" y="302135"/>
              <a:chExt cx="4132525" cy="5929179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19C9FCE-C01B-410F-8204-5BFA55D5E182}"/>
                  </a:ext>
                </a:extLst>
              </p:cNvPr>
              <p:cNvSpPr/>
              <p:nvPr/>
            </p:nvSpPr>
            <p:spPr>
              <a:xfrm>
                <a:off x="219821" y="302135"/>
                <a:ext cx="4132525" cy="59291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77800">
                <a:solidFill>
                  <a:schemeClr val="tx1"/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lnSpc>
                    <a:spcPct val="200000"/>
                  </a:lnSpc>
                </a:pPr>
                <a:r>
                  <a:rPr lang="en-US" sz="4000" b="1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Beef nigiri :</a:t>
                </a:r>
                <a:endParaRPr lang="en-US" sz="40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meat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        fruit/veg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grain</a:t>
                </a:r>
                <a:endParaRPr lang="en-US" sz="48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</p:txBody>
          </p: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BBB6B205-09F6-4366-AF52-949E7BADB4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179" y="1513444"/>
                <a:ext cx="1303647" cy="1303647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ACD33541-348A-4DB4-A72E-740F3538C1E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lasticWrap/>
                        </a14:imgEffect>
                        <a14:imgEffect>
                          <a14:colorTemperature colorTemp="11200"/>
                        </a14:imgEffect>
                        <a14:imgEffect>
                          <a14:saturation sat="400000"/>
                        </a14:imgEffect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19" t="14445" r="31742" b="43757"/>
              <a:stretch/>
            </p:blipFill>
            <p:spPr>
              <a:xfrm>
                <a:off x="2064410" y="5577430"/>
                <a:ext cx="443346" cy="471055"/>
              </a:xfrm>
              <a:prstGeom prst="rect">
                <a:avLst/>
              </a:prstGeom>
            </p:spPr>
          </p:pic>
        </p:grp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743E825-0200-4FE7-823E-A3EE14383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891" y="2975062"/>
              <a:ext cx="892225" cy="1023934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33A8FFE-907A-482E-ACED-A035A7355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440" y="4156967"/>
              <a:ext cx="1023934" cy="10239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6263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265</Words>
  <Application>Microsoft Office PowerPoint</Application>
  <PresentationFormat>Widescreen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Algerian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Eden Bensaid</dc:creator>
  <cp:lastModifiedBy>Eden Bensaid</cp:lastModifiedBy>
  <cp:revision>20</cp:revision>
  <dcterms:created xsi:type="dcterms:W3CDTF">2020-02-17T14:29:07Z</dcterms:created>
  <dcterms:modified xsi:type="dcterms:W3CDTF">2020-02-18T02:09:18Z</dcterms:modified>
</cp:coreProperties>
</file>