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6557" autoAdjust="0"/>
  </p:normalViewPr>
  <p:slideViewPr>
    <p:cSldViewPr snapToGrid="0">
      <p:cViewPr varScale="1">
        <p:scale>
          <a:sx n="37" d="100"/>
          <a:sy n="37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-12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6100F-AF48-44B3-8E3F-B371315A3CBD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0BB7-6AF3-4FFE-B45A-048404F4F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-Pulse width is</a:t>
            </a:r>
            <a:r>
              <a:rPr lang="en-US" sz="1200" baseline="0" dirty="0" smtClean="0"/>
              <a:t> the width where there is pulse emission. However the </a:t>
            </a:r>
            <a:r>
              <a:rPr lang="en-US" sz="1200" baseline="0" dirty="0" err="1" smtClean="0"/>
              <a:t>Wpp</a:t>
            </a:r>
            <a:r>
              <a:rPr lang="en-US" sz="1200" baseline="0" dirty="0" smtClean="0"/>
              <a:t>(Width from peak to peak) only gives the distance between the two strongest peaks(it ignores the peripheral)  so we need to have 5 widths calculated instead of just one. So we have the W10%, W50%...</a:t>
            </a:r>
          </a:p>
          <a:p>
            <a:r>
              <a:rPr lang="en-US" sz="1200" baseline="0" dirty="0" smtClean="0"/>
              <a:t>- For the cone type(double cone peak or core-cone Triple peak)-shapes found based on polarization intensity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Gaussian fitting method is a 3 step process: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-We define the on-pulse and off-pulse regions and by taking the highest peak of the pulse as the center of the first Gaussian.  It’s full width at half maximum is chosen in a way that the resulting Gaussian shape represents one side of the component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- Use the fit algorithms used in the paper and calculate post-fit residuals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- off pulse regions and post-fit residuals are compared in the on-pulse region using the F-test in the paper pg.517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If the probability is less than the significance level, it is rejected and another largest peak value is summed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- repeat step 3 and 4 until all is successful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Compare these to </a:t>
            </a:r>
            <a:r>
              <a:rPr lang="en-US" baseline="0" smtClean="0"/>
              <a:t>initial estimates.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70BB7-6AF3-4FFE-B45A-048404F4F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70BB7-6AF3-4FFE-B45A-048404F4F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2B37-5E2C-4A61-835D-CF2DA447D2C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357C-4D2B-488F-81E8-C80115E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 smtClean="0"/>
              <a:t>Weekly </a:t>
            </a:r>
            <a:r>
              <a:rPr lang="en-US" smtClean="0"/>
              <a:t>Update- 7/6/2017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131" y="1014154"/>
            <a:ext cx="11975869" cy="5320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This week’s primary focus :</a:t>
            </a:r>
          </a:p>
          <a:p>
            <a:r>
              <a:rPr lang="en-US" sz="2000" dirty="0" smtClean="0"/>
              <a:t>Reading on pulse width and how it is measured based on the 5 width method described in the Wang Chen paper. </a:t>
            </a:r>
          </a:p>
          <a:p>
            <a:r>
              <a:rPr lang="en-US" sz="2000" dirty="0" smtClean="0"/>
              <a:t>Researching the method used to fit all the pulsar profiles into a Gaussian fitting diagram based on Kramer’s proposed method.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Next week’s goal is to:</a:t>
            </a:r>
          </a:p>
          <a:p>
            <a:r>
              <a:rPr lang="en-US" sz="2000" dirty="0" smtClean="0"/>
              <a:t>Begin implementation of Gaussian fitting method by potentially using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code and randomly generated pulsar profiles. </a:t>
            </a:r>
          </a:p>
          <a:p>
            <a:r>
              <a:rPr lang="en-US" sz="2000" dirty="0" smtClean="0"/>
              <a:t> Further researching components of the pulse width variables and algorithms used.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92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738" t="34842" r="42410" b="23511"/>
          <a:stretch/>
        </p:blipFill>
        <p:spPr>
          <a:xfrm>
            <a:off x="2144684" y="87711"/>
            <a:ext cx="7764087" cy="67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9" t="18670" r="12587" b="8865"/>
          <a:stretch/>
        </p:blipFill>
        <p:spPr>
          <a:xfrm>
            <a:off x="1038117" y="1182415"/>
            <a:ext cx="9024899" cy="47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286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Update- 7/6/2017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Update- 7/8/2017</dc:title>
  <dc:creator>eden habtegebrial</dc:creator>
  <cp:lastModifiedBy>eden habtegebrial</cp:lastModifiedBy>
  <cp:revision>5</cp:revision>
  <dcterms:created xsi:type="dcterms:W3CDTF">2017-07-08T18:52:03Z</dcterms:created>
  <dcterms:modified xsi:type="dcterms:W3CDTF">2017-07-08T19:25:59Z</dcterms:modified>
</cp:coreProperties>
</file>