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39"/>
  </p:notesMasterIdLst>
  <p:sldIdLst>
    <p:sldId id="261" r:id="rId2"/>
    <p:sldId id="332" r:id="rId3"/>
    <p:sldId id="262" r:id="rId4"/>
    <p:sldId id="379" r:id="rId5"/>
    <p:sldId id="443" r:id="rId6"/>
    <p:sldId id="444" r:id="rId7"/>
    <p:sldId id="457" r:id="rId8"/>
    <p:sldId id="460" r:id="rId9"/>
    <p:sldId id="461" r:id="rId10"/>
    <p:sldId id="459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37" r:id="rId19"/>
    <p:sldId id="263" r:id="rId20"/>
    <p:sldId id="436" r:id="rId21"/>
    <p:sldId id="452" r:id="rId22"/>
    <p:sldId id="455" r:id="rId23"/>
    <p:sldId id="453" r:id="rId24"/>
    <p:sldId id="456" r:id="rId25"/>
    <p:sldId id="440" r:id="rId26"/>
    <p:sldId id="462" r:id="rId27"/>
    <p:sldId id="441" r:id="rId28"/>
    <p:sldId id="463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74" r:id="rId37"/>
    <p:sldId id="476" r:id="rId38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F4EA2A"/>
    <a:srgbClr val="3F434C"/>
    <a:srgbClr val="15A7B4"/>
    <a:srgbClr val="5C5C5C"/>
    <a:srgbClr val="030303"/>
    <a:srgbClr val="393A3B"/>
    <a:srgbClr val="5A5A5A"/>
    <a:srgbClr val="050505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4E1B1-5E48-41E2-A6AB-197464C61984}" v="188" dt="2020-10-11T15:55:02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0012" autoAdjust="0"/>
  </p:normalViewPr>
  <p:slideViewPr>
    <p:cSldViewPr snapToGrid="0">
      <p:cViewPr varScale="1">
        <p:scale>
          <a:sx n="87" d="100"/>
          <a:sy n="87" d="100"/>
        </p:scale>
        <p:origin x="46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宗 雨薇" userId="36a7d137869390f9" providerId="LiveId" clId="{7084E1B1-5E48-41E2-A6AB-197464C61984}"/>
    <pc:docChg chg="undo custSel modSld">
      <pc:chgData name="宗 雨薇" userId="36a7d137869390f9" providerId="LiveId" clId="{7084E1B1-5E48-41E2-A6AB-197464C61984}" dt="2020-10-11T15:55:09.446" v="271" actId="1076"/>
      <pc:docMkLst>
        <pc:docMk/>
      </pc:docMkLst>
      <pc:sldChg chg="modSp mod modAnim">
        <pc:chgData name="宗 雨薇" userId="36a7d137869390f9" providerId="LiveId" clId="{7084E1B1-5E48-41E2-A6AB-197464C61984}" dt="2020-10-11T15:20:04.760" v="34"/>
        <pc:sldMkLst>
          <pc:docMk/>
          <pc:sldMk cId="1720743747" sldId="261"/>
        </pc:sldMkLst>
        <pc:spChg chg="mod">
          <ac:chgData name="宗 雨薇" userId="36a7d137869390f9" providerId="LiveId" clId="{7084E1B1-5E48-41E2-A6AB-197464C61984}" dt="2020-10-11T15:18:06.399" v="18" actId="207"/>
          <ac:spMkLst>
            <pc:docMk/>
            <pc:sldMk cId="1720743747" sldId="261"/>
            <ac:spMk id="3" creationId="{4CE2A693-8B46-4451-9808-BD9B59A005C7}"/>
          </ac:spMkLst>
        </pc:spChg>
        <pc:graphicFrameChg chg="mod">
          <ac:chgData name="宗 雨薇" userId="36a7d137869390f9" providerId="LiveId" clId="{7084E1B1-5E48-41E2-A6AB-197464C61984}" dt="2020-10-11T15:17:41.619" v="16" actId="1076"/>
          <ac:graphicFrameMkLst>
            <pc:docMk/>
            <pc:sldMk cId="1720743747" sldId="261"/>
            <ac:graphicFrameMk id="14" creationId="{0B3BF56F-57FF-4AB4-8E07-DE9B1C2BE5BB}"/>
          </ac:graphicFrameMkLst>
        </pc:graphicFrameChg>
      </pc:sldChg>
      <pc:sldChg chg="addSp modSp mod modAnim">
        <pc:chgData name="宗 雨薇" userId="36a7d137869390f9" providerId="LiveId" clId="{7084E1B1-5E48-41E2-A6AB-197464C61984}" dt="2020-10-11T15:53:13.538" v="255" actId="1076"/>
        <pc:sldMkLst>
          <pc:docMk/>
          <pc:sldMk cId="301290533" sldId="270"/>
        </pc:sldMkLst>
        <pc:spChg chg="mod">
          <ac:chgData name="宗 雨薇" userId="36a7d137869390f9" providerId="LiveId" clId="{7084E1B1-5E48-41E2-A6AB-197464C61984}" dt="2020-10-11T15:21:22.720" v="42" actId="207"/>
          <ac:spMkLst>
            <pc:docMk/>
            <pc:sldMk cId="301290533" sldId="270"/>
            <ac:spMk id="16" creationId="{75F0B823-FCE4-4638-BBFA-C87384AC4CE9}"/>
          </ac:spMkLst>
        </pc:spChg>
        <pc:picChg chg="add mod">
          <ac:chgData name="宗 雨薇" userId="36a7d137869390f9" providerId="LiveId" clId="{7084E1B1-5E48-41E2-A6AB-197464C61984}" dt="2020-10-11T15:53:13.538" v="255" actId="1076"/>
          <ac:picMkLst>
            <pc:docMk/>
            <pc:sldMk cId="301290533" sldId="270"/>
            <ac:picMk id="5" creationId="{520B48E5-397E-4C63-9F62-C4DACF1FEAB9}"/>
          </ac:picMkLst>
        </pc:picChg>
      </pc:sldChg>
      <pc:sldChg chg="addSp modSp mod modAnim">
        <pc:chgData name="宗 雨薇" userId="36a7d137869390f9" providerId="LiveId" clId="{7084E1B1-5E48-41E2-A6AB-197464C61984}" dt="2020-10-11T15:54:34.560" v="266" actId="22"/>
        <pc:sldMkLst>
          <pc:docMk/>
          <pc:sldMk cId="3990170877" sldId="273"/>
        </pc:sldMkLst>
        <pc:spChg chg="mod">
          <ac:chgData name="宗 雨薇" userId="36a7d137869390f9" providerId="LiveId" clId="{7084E1B1-5E48-41E2-A6AB-197464C61984}" dt="2020-10-11T15:24:01.398" v="58" actId="207"/>
          <ac:spMkLst>
            <pc:docMk/>
            <pc:sldMk cId="3990170877" sldId="273"/>
            <ac:spMk id="4" creationId="{CC049B07-779D-45AB-8F32-228A543CEFB6}"/>
          </ac:spMkLst>
        </pc:spChg>
        <pc:picChg chg="add">
          <ac:chgData name="宗 雨薇" userId="36a7d137869390f9" providerId="LiveId" clId="{7084E1B1-5E48-41E2-A6AB-197464C61984}" dt="2020-10-11T15:54:34.560" v="266" actId="22"/>
          <ac:picMkLst>
            <pc:docMk/>
            <pc:sldMk cId="3990170877" sldId="273"/>
            <ac:picMk id="3" creationId="{F444ECE7-286F-426B-BD4D-2FC7BCAD0ABB}"/>
          </ac:picMkLst>
        </pc:picChg>
      </pc:sldChg>
      <pc:sldChg chg="modSp mod">
        <pc:chgData name="宗 雨薇" userId="36a7d137869390f9" providerId="LiveId" clId="{7084E1B1-5E48-41E2-A6AB-197464C61984}" dt="2020-10-11T15:31:18.234" v="153" actId="1037"/>
        <pc:sldMkLst>
          <pc:docMk/>
          <pc:sldMk cId="845053700" sldId="277"/>
        </pc:sldMkLst>
        <pc:spChg chg="mod">
          <ac:chgData name="宗 雨薇" userId="36a7d137869390f9" providerId="LiveId" clId="{7084E1B1-5E48-41E2-A6AB-197464C61984}" dt="2020-10-11T15:30:48.517" v="125" actId="207"/>
          <ac:spMkLst>
            <pc:docMk/>
            <pc:sldMk cId="845053700" sldId="277"/>
            <ac:spMk id="3" creationId="{94C13F2B-B21C-4B5A-B288-4245AFB2EF6A}"/>
          </ac:spMkLst>
        </pc:spChg>
        <pc:picChg chg="mod">
          <ac:chgData name="宗 雨薇" userId="36a7d137869390f9" providerId="LiveId" clId="{7084E1B1-5E48-41E2-A6AB-197464C61984}" dt="2020-10-11T15:31:18.234" v="153" actId="1037"/>
          <ac:picMkLst>
            <pc:docMk/>
            <pc:sldMk cId="845053700" sldId="277"/>
            <ac:picMk id="6" creationId="{A98EF77C-973A-416E-8516-B0FD92F35F49}"/>
          </ac:picMkLst>
        </pc:picChg>
      </pc:sldChg>
      <pc:sldChg chg="modSp modAnim">
        <pc:chgData name="宗 雨薇" userId="36a7d137869390f9" providerId="LiveId" clId="{7084E1B1-5E48-41E2-A6AB-197464C61984}" dt="2020-10-11T15:42:01.522" v="185"/>
        <pc:sldMkLst>
          <pc:docMk/>
          <pc:sldMk cId="4186950043" sldId="282"/>
        </pc:sldMkLst>
        <pc:spChg chg="mod">
          <ac:chgData name="宗 雨薇" userId="36a7d137869390f9" providerId="LiveId" clId="{7084E1B1-5E48-41E2-A6AB-197464C61984}" dt="2020-10-11T15:41:35.910" v="179" actId="207"/>
          <ac:spMkLst>
            <pc:docMk/>
            <pc:sldMk cId="4186950043" sldId="282"/>
            <ac:spMk id="4" creationId="{CC049B07-779D-45AB-8F32-228A543CEFB6}"/>
          </ac:spMkLst>
        </pc:spChg>
      </pc:sldChg>
      <pc:sldChg chg="modSp modAnim">
        <pc:chgData name="宗 雨薇" userId="36a7d137869390f9" providerId="LiveId" clId="{7084E1B1-5E48-41E2-A6AB-197464C61984}" dt="2020-10-11T15:33:29.865" v="170"/>
        <pc:sldMkLst>
          <pc:docMk/>
          <pc:sldMk cId="37090755" sldId="283"/>
        </pc:sldMkLst>
        <pc:spChg chg="mod">
          <ac:chgData name="宗 雨薇" userId="36a7d137869390f9" providerId="LiveId" clId="{7084E1B1-5E48-41E2-A6AB-197464C61984}" dt="2020-10-11T15:32:47.541" v="160" actId="207"/>
          <ac:spMkLst>
            <pc:docMk/>
            <pc:sldMk cId="37090755" sldId="283"/>
            <ac:spMk id="3" creationId="{331B2AB0-4294-41C5-A016-52894D249711}"/>
          </ac:spMkLst>
        </pc:spChg>
      </pc:sldChg>
      <pc:sldChg chg="modAnim">
        <pc:chgData name="宗 雨薇" userId="36a7d137869390f9" providerId="LiveId" clId="{7084E1B1-5E48-41E2-A6AB-197464C61984}" dt="2020-10-11T15:16:47.309" v="10"/>
        <pc:sldMkLst>
          <pc:docMk/>
          <pc:sldMk cId="1759337496" sldId="287"/>
        </pc:sldMkLst>
      </pc:sldChg>
      <pc:sldChg chg="addSp delSp modSp mod modAnim">
        <pc:chgData name="宗 雨薇" userId="36a7d137869390f9" providerId="LiveId" clId="{7084E1B1-5E48-41E2-A6AB-197464C61984}" dt="2020-10-11T15:52:54.860" v="249" actId="1076"/>
        <pc:sldMkLst>
          <pc:docMk/>
          <pc:sldMk cId="2541015494" sldId="289"/>
        </pc:sldMkLst>
        <pc:spChg chg="mod">
          <ac:chgData name="宗 雨薇" userId="36a7d137869390f9" providerId="LiveId" clId="{7084E1B1-5E48-41E2-A6AB-197464C61984}" dt="2020-10-11T15:20:30.957" v="35" actId="207"/>
          <ac:spMkLst>
            <pc:docMk/>
            <pc:sldMk cId="2541015494" sldId="289"/>
            <ac:spMk id="3" creationId="{4CE2A693-8B46-4451-9808-BD9B59A005C7}"/>
          </ac:spMkLst>
        </pc:spChg>
        <pc:picChg chg="add del mod">
          <ac:chgData name="宗 雨薇" userId="36a7d137869390f9" providerId="LiveId" clId="{7084E1B1-5E48-41E2-A6AB-197464C61984}" dt="2020-10-11T15:52:35.040" v="241" actId="478"/>
          <ac:picMkLst>
            <pc:docMk/>
            <pc:sldMk cId="2541015494" sldId="289"/>
            <ac:picMk id="6" creationId="{A74F48D6-8790-481B-967C-D8C7FD8615A6}"/>
          </ac:picMkLst>
        </pc:picChg>
        <pc:picChg chg="add mod">
          <ac:chgData name="宗 雨薇" userId="36a7d137869390f9" providerId="LiveId" clId="{7084E1B1-5E48-41E2-A6AB-197464C61984}" dt="2020-10-11T15:52:54.860" v="249" actId="1076"/>
          <ac:picMkLst>
            <pc:docMk/>
            <pc:sldMk cId="2541015494" sldId="289"/>
            <ac:picMk id="8" creationId="{64825A51-64D8-4805-B54F-2386DA4D3331}"/>
          </ac:picMkLst>
        </pc:picChg>
      </pc:sldChg>
      <pc:sldChg chg="addSp modSp mod modAnim">
        <pc:chgData name="宗 雨薇" userId="36a7d137869390f9" providerId="LiveId" clId="{7084E1B1-5E48-41E2-A6AB-197464C61984}" dt="2020-10-11T15:49:23.242" v="231" actId="1076"/>
        <pc:sldMkLst>
          <pc:docMk/>
          <pc:sldMk cId="3955603768" sldId="293"/>
        </pc:sldMkLst>
        <pc:picChg chg="add mod">
          <ac:chgData name="宗 雨薇" userId="36a7d137869390f9" providerId="LiveId" clId="{7084E1B1-5E48-41E2-A6AB-197464C61984}" dt="2020-10-11T15:49:23.242" v="231" actId="1076"/>
          <ac:picMkLst>
            <pc:docMk/>
            <pc:sldMk cId="3955603768" sldId="293"/>
            <ac:picMk id="3" creationId="{220FDCEC-DCC3-443A-BD70-D55E670E71C3}"/>
          </ac:picMkLst>
        </pc:picChg>
      </pc:sldChg>
      <pc:sldChg chg="addSp modSp mod modAnim">
        <pc:chgData name="宗 雨薇" userId="36a7d137869390f9" providerId="LiveId" clId="{7084E1B1-5E48-41E2-A6AB-197464C61984}" dt="2020-10-11T15:29:20.424" v="112" actId="208"/>
        <pc:sldMkLst>
          <pc:docMk/>
          <pc:sldMk cId="3191272648" sldId="299"/>
        </pc:sldMkLst>
        <pc:spChg chg="mod">
          <ac:chgData name="宗 雨薇" userId="36a7d137869390f9" providerId="LiveId" clId="{7084E1B1-5E48-41E2-A6AB-197464C61984}" dt="2020-10-11T15:29:14.230" v="111" actId="208"/>
          <ac:spMkLst>
            <pc:docMk/>
            <pc:sldMk cId="3191272648" sldId="299"/>
            <ac:spMk id="6" creationId="{D7E2FE23-3416-4542-A6F4-6B0D65E00E61}"/>
          </ac:spMkLst>
        </pc:spChg>
        <pc:spChg chg="mod">
          <ac:chgData name="宗 雨薇" userId="36a7d137869390f9" providerId="LiveId" clId="{7084E1B1-5E48-41E2-A6AB-197464C61984}" dt="2020-10-11T15:29:14.230" v="111" actId="208"/>
          <ac:spMkLst>
            <pc:docMk/>
            <pc:sldMk cId="3191272648" sldId="299"/>
            <ac:spMk id="7" creationId="{3483BD58-4B74-403B-9666-0CE296F59313}"/>
          </ac:spMkLst>
        </pc:spChg>
        <pc:spChg chg="mod">
          <ac:chgData name="宗 雨薇" userId="36a7d137869390f9" providerId="LiveId" clId="{7084E1B1-5E48-41E2-A6AB-197464C61984}" dt="2020-10-11T15:29:14.230" v="111" actId="208"/>
          <ac:spMkLst>
            <pc:docMk/>
            <pc:sldMk cId="3191272648" sldId="299"/>
            <ac:spMk id="8" creationId="{A6BD44C3-91DC-4CA4-B0ED-3CC804F9467D}"/>
          </ac:spMkLst>
        </pc:spChg>
        <pc:spChg chg="mod">
          <ac:chgData name="宗 雨薇" userId="36a7d137869390f9" providerId="LiveId" clId="{7084E1B1-5E48-41E2-A6AB-197464C61984}" dt="2020-10-11T15:29:14.230" v="111" actId="208"/>
          <ac:spMkLst>
            <pc:docMk/>
            <pc:sldMk cId="3191272648" sldId="299"/>
            <ac:spMk id="10" creationId="{5177E903-6F2D-4DD1-8B29-E68515067397}"/>
          </ac:spMkLst>
        </pc:spChg>
        <pc:spChg chg="mod">
          <ac:chgData name="宗 雨薇" userId="36a7d137869390f9" providerId="LiveId" clId="{7084E1B1-5E48-41E2-A6AB-197464C61984}" dt="2020-10-11T15:29:20.424" v="112" actId="208"/>
          <ac:spMkLst>
            <pc:docMk/>
            <pc:sldMk cId="3191272648" sldId="299"/>
            <ac:spMk id="11" creationId="{92811F24-719B-47EF-9C6C-DFAF444D2F93}"/>
          </ac:spMkLst>
        </pc:spChg>
        <pc:grpChg chg="add mod">
          <ac:chgData name="宗 雨薇" userId="36a7d137869390f9" providerId="LiveId" clId="{7084E1B1-5E48-41E2-A6AB-197464C61984}" dt="2020-10-11T15:27:28.439" v="97" actId="164"/>
          <ac:grpSpMkLst>
            <pc:docMk/>
            <pc:sldMk cId="3191272648" sldId="299"/>
            <ac:grpSpMk id="2" creationId="{D054B4BA-311A-4B2F-AEE6-5F884EE11705}"/>
          </ac:grpSpMkLst>
        </pc:grpChg>
      </pc:sldChg>
      <pc:sldChg chg="addSp delSp modSp mod modAnim">
        <pc:chgData name="宗 雨薇" userId="36a7d137869390f9" providerId="LiveId" clId="{7084E1B1-5E48-41E2-A6AB-197464C61984}" dt="2020-10-11T15:54:31.787" v="265" actId="1076"/>
        <pc:sldMkLst>
          <pc:docMk/>
          <pc:sldMk cId="667869791" sldId="302"/>
        </pc:sldMkLst>
        <pc:spChg chg="mod">
          <ac:chgData name="宗 雨薇" userId="36a7d137869390f9" providerId="LiveId" clId="{7084E1B1-5E48-41E2-A6AB-197464C61984}" dt="2020-10-11T15:23:02.544" v="55" actId="207"/>
          <ac:spMkLst>
            <pc:docMk/>
            <pc:sldMk cId="667869791" sldId="302"/>
            <ac:spMk id="4" creationId="{CC049B07-779D-45AB-8F32-228A543CEFB6}"/>
          </ac:spMkLst>
        </pc:spChg>
        <pc:picChg chg="add del mod">
          <ac:chgData name="宗 雨薇" userId="36a7d137869390f9" providerId="LiveId" clId="{7084E1B1-5E48-41E2-A6AB-197464C61984}" dt="2020-10-11T15:54:01.255" v="260" actId="21"/>
          <ac:picMkLst>
            <pc:docMk/>
            <pc:sldMk cId="667869791" sldId="302"/>
            <ac:picMk id="5" creationId="{101795FD-9C01-4784-873A-8163F8EE73EB}"/>
          </ac:picMkLst>
        </pc:picChg>
        <pc:picChg chg="add mod">
          <ac:chgData name="宗 雨薇" userId="36a7d137869390f9" providerId="LiveId" clId="{7084E1B1-5E48-41E2-A6AB-197464C61984}" dt="2020-10-11T15:54:31.787" v="265" actId="1076"/>
          <ac:picMkLst>
            <pc:docMk/>
            <pc:sldMk cId="667869791" sldId="302"/>
            <ac:picMk id="7" creationId="{F546FC23-7726-4F12-AFEF-3C8AB0847C8A}"/>
          </ac:picMkLst>
        </pc:picChg>
      </pc:sldChg>
      <pc:sldChg chg="modSp modAnim">
        <pc:chgData name="宗 雨薇" userId="36a7d137869390f9" providerId="LiveId" clId="{7084E1B1-5E48-41E2-A6AB-197464C61984}" dt="2020-10-11T15:17:06.857" v="14"/>
        <pc:sldMkLst>
          <pc:docMk/>
          <pc:sldMk cId="7755796" sldId="307"/>
        </pc:sldMkLst>
        <pc:spChg chg="mod">
          <ac:chgData name="宗 雨薇" userId="36a7d137869390f9" providerId="LiveId" clId="{7084E1B1-5E48-41E2-A6AB-197464C61984}" dt="2020-10-11T15:00:48.652" v="9" actId="20577"/>
          <ac:spMkLst>
            <pc:docMk/>
            <pc:sldMk cId="7755796" sldId="307"/>
            <ac:spMk id="3" creationId="{A5B68ACE-65F6-47C3-8462-57E3AA0DA644}"/>
          </ac:spMkLst>
        </pc:spChg>
      </pc:sldChg>
      <pc:sldChg chg="addSp modSp mod modAnim">
        <pc:chgData name="宗 雨薇" userId="36a7d137869390f9" providerId="LiveId" clId="{7084E1B1-5E48-41E2-A6AB-197464C61984}" dt="2020-10-11T15:30:19.866" v="122"/>
        <pc:sldMkLst>
          <pc:docMk/>
          <pc:sldMk cId="2579895785" sldId="309"/>
        </pc:sldMkLst>
        <pc:spChg chg="mod">
          <ac:chgData name="宗 雨薇" userId="36a7d137869390f9" providerId="LiveId" clId="{7084E1B1-5E48-41E2-A6AB-197464C61984}" dt="2020-10-11T15:28:37.796" v="108" actId="164"/>
          <ac:spMkLst>
            <pc:docMk/>
            <pc:sldMk cId="2579895785" sldId="309"/>
            <ac:spMk id="8" creationId="{A6BD44C3-91DC-4CA4-B0ED-3CC804F9467D}"/>
          </ac:spMkLst>
        </pc:spChg>
        <pc:spChg chg="mod">
          <ac:chgData name="宗 雨薇" userId="36a7d137869390f9" providerId="LiveId" clId="{7084E1B1-5E48-41E2-A6AB-197464C61984}" dt="2020-10-11T15:28:37.796" v="108" actId="164"/>
          <ac:spMkLst>
            <pc:docMk/>
            <pc:sldMk cId="2579895785" sldId="309"/>
            <ac:spMk id="9" creationId="{2A941846-318B-46D1-BCD7-C95887DEBA85}"/>
          </ac:spMkLst>
        </pc:spChg>
        <pc:spChg chg="mod">
          <ac:chgData name="宗 雨薇" userId="36a7d137869390f9" providerId="LiveId" clId="{7084E1B1-5E48-41E2-A6AB-197464C61984}" dt="2020-10-11T15:28:37.796" v="108" actId="164"/>
          <ac:spMkLst>
            <pc:docMk/>
            <pc:sldMk cId="2579895785" sldId="309"/>
            <ac:spMk id="11" creationId="{92811F24-719B-47EF-9C6C-DFAF444D2F93}"/>
          </ac:spMkLst>
        </pc:spChg>
        <pc:spChg chg="mod">
          <ac:chgData name="宗 雨薇" userId="36a7d137869390f9" providerId="LiveId" clId="{7084E1B1-5E48-41E2-A6AB-197464C61984}" dt="2020-10-11T15:29:32.297" v="113" actId="208"/>
          <ac:spMkLst>
            <pc:docMk/>
            <pc:sldMk cId="2579895785" sldId="309"/>
            <ac:spMk id="12" creationId="{B8853858-D39A-4819-BD8A-0ACD99B17F66}"/>
          </ac:spMkLst>
        </pc:spChg>
        <pc:spChg chg="mod">
          <ac:chgData name="宗 雨薇" userId="36a7d137869390f9" providerId="LiveId" clId="{7084E1B1-5E48-41E2-A6AB-197464C61984}" dt="2020-10-11T15:29:32.297" v="113" actId="208"/>
          <ac:spMkLst>
            <pc:docMk/>
            <pc:sldMk cId="2579895785" sldId="309"/>
            <ac:spMk id="13" creationId="{FFF9B68B-37B7-47BE-BE5D-3C8F03214CF5}"/>
          </ac:spMkLst>
        </pc:spChg>
        <pc:grpChg chg="add mod">
          <ac:chgData name="宗 雨薇" userId="36a7d137869390f9" providerId="LiveId" clId="{7084E1B1-5E48-41E2-A6AB-197464C61984}" dt="2020-10-11T15:28:37.796" v="108" actId="164"/>
          <ac:grpSpMkLst>
            <pc:docMk/>
            <pc:sldMk cId="2579895785" sldId="309"/>
            <ac:grpSpMk id="2" creationId="{4A9394BA-0C10-4B1A-9AF7-459EDBA46CA0}"/>
          </ac:grpSpMkLst>
        </pc:grpChg>
      </pc:sldChg>
      <pc:sldChg chg="modSp mod modAnim">
        <pc:chgData name="宗 雨薇" userId="36a7d137869390f9" providerId="LiveId" clId="{7084E1B1-5E48-41E2-A6AB-197464C61984}" dt="2020-10-11T15:45:31.831" v="205"/>
        <pc:sldMkLst>
          <pc:docMk/>
          <pc:sldMk cId="2234664892" sldId="310"/>
        </pc:sldMkLst>
        <pc:spChg chg="mod">
          <ac:chgData name="宗 雨薇" userId="36a7d137869390f9" providerId="LiveId" clId="{7084E1B1-5E48-41E2-A6AB-197464C61984}" dt="2020-10-11T15:41:22.177" v="178" actId="208"/>
          <ac:spMkLst>
            <pc:docMk/>
            <pc:sldMk cId="2234664892" sldId="310"/>
            <ac:spMk id="12" creationId="{B8853858-D39A-4819-BD8A-0ACD99B17F66}"/>
          </ac:spMkLst>
        </pc:spChg>
        <pc:spChg chg="mod">
          <ac:chgData name="宗 雨薇" userId="36a7d137869390f9" providerId="LiveId" clId="{7084E1B1-5E48-41E2-A6AB-197464C61984}" dt="2020-10-11T15:41:22.177" v="178" actId="208"/>
          <ac:spMkLst>
            <pc:docMk/>
            <pc:sldMk cId="2234664892" sldId="310"/>
            <ac:spMk id="13" creationId="{FFF9B68B-37B7-47BE-BE5D-3C8F03214CF5}"/>
          </ac:spMkLst>
        </pc:spChg>
      </pc:sldChg>
      <pc:sldChg chg="modSp modAnim">
        <pc:chgData name="宗 雨薇" userId="36a7d137869390f9" providerId="LiveId" clId="{7084E1B1-5E48-41E2-A6AB-197464C61984}" dt="2020-10-11T15:43:52.577" v="198"/>
        <pc:sldMkLst>
          <pc:docMk/>
          <pc:sldMk cId="1614292755" sldId="311"/>
        </pc:sldMkLst>
        <pc:spChg chg="mod">
          <ac:chgData name="宗 雨薇" userId="36a7d137869390f9" providerId="LiveId" clId="{7084E1B1-5E48-41E2-A6AB-197464C61984}" dt="2020-10-11T15:43:23.619" v="195" actId="207"/>
          <ac:spMkLst>
            <pc:docMk/>
            <pc:sldMk cId="1614292755" sldId="311"/>
            <ac:spMk id="4" creationId="{CC049B07-779D-45AB-8F32-228A543CEFB6}"/>
          </ac:spMkLst>
        </pc:spChg>
      </pc:sldChg>
      <pc:sldChg chg="addSp modSp mod modAnim">
        <pc:chgData name="宗 雨薇" userId="36a7d137869390f9" providerId="LiveId" clId="{7084E1B1-5E48-41E2-A6AB-197464C61984}" dt="2020-10-11T15:55:09.446" v="271" actId="1076"/>
        <pc:sldMkLst>
          <pc:docMk/>
          <pc:sldMk cId="1814238964" sldId="312"/>
        </pc:sldMkLst>
        <pc:spChg chg="mod">
          <ac:chgData name="宗 雨薇" userId="36a7d137869390f9" providerId="LiveId" clId="{7084E1B1-5E48-41E2-A6AB-197464C61984}" dt="2020-10-11T15:47:29.360" v="222" actId="207"/>
          <ac:spMkLst>
            <pc:docMk/>
            <pc:sldMk cId="1814238964" sldId="312"/>
            <ac:spMk id="4" creationId="{CC049B07-779D-45AB-8F32-228A543CEFB6}"/>
          </ac:spMkLst>
        </pc:spChg>
        <pc:picChg chg="add mod">
          <ac:chgData name="宗 雨薇" userId="36a7d137869390f9" providerId="LiveId" clId="{7084E1B1-5E48-41E2-A6AB-197464C61984}" dt="2020-10-11T15:55:09.446" v="271" actId="1076"/>
          <ac:picMkLst>
            <pc:docMk/>
            <pc:sldMk cId="1814238964" sldId="312"/>
            <ac:picMk id="6" creationId="{03AA77CB-7467-4BE4-9663-7C0330C9D0B9}"/>
          </ac:picMkLst>
        </pc:picChg>
      </pc:sldChg>
      <pc:sldChg chg="addSp modSp mod modAnim">
        <pc:chgData name="宗 雨薇" userId="36a7d137869390f9" providerId="LiveId" clId="{7084E1B1-5E48-41E2-A6AB-197464C61984}" dt="2020-10-11T15:37:05.478" v="177" actId="208"/>
        <pc:sldMkLst>
          <pc:docMk/>
          <pc:sldMk cId="1713848382" sldId="313"/>
        </pc:sldMkLst>
        <pc:spChg chg="mod">
          <ac:chgData name="宗 雨薇" userId="36a7d137869390f9" providerId="LiveId" clId="{7084E1B1-5E48-41E2-A6AB-197464C61984}" dt="2020-10-11T15:33:59.499" v="171" actId="164"/>
          <ac:spMkLst>
            <pc:docMk/>
            <pc:sldMk cId="1713848382" sldId="313"/>
            <ac:spMk id="8" creationId="{A6BD44C3-91DC-4CA4-B0ED-3CC804F9467D}"/>
          </ac:spMkLst>
        </pc:spChg>
        <pc:spChg chg="mod">
          <ac:chgData name="宗 雨薇" userId="36a7d137869390f9" providerId="LiveId" clId="{7084E1B1-5E48-41E2-A6AB-197464C61984}" dt="2020-10-11T15:33:59.499" v="171" actId="164"/>
          <ac:spMkLst>
            <pc:docMk/>
            <pc:sldMk cId="1713848382" sldId="313"/>
            <ac:spMk id="9" creationId="{2A941846-318B-46D1-BCD7-C95887DEBA85}"/>
          </ac:spMkLst>
        </pc:spChg>
        <pc:spChg chg="mod">
          <ac:chgData name="宗 雨薇" userId="36a7d137869390f9" providerId="LiveId" clId="{7084E1B1-5E48-41E2-A6AB-197464C61984}" dt="2020-10-11T15:37:05.478" v="177" actId="208"/>
          <ac:spMkLst>
            <pc:docMk/>
            <pc:sldMk cId="1713848382" sldId="313"/>
            <ac:spMk id="12" creationId="{B8853858-D39A-4819-BD8A-0ACD99B17F66}"/>
          </ac:spMkLst>
        </pc:spChg>
        <pc:spChg chg="mod">
          <ac:chgData name="宗 雨薇" userId="36a7d137869390f9" providerId="LiveId" clId="{7084E1B1-5E48-41E2-A6AB-197464C61984}" dt="2020-10-11T15:37:05.478" v="177" actId="208"/>
          <ac:spMkLst>
            <pc:docMk/>
            <pc:sldMk cId="1713848382" sldId="313"/>
            <ac:spMk id="13" creationId="{FFF9B68B-37B7-47BE-BE5D-3C8F03214CF5}"/>
          </ac:spMkLst>
        </pc:spChg>
        <pc:grpChg chg="add mod">
          <ac:chgData name="宗 雨薇" userId="36a7d137869390f9" providerId="LiveId" clId="{7084E1B1-5E48-41E2-A6AB-197464C61984}" dt="2020-10-11T15:33:59.499" v="171" actId="164"/>
          <ac:grpSpMkLst>
            <pc:docMk/>
            <pc:sldMk cId="1713848382" sldId="313"/>
            <ac:grpSpMk id="2" creationId="{33A9D847-C9FA-4CC4-A084-6F3A6F1798E4}"/>
          </ac:grpSpMkLst>
        </pc:grpChg>
      </pc:sldChg>
      <pc:sldChg chg="modSp modAnim">
        <pc:chgData name="宗 雨薇" userId="36a7d137869390f9" providerId="LiveId" clId="{7084E1B1-5E48-41E2-A6AB-197464C61984}" dt="2020-10-11T15:48:20.069" v="225"/>
        <pc:sldMkLst>
          <pc:docMk/>
          <pc:sldMk cId="1854683946" sldId="314"/>
        </pc:sldMkLst>
        <pc:spChg chg="mod">
          <ac:chgData name="宗 雨薇" userId="36a7d137869390f9" providerId="LiveId" clId="{7084E1B1-5E48-41E2-A6AB-197464C61984}" dt="2020-10-11T15:46:16.645" v="206" actId="207"/>
          <ac:spMkLst>
            <pc:docMk/>
            <pc:sldMk cId="1854683946" sldId="314"/>
            <ac:spMk id="4" creationId="{CC049B07-779D-45AB-8F32-228A543CEFB6}"/>
          </ac:spMkLst>
        </pc:spChg>
      </pc:sldChg>
      <pc:sldChg chg="modSp mod modAnim modShow">
        <pc:chgData name="宗 雨薇" userId="36a7d137869390f9" providerId="LiveId" clId="{7084E1B1-5E48-41E2-A6AB-197464C61984}" dt="2020-10-11T15:26:29.276" v="93"/>
        <pc:sldMkLst>
          <pc:docMk/>
          <pc:sldMk cId="2113521723" sldId="790"/>
        </pc:sldMkLst>
        <pc:spChg chg="mod">
          <ac:chgData name="宗 雨薇" userId="36a7d137869390f9" providerId="LiveId" clId="{7084E1B1-5E48-41E2-A6AB-197464C61984}" dt="2020-10-11T15:25:19.255" v="76" actId="207"/>
          <ac:spMkLst>
            <pc:docMk/>
            <pc:sldMk cId="2113521723" sldId="790"/>
            <ac:spMk id="2" creationId="{1AA1EA50-3063-4A55-A390-51A840D5BA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17449-CF13-4336-A52F-DB0227A04700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A3170-E9F2-47D9-914C-38F3B9827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8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根朝上，而叶朝下的。它具有以下的特点：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每个节点有零个或多个子节点；没有父节点的节点称为根节点；每一个非根节点有且只有一个父节点；除了根节点外，每个子节点可以分为多个不相交的子树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512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二叉树是 </a:t>
            </a:r>
            <a:r>
              <a:rPr lang="zh-CN" altLang="en-US" sz="1200" b="1" dirty="0"/>
              <a:t>递归定义 </a:t>
            </a:r>
            <a:r>
              <a:rPr lang="zh-CN" altLang="en-US" sz="1200" dirty="0"/>
              <a:t>的数据结构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518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二叉树是 </a:t>
            </a:r>
            <a:r>
              <a:rPr lang="zh-CN" altLang="en-US" sz="1200" b="1" dirty="0"/>
              <a:t>递归定义 </a:t>
            </a:r>
            <a:r>
              <a:rPr lang="zh-CN" altLang="en-US" sz="1200" dirty="0"/>
              <a:t>的数据结构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938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二叉树是 </a:t>
            </a:r>
            <a:r>
              <a:rPr lang="zh-CN" altLang="en-US" sz="1200" b="1" dirty="0"/>
              <a:t>递归定义 </a:t>
            </a:r>
            <a:r>
              <a:rPr lang="zh-CN" altLang="en-US" sz="1200" dirty="0"/>
              <a:t>的数据结构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481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树的节点数 </a:t>
            </a:r>
            <a:r>
              <a:rPr lang="en-US" altLang="zh-CN" sz="1200" dirty="0"/>
              <a:t>= </a:t>
            </a:r>
            <a:r>
              <a:rPr lang="zh-CN" altLang="en-US" sz="1200" dirty="0"/>
              <a:t>总度数</a:t>
            </a:r>
            <a:r>
              <a:rPr lang="en-US" altLang="zh-CN" sz="1200" dirty="0"/>
              <a:t>+1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13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树的节点数 </a:t>
            </a:r>
            <a:r>
              <a:rPr lang="en-US" altLang="zh-CN" sz="1200" dirty="0"/>
              <a:t>= </a:t>
            </a:r>
            <a:r>
              <a:rPr lang="zh-CN" altLang="en-US" sz="1200" dirty="0"/>
              <a:t>总度数</a:t>
            </a:r>
            <a:r>
              <a:rPr lang="en-US" altLang="zh-CN" sz="1200" dirty="0"/>
              <a:t>+1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421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树的节点数 </a:t>
            </a:r>
            <a:r>
              <a:rPr lang="en-US" altLang="zh-CN" sz="1200" dirty="0"/>
              <a:t>= </a:t>
            </a:r>
            <a:r>
              <a:rPr lang="zh-CN" altLang="en-US" sz="1200" dirty="0"/>
              <a:t>总度数</a:t>
            </a:r>
            <a:r>
              <a:rPr lang="en-US" altLang="zh-CN" sz="1200" dirty="0"/>
              <a:t>+1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745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703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en-US" altLang="zh-CN" sz="1200" dirty="0"/>
              <a:t>N</a:t>
            </a:r>
            <a:r>
              <a:rPr lang="zh-CN" altLang="en-US" sz="1200" dirty="0"/>
              <a:t>个节点的二叉树，有</a:t>
            </a:r>
            <a:r>
              <a:rPr lang="en-US" altLang="zh-CN" sz="1200" dirty="0" err="1"/>
              <a:t>N+1</a:t>
            </a:r>
            <a:r>
              <a:rPr lang="zh-CN" altLang="en-US" sz="1200" dirty="0"/>
              <a:t>个空指针：</a:t>
            </a:r>
            <a:endParaRPr lang="en-US" altLang="zh-CN" sz="1200" dirty="0"/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每个叶节点</a:t>
            </a:r>
            <a:r>
              <a:rPr lang="en-US" altLang="zh-CN" sz="1200" dirty="0"/>
              <a:t>2</a:t>
            </a:r>
            <a:r>
              <a:rPr lang="zh-CN" altLang="en-US" sz="1200" dirty="0"/>
              <a:t>个</a:t>
            </a:r>
            <a:endParaRPr lang="en-US" altLang="zh-CN" sz="1200" dirty="0"/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每个度为</a:t>
            </a:r>
            <a:r>
              <a:rPr lang="en-US" altLang="zh-CN" sz="1200" dirty="0"/>
              <a:t>1</a:t>
            </a:r>
            <a:r>
              <a:rPr lang="zh-CN" altLang="en-US" sz="1200" dirty="0"/>
              <a:t>的节点有</a:t>
            </a:r>
            <a:r>
              <a:rPr lang="en-US" altLang="zh-CN" sz="1200" dirty="0"/>
              <a:t>1</a:t>
            </a:r>
            <a:r>
              <a:rPr lang="zh-CN" altLang="en-US" sz="1200" dirty="0"/>
              <a:t>个</a:t>
            </a:r>
            <a:endParaRPr lang="en-US" altLang="zh-CN" sz="1200" dirty="0"/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总数：叶节点 * </a:t>
            </a:r>
            <a:r>
              <a:rPr lang="en-US" altLang="zh-CN" sz="1200" dirty="0"/>
              <a:t>2 + </a:t>
            </a:r>
            <a:r>
              <a:rPr lang="zh-CN" altLang="en-US" sz="1200" dirty="0"/>
              <a:t>度</a:t>
            </a:r>
            <a:r>
              <a:rPr lang="en-US" altLang="zh-CN" sz="1200" dirty="0"/>
              <a:t>1</a:t>
            </a:r>
            <a:r>
              <a:rPr lang="zh-CN" altLang="en-US" sz="1200" dirty="0"/>
              <a:t>节点，由于：叶节点数 </a:t>
            </a:r>
            <a:r>
              <a:rPr lang="en-US" altLang="zh-CN" sz="1200" dirty="0"/>
              <a:t>= </a:t>
            </a:r>
            <a:r>
              <a:rPr lang="zh-CN" altLang="en-US" sz="1200" dirty="0"/>
              <a:t>度</a:t>
            </a:r>
            <a:r>
              <a:rPr lang="en-US" altLang="zh-CN" sz="1200" dirty="0"/>
              <a:t>2</a:t>
            </a:r>
            <a:r>
              <a:rPr lang="zh-CN" altLang="en-US" sz="1200" dirty="0"/>
              <a:t>节点数</a:t>
            </a:r>
            <a:r>
              <a:rPr lang="en-US" altLang="zh-CN" sz="1200" dirty="0"/>
              <a:t>+1</a:t>
            </a:r>
            <a:r>
              <a:rPr lang="zh-CN" altLang="en-US" sz="1200" dirty="0"/>
              <a:t>，</a:t>
            </a:r>
            <a:endParaRPr lang="en-US" altLang="zh-CN" sz="1200" dirty="0"/>
          </a:p>
          <a:p>
            <a:pPr marL="23" marR="0" lvl="2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所以空指针数：叶节点数 </a:t>
            </a:r>
            <a:r>
              <a:rPr lang="en-US" altLang="zh-CN" sz="1200" dirty="0"/>
              <a:t>+ </a:t>
            </a:r>
            <a:r>
              <a:rPr lang="zh-CN" altLang="en-US" sz="1200" dirty="0"/>
              <a:t>度</a:t>
            </a:r>
            <a:r>
              <a:rPr lang="en-US" altLang="zh-CN" sz="1200" dirty="0"/>
              <a:t>1</a:t>
            </a:r>
            <a:r>
              <a:rPr lang="zh-CN" altLang="en-US" sz="1200" dirty="0"/>
              <a:t>节点数 </a:t>
            </a:r>
            <a:r>
              <a:rPr lang="en-US" altLang="zh-CN" sz="1200" dirty="0"/>
              <a:t>+</a:t>
            </a:r>
            <a:r>
              <a:rPr lang="zh-CN" altLang="en-US" sz="1200" dirty="0"/>
              <a:t>度</a:t>
            </a:r>
            <a:r>
              <a:rPr lang="en-US" altLang="zh-CN" sz="1200" dirty="0"/>
              <a:t>2</a:t>
            </a:r>
            <a:r>
              <a:rPr lang="zh-CN" altLang="en-US" sz="1200" dirty="0"/>
              <a:t>节点数</a:t>
            </a:r>
            <a:r>
              <a:rPr lang="en-US" altLang="zh-CN" sz="1200" dirty="0"/>
              <a:t>+1</a:t>
            </a:r>
            <a:r>
              <a:rPr lang="zh-CN" altLang="en-US" sz="1200" dirty="0"/>
              <a:t> </a:t>
            </a:r>
            <a:r>
              <a:rPr lang="en-US" altLang="zh-CN" sz="1200" dirty="0"/>
              <a:t>= </a:t>
            </a:r>
            <a:r>
              <a:rPr lang="en-US" altLang="zh-CN" sz="1200" dirty="0" err="1"/>
              <a:t>N+1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598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给定线索二叉树的任意一个节点，如何找到它的前驱和后继？</a:t>
            </a:r>
            <a:endParaRPr lang="en-US" altLang="zh-CN" sz="1200" dirty="0"/>
          </a:p>
          <a:p>
            <a:pPr marL="23" lvl="2" indent="0">
              <a:spcBef>
                <a:spcPts val="1000"/>
              </a:spcBef>
              <a:buNone/>
            </a:pPr>
            <a:r>
              <a:rPr lang="en-US" altLang="zh-CN" sz="1200" dirty="0"/>
              <a:t>       </a:t>
            </a:r>
            <a:r>
              <a:rPr lang="zh-CN" altLang="en-US" sz="1200" dirty="0"/>
              <a:t>要考虑当前二叉树是哪一种线索二叉树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134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中序遍历节点中隐含了前驱和后继信息，不需要借助栈结构</a:t>
            </a:r>
            <a:endParaRPr lang="en-US" altLang="zh-CN" sz="1200" dirty="0"/>
          </a:p>
          <a:p>
            <a:pPr marL="23" marR="0" lvl="2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给定线索二叉树的任意一个节点，如何找到它的前驱和后继？</a:t>
            </a:r>
            <a:endParaRPr lang="en-US" altLang="zh-CN" sz="1200" dirty="0"/>
          </a:p>
          <a:p>
            <a:pPr marL="23" lvl="2" indent="0">
              <a:spcBef>
                <a:spcPts val="1000"/>
              </a:spcBef>
              <a:buNone/>
            </a:pPr>
            <a:r>
              <a:rPr lang="en-US" altLang="zh-CN" sz="1200" dirty="0"/>
              <a:t>        </a:t>
            </a:r>
            <a:r>
              <a:rPr lang="zh-CN" altLang="en-US" sz="1200" dirty="0"/>
              <a:t>要考虑当前二叉树是哪一种线索二叉树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35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树的概念：树是一种分层结构，最适合组织那些具有分支层次关系的数据</a:t>
            </a:r>
            <a:endParaRPr lang="en-US" altLang="zh-CN" sz="1200" dirty="0"/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最后扩充一下 森林 的概念：</a:t>
            </a:r>
            <a:endParaRPr lang="en-US" altLang="zh-CN" sz="1200" dirty="0"/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森林 是</a:t>
            </a:r>
            <a:r>
              <a:rPr lang="en-US" altLang="zh-CN" sz="1200" dirty="0"/>
              <a:t>m(m</a:t>
            </a:r>
            <a:r>
              <a:rPr lang="zh-CN" altLang="en-US" sz="1200" dirty="0"/>
              <a:t>≥</a:t>
            </a:r>
            <a:r>
              <a:rPr lang="en-US" altLang="zh-CN" sz="1200" dirty="0"/>
              <a:t>0)</a:t>
            </a:r>
            <a:r>
              <a:rPr lang="zh-CN" altLang="en-US" sz="1200" dirty="0"/>
              <a:t>棵不相交树的集合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992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给定线索二叉树的任意一个节点，如何找到它的前驱和后继？</a:t>
            </a:r>
            <a:endParaRPr lang="en-US" altLang="zh-CN" sz="1200" dirty="0"/>
          </a:p>
          <a:p>
            <a:pPr marL="23" lvl="2" indent="0">
              <a:spcBef>
                <a:spcPts val="1000"/>
              </a:spcBef>
              <a:buNone/>
            </a:pPr>
            <a:r>
              <a:rPr lang="en-US" altLang="zh-CN" sz="1200" dirty="0"/>
              <a:t>       </a:t>
            </a:r>
            <a:r>
              <a:rPr lang="zh-CN" altLang="en-US" sz="1200" dirty="0"/>
              <a:t>要考虑当前二叉树是哪一种线索二叉树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307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en-US" altLang="zh-CN" sz="1200" dirty="0"/>
              <a:t>SOH</a:t>
            </a:r>
            <a:r>
              <a:rPr lang="zh-CN" altLang="en-US" sz="1200" dirty="0"/>
              <a:t>：</a:t>
            </a:r>
            <a:r>
              <a:rPr lang="en-US" altLang="zh-CN" sz="1200" dirty="0"/>
              <a:t>Start of Header</a:t>
            </a:r>
          </a:p>
          <a:p>
            <a:pPr marL="23" lvl="2" indent="0">
              <a:spcBef>
                <a:spcPts val="1000"/>
              </a:spcBef>
              <a:buNone/>
            </a:pPr>
            <a:r>
              <a:rPr lang="en-US" altLang="zh-CN" sz="1200" dirty="0" err="1"/>
              <a:t>EOT</a:t>
            </a:r>
            <a:r>
              <a:rPr lang="zh-CN" altLang="en-US" sz="1200" dirty="0"/>
              <a:t>：</a:t>
            </a:r>
            <a:r>
              <a:rPr lang="en-US" altLang="zh-CN" sz="1200" dirty="0"/>
              <a:t>End of Transmission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106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029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AVL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树得名于它的发明者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G. M. Adelson-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Velsky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E. M. Landis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，他们在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1962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年的论文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《An algorithm for the organization of information》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中发表了它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280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AVL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树得名于它的发明者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G. M. Adelson-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Velsky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E. M. Landis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，他们在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1962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年的论文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《An algorithm for the organization of information》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中发表了它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752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AVL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树得名于它的发明者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G. M. Adelson-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Velsky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E. M. Landis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，他们在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1962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年的论文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《An algorithm for the organization of information》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中发表了它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19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思考：</a:t>
            </a:r>
            <a:endParaRPr lang="en-US" altLang="zh-CN" sz="1200" dirty="0"/>
          </a:p>
          <a:p>
            <a:pPr marL="23" lvl="2" indent="0">
              <a:spcBef>
                <a:spcPts val="1000"/>
              </a:spcBef>
              <a:buNone/>
            </a:pPr>
            <a:r>
              <a:rPr lang="en-US" altLang="zh-CN" sz="1200" dirty="0"/>
              <a:t>1.</a:t>
            </a:r>
            <a:r>
              <a:rPr lang="zh-CN" altLang="en-US" sz="1200" dirty="0"/>
              <a:t>如果在插入、删除操作未完全完成的过程中，执行了新的插入、删除操作，会发生什么？</a:t>
            </a:r>
            <a:endParaRPr lang="en-US" altLang="zh-CN" sz="1200" dirty="0"/>
          </a:p>
          <a:p>
            <a:pPr marL="23" lvl="2" indent="0">
              <a:spcBef>
                <a:spcPts val="1000"/>
              </a:spcBef>
              <a:buNone/>
            </a:pPr>
            <a:r>
              <a:rPr lang="en-US" altLang="zh-CN" sz="1200" dirty="0" err="1"/>
              <a:t>2.AVL</a:t>
            </a:r>
            <a:r>
              <a:rPr lang="zh-CN" altLang="en-US" sz="1200" dirty="0"/>
              <a:t>插入、删除、查找的效率？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527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chemeClr val="accent2"/>
                </a:solidFill>
              </a:rPr>
              <a:t>权：举例：小伙伴的年龄，小的站左边，大的站右边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chemeClr val="accent2"/>
                </a:solidFill>
              </a:rPr>
              <a:t>路径：</a:t>
            </a:r>
            <a:r>
              <a:rPr lang="zh-CN" altLang="en-US" dirty="0"/>
              <a:t>树中连接两个节点之间的分支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zh-CN" altLang="en-US" dirty="0">
                <a:solidFill>
                  <a:schemeClr val="accent2"/>
                </a:solidFill>
              </a:rPr>
              <a:t>路径长度：</a:t>
            </a:r>
            <a:r>
              <a:rPr lang="zh-CN" altLang="en-US" dirty="0"/>
              <a:t>路径上分支数目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zh-CN" altLang="en-US" dirty="0">
                <a:solidFill>
                  <a:schemeClr val="accent2"/>
                </a:solidFill>
              </a:rPr>
              <a:t>树的路径长度：</a:t>
            </a:r>
            <a:r>
              <a:rPr lang="zh-CN" altLang="en-US" dirty="0"/>
              <a:t>从树根到其它节点的路径长度之和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458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chemeClr val="accent2"/>
                </a:solidFill>
              </a:rPr>
              <a:t>权：举例：小伙伴的年龄，小的站左边，大的站右边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chemeClr val="accent2"/>
                </a:solidFill>
              </a:rPr>
              <a:t>路径：</a:t>
            </a:r>
            <a:r>
              <a:rPr lang="zh-CN" altLang="en-US" dirty="0"/>
              <a:t>树中连接两个节点之间的分支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zh-CN" altLang="en-US" dirty="0">
                <a:solidFill>
                  <a:schemeClr val="accent2"/>
                </a:solidFill>
              </a:rPr>
              <a:t>路径长度：</a:t>
            </a:r>
            <a:r>
              <a:rPr lang="zh-CN" altLang="en-US" dirty="0"/>
              <a:t>路径上分支数目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zh-CN" altLang="en-US" dirty="0">
                <a:solidFill>
                  <a:schemeClr val="accent2"/>
                </a:solidFill>
              </a:rPr>
              <a:t>树的路径长度：</a:t>
            </a:r>
            <a:r>
              <a:rPr lang="zh-CN" altLang="en-US" dirty="0"/>
              <a:t>从树根到其它节点的路径长度之和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539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chemeClr val="accent2"/>
                </a:solidFill>
              </a:rPr>
              <a:t>权：举例：小伙伴的年龄，小的站左边，大的站右边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chemeClr val="accent2"/>
                </a:solidFill>
              </a:rPr>
              <a:t>路径：</a:t>
            </a:r>
            <a:r>
              <a:rPr lang="zh-CN" altLang="en-US" dirty="0"/>
              <a:t>树中连接两个节点之间的分支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zh-CN" altLang="en-US" dirty="0">
                <a:solidFill>
                  <a:schemeClr val="accent2"/>
                </a:solidFill>
              </a:rPr>
              <a:t>路径长度：</a:t>
            </a:r>
            <a:r>
              <a:rPr lang="zh-CN" altLang="en-US" dirty="0"/>
              <a:t>路径上分支数目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zh-CN" altLang="en-US" dirty="0">
                <a:solidFill>
                  <a:schemeClr val="accent2"/>
                </a:solidFill>
              </a:rPr>
              <a:t>树的路径长度：</a:t>
            </a:r>
            <a:r>
              <a:rPr lang="zh-CN" altLang="en-US" dirty="0"/>
              <a:t>从树根到其它节点的路径长度之和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2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4844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如何最大可能压缩一串电文的长度，又不影响它的编码和解码（解析、翻译）？</a:t>
            </a:r>
            <a:endParaRPr lang="en-US" altLang="zh-CN" sz="1200" dirty="0"/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前缀编码：任意两个编码，不能互为前缀</a:t>
            </a:r>
            <a:endParaRPr lang="en-US" altLang="zh-CN" sz="1200" dirty="0"/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树的每一个节点都是唯一的，从根节点到每一个叶子节点的路径也是唯一的。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15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前缀编码：任意两个编码，不能互为前缀</a:t>
            </a:r>
            <a:endParaRPr lang="en-US" altLang="zh-CN" sz="1200" dirty="0"/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树的每一个节点都是唯一的，从根节点到每一个叶子节点的路径也是唯一的。</a:t>
            </a:r>
            <a:endParaRPr lang="en-US" altLang="zh-CN" sz="1200" dirty="0"/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哈夫曼最初遇到的问题：如何最大可能压缩一串电文的长度，又不影响它的编码和解码（解析、翻译）？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47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22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根节点固定存储在</a:t>
            </a:r>
            <a:r>
              <a:rPr lang="en-US" altLang="zh-CN" sz="1200" dirty="0"/>
              <a:t>[0, -1]</a:t>
            </a:r>
            <a:r>
              <a:rPr lang="zh-CN" altLang="en-US" sz="1200" dirty="0"/>
              <a:t>位置，表示没有双亲</a:t>
            </a:r>
            <a:endParaRPr lang="en-US" altLang="zh-CN" sz="1200" dirty="0"/>
          </a:p>
          <a:p>
            <a:pPr marL="23" marR="0" lvl="2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新增元素无须按逻辑顺序存储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删除元素，将该位置数据置空，双亲位置置</a:t>
            </a:r>
            <a:r>
              <a:rPr lang="en-US" altLang="zh-CN" sz="1200" dirty="0"/>
              <a:t>-1</a:t>
            </a:r>
            <a:r>
              <a:rPr lang="zh-CN" altLang="en-US" sz="1200" dirty="0"/>
              <a:t>；若删除的不是叶子节点，将树的最后一个节点放到该位置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039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2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各个二叉树的根节点之间视为兄弟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75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森林中，各个二叉树的根节点之间视为兄弟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0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/>
              <a:t>二叉树是 </a:t>
            </a:r>
            <a:r>
              <a:rPr lang="zh-CN" altLang="en-US" sz="1200" b="1" dirty="0"/>
              <a:t>递归定义 </a:t>
            </a:r>
            <a:r>
              <a:rPr lang="zh-CN" altLang="en-US" sz="1200" dirty="0"/>
              <a:t>的数据结构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29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317" y="1041400"/>
            <a:ext cx="10511367" cy="252993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317" y="3571336"/>
            <a:ext cx="10511367" cy="168442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3C777DB-E007-4424-8577-9056EA2BCF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87948" y="5647285"/>
            <a:ext cx="5216106" cy="4921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1600" dirty="0" smtClean="0">
                <a:solidFill>
                  <a:schemeClr val="tx1">
                    <a:lumMod val="65000"/>
                  </a:schemeClr>
                </a:solidFill>
                <a:latin typeface="+mn-ea"/>
                <a:ea typeface="+mn-ea"/>
              </a:defRPr>
            </a:lvl1pPr>
            <a:lvl2pPr>
              <a:defRPr lang="zh-CN" altLang="en-US" sz="1800" dirty="0" smtClean="0">
                <a:latin typeface="+mn-lt"/>
                <a:ea typeface="+mn-ea"/>
              </a:defRPr>
            </a:lvl2pPr>
            <a:lvl3pPr>
              <a:defRPr lang="zh-CN" altLang="en-US" sz="1800" dirty="0" smtClean="0">
                <a:latin typeface="+mn-lt"/>
                <a:ea typeface="+mn-ea"/>
              </a:defRPr>
            </a:lvl3pPr>
            <a:lvl4pPr>
              <a:defRPr lang="zh-CN" altLang="en-US" dirty="0" smtClean="0">
                <a:latin typeface="+mn-lt"/>
                <a:ea typeface="+mn-ea"/>
              </a:defRPr>
            </a:lvl4pPr>
            <a:lvl5pPr>
              <a:defRPr lang="zh-CN" altLang="en-US" dirty="0">
                <a:latin typeface="+mn-lt"/>
                <a:ea typeface="+mn-ea"/>
              </a:defRPr>
            </a:lvl5pPr>
          </a:lstStyle>
          <a:p>
            <a:pPr marL="0" lvl="0" algn="ctr" defTabSz="457223"/>
            <a:r>
              <a:rPr lang="zh-CN" altLang="en-US"/>
              <a:t>单击此处编辑脚注</a:t>
            </a:r>
          </a:p>
        </p:txBody>
      </p:sp>
    </p:spTree>
    <p:extLst>
      <p:ext uri="{BB962C8B-B14F-4D97-AF65-F5344CB8AC3E}">
        <p14:creationId xmlns:p14="http://schemas.microsoft.com/office/powerpoint/2010/main" val="3210228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A40A11-F250-4ED5-9DF6-7BB760FA8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640" y="0"/>
            <a:ext cx="1356360" cy="7010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F7C040-ED46-4842-A7CC-8AE9BAF08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76" y="6538380"/>
            <a:ext cx="8756650" cy="2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52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（下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37286-D7D1-4FB9-844E-7363247A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09700"/>
            <a:ext cx="10512425" cy="1080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2725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7900"/>
            <a:ext cx="5181600" cy="5142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7900"/>
            <a:ext cx="5181600" cy="5142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B933052-9FE6-48D6-A8AB-7F62F7AE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96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670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10093"/>
            <a:ext cx="5157787" cy="42796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670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0093"/>
            <a:ext cx="5183188" cy="42796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5951DA9-607F-4C34-AED5-789C9D09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0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8300"/>
            <a:ext cx="3839001" cy="3060700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8212" y="368302"/>
            <a:ext cx="6174000" cy="6121399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429000"/>
            <a:ext cx="3839001" cy="3060700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9E7BB42-DAF3-4466-AA96-6025B339B351}"/>
              </a:ext>
            </a:extLst>
          </p:cNvPr>
          <p:cNvCxnSpPr/>
          <p:nvPr/>
        </p:nvCxnSpPr>
        <p:spPr>
          <a:xfrm>
            <a:off x="4935280" y="2176670"/>
            <a:ext cx="0" cy="2504660"/>
          </a:xfrm>
          <a:prstGeom prst="straightConnector1">
            <a:avLst/>
          </a:prstGeom>
          <a:ln w="28575" cmpd="sng">
            <a:solidFill>
              <a:srgbClr val="CFCFCF">
                <a:alpha val="40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937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8300"/>
            <a:ext cx="3932237" cy="16891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8301"/>
            <a:ext cx="6172200" cy="61214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4432300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1146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47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9BEAE-B83C-42D3-9FA1-BDC7F73D6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EC698-B6A3-46D4-AB69-B2D134122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828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1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026" y="1347901"/>
            <a:ext cx="10512425" cy="5141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AE9FAFB-47DF-4A46-A0CF-D4010E45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9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0" y="1709739"/>
            <a:ext cx="10512000" cy="185584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3565585"/>
            <a:ext cx="10512000" cy="158267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2719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CE3D66C-A200-4ECD-AC0B-88132D0A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86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BF2FD9-B4A1-4164-B982-6BA17E08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9" y="368301"/>
            <a:ext cx="10512425" cy="6121399"/>
          </a:xfrm>
        </p:spPr>
        <p:txBody>
          <a:bodyPr numCol="2"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03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中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BF2FD9-B4A1-4164-B982-6BA17E08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661" y="1333100"/>
            <a:ext cx="7198680" cy="419180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31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BF2FD9-B4A1-4164-B982-6BA17E08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7087" y="1333100"/>
            <a:ext cx="5037829" cy="419180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24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BF2FD9-B4A1-4164-B982-6BA17E08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660" y="2889000"/>
            <a:ext cx="7198680" cy="108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570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246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3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26" y="1347901"/>
            <a:ext cx="10512425" cy="514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6ECDF66-4FE6-436B-AD76-0DDCC64C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33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lang="en-US" altLang="en-US" sz="3600" kern="1200" dirty="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0" indent="0" algn="l" defTabSz="914446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1pPr>
      <a:lvl2pPr marL="685834" indent="-228611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2pPr>
      <a:lvl3pPr marL="1143057" indent="-228611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3pPr>
      <a:lvl4pPr marL="1600280" indent="-228611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4pPr>
      <a:lvl5pPr marL="2057503" indent="-228611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orient="horz" pos="348">
          <p15:clr>
            <a:srgbClr val="F26B43"/>
          </p15:clr>
        </p15:guide>
        <p15:guide id="7" pos="794">
          <p15:clr>
            <a:srgbClr val="F26B43"/>
          </p15:clr>
        </p15:guide>
        <p15:guide id="8" pos="10727">
          <p15:clr>
            <a:srgbClr val="F26B43"/>
          </p15:clr>
        </p15:guide>
        <p15:guide id="9" orient="horz" pos="6132">
          <p15:clr>
            <a:srgbClr val="F26B43"/>
          </p15:clr>
        </p15:guide>
        <p15:guide id="10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2C297-B91A-4470-A323-FFCE0E611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第四章 树与二叉树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9115CA-AE6F-4902-92D0-75F5DCDD10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9C61CA-9459-4793-83A3-58A713ACB8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358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森林，森林与树的转换</a:t>
            </a:r>
            <a:endParaRPr lang="en-US" altLang="zh-CN" dirty="0"/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森林是</a:t>
            </a:r>
            <a:r>
              <a:rPr lang="en-US" altLang="zh-CN" dirty="0"/>
              <a:t>m(m</a:t>
            </a:r>
            <a:r>
              <a:rPr lang="zh-CN" altLang="en-US" dirty="0"/>
              <a:t>＞</a:t>
            </a:r>
            <a:r>
              <a:rPr lang="en-US" altLang="zh-CN" dirty="0"/>
              <a:t>0)</a:t>
            </a:r>
            <a:r>
              <a:rPr lang="zh-CN" altLang="en-US" dirty="0"/>
              <a:t>棵</a:t>
            </a:r>
            <a:r>
              <a:rPr lang="zh-CN" altLang="en-US" dirty="0">
                <a:solidFill>
                  <a:schemeClr val="accent2"/>
                </a:solidFill>
              </a:rPr>
              <a:t>互不相交</a:t>
            </a:r>
            <a:r>
              <a:rPr lang="zh-CN" altLang="en-US" dirty="0"/>
              <a:t>树的集合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既可以顺序存储，又可以链式存储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/>
              <a:t>什么是树？什么是二叉树？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925DBE1-EB79-406A-8382-F4AB48057251}"/>
              </a:ext>
            </a:extLst>
          </p:cNvPr>
          <p:cNvGrpSpPr/>
          <p:nvPr/>
        </p:nvGrpSpPr>
        <p:grpSpPr>
          <a:xfrm>
            <a:off x="3026636" y="3429000"/>
            <a:ext cx="410063" cy="1124975"/>
            <a:chOff x="9288237" y="2526455"/>
            <a:chExt cx="410063" cy="1124975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4F15596-57CC-4EF9-B96F-F68E1496A420}"/>
                </a:ext>
              </a:extLst>
            </p:cNvPr>
            <p:cNvSpPr/>
            <p:nvPr/>
          </p:nvSpPr>
          <p:spPr>
            <a:xfrm>
              <a:off x="9288237" y="2526455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C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3A7224AC-B97D-4A87-8AD3-C1B28A6710B7}"/>
                </a:ext>
              </a:extLst>
            </p:cNvPr>
            <p:cNvSpPr/>
            <p:nvPr/>
          </p:nvSpPr>
          <p:spPr>
            <a:xfrm>
              <a:off x="9288237" y="3236253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G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直线箭头连接符 50">
              <a:extLst>
                <a:ext uri="{FF2B5EF4-FFF2-40B4-BE49-F238E27FC236}">
                  <a16:creationId xmlns:a16="http://schemas.microsoft.com/office/drawing/2014/main" id="{393D03BB-BE60-4B64-A015-09272F1673AD}"/>
                </a:ext>
              </a:extLst>
            </p:cNvPr>
            <p:cNvCxnSpPr>
              <a:cxnSpLocks/>
              <a:stCxn id="59" idx="4"/>
              <a:endCxn id="63" idx="0"/>
            </p:cNvCxnSpPr>
            <p:nvPr/>
          </p:nvCxnSpPr>
          <p:spPr>
            <a:xfrm>
              <a:off x="9493269" y="2941632"/>
              <a:ext cx="0" cy="29462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D843AA-72F4-4330-BC29-7CD8D4C9DF85}"/>
              </a:ext>
            </a:extLst>
          </p:cNvPr>
          <p:cNvGrpSpPr/>
          <p:nvPr/>
        </p:nvGrpSpPr>
        <p:grpSpPr>
          <a:xfrm>
            <a:off x="3765367" y="3429000"/>
            <a:ext cx="1724734" cy="1834773"/>
            <a:chOff x="9928470" y="2526455"/>
            <a:chExt cx="1724734" cy="1834773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3C4D363-09EB-4345-B018-BD9B7E8AA2B1}"/>
                </a:ext>
              </a:extLst>
            </p:cNvPr>
            <p:cNvSpPr/>
            <p:nvPr/>
          </p:nvSpPr>
          <p:spPr>
            <a:xfrm>
              <a:off x="10585807" y="2526455"/>
              <a:ext cx="410061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D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BA00A70-2709-438B-B981-C769BE70E326}"/>
                </a:ext>
              </a:extLst>
            </p:cNvPr>
            <p:cNvSpPr/>
            <p:nvPr/>
          </p:nvSpPr>
          <p:spPr>
            <a:xfrm>
              <a:off x="10585806" y="3946051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P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3E4B794-DD0C-4151-A70F-6D21E71CCB61}"/>
                </a:ext>
              </a:extLst>
            </p:cNvPr>
            <p:cNvSpPr/>
            <p:nvPr/>
          </p:nvSpPr>
          <p:spPr>
            <a:xfrm>
              <a:off x="11243141" y="3236253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J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CBD039DB-BC35-4F59-9389-5AF1AEEA3179}"/>
                </a:ext>
              </a:extLst>
            </p:cNvPr>
            <p:cNvSpPr/>
            <p:nvPr/>
          </p:nvSpPr>
          <p:spPr>
            <a:xfrm>
              <a:off x="10585806" y="3236253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I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1E6E6F0-B140-483D-B599-1DCE1928A856}"/>
                </a:ext>
              </a:extLst>
            </p:cNvPr>
            <p:cNvSpPr/>
            <p:nvPr/>
          </p:nvSpPr>
          <p:spPr>
            <a:xfrm>
              <a:off x="9928470" y="3236253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H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直线箭头连接符 65">
              <a:extLst>
                <a:ext uri="{FF2B5EF4-FFF2-40B4-BE49-F238E27FC236}">
                  <a16:creationId xmlns:a16="http://schemas.microsoft.com/office/drawing/2014/main" id="{B5743C3B-820F-4E20-B79C-697974FB0F35}"/>
                </a:ext>
              </a:extLst>
            </p:cNvPr>
            <p:cNvCxnSpPr>
              <a:cxnSpLocks/>
              <a:stCxn id="74" idx="4"/>
              <a:endCxn id="72" idx="0"/>
            </p:cNvCxnSpPr>
            <p:nvPr/>
          </p:nvCxnSpPr>
          <p:spPr>
            <a:xfrm>
              <a:off x="10790838" y="3651430"/>
              <a:ext cx="0" cy="29462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箭头连接符 66">
              <a:extLst>
                <a:ext uri="{FF2B5EF4-FFF2-40B4-BE49-F238E27FC236}">
                  <a16:creationId xmlns:a16="http://schemas.microsoft.com/office/drawing/2014/main" id="{00504D6C-075D-41EF-A2C3-E7791CF080BE}"/>
                </a:ext>
              </a:extLst>
            </p:cNvPr>
            <p:cNvCxnSpPr>
              <a:cxnSpLocks/>
              <a:stCxn id="61" idx="5"/>
              <a:endCxn id="73" idx="0"/>
            </p:cNvCxnSpPr>
            <p:nvPr/>
          </p:nvCxnSpPr>
          <p:spPr>
            <a:xfrm>
              <a:off x="10935816" y="2880830"/>
              <a:ext cx="512357" cy="35542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67">
              <a:extLst>
                <a:ext uri="{FF2B5EF4-FFF2-40B4-BE49-F238E27FC236}">
                  <a16:creationId xmlns:a16="http://schemas.microsoft.com/office/drawing/2014/main" id="{63A59EEE-2C7A-4044-85DD-8C566D800572}"/>
                </a:ext>
              </a:extLst>
            </p:cNvPr>
            <p:cNvCxnSpPr>
              <a:cxnSpLocks/>
              <a:stCxn id="61" idx="4"/>
              <a:endCxn id="74" idx="0"/>
            </p:cNvCxnSpPr>
            <p:nvPr/>
          </p:nvCxnSpPr>
          <p:spPr>
            <a:xfrm>
              <a:off x="10790838" y="2941632"/>
              <a:ext cx="0" cy="29462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箭头连接符 68">
              <a:extLst>
                <a:ext uri="{FF2B5EF4-FFF2-40B4-BE49-F238E27FC236}">
                  <a16:creationId xmlns:a16="http://schemas.microsoft.com/office/drawing/2014/main" id="{893753D0-A921-473F-874D-17ADF8F9B1C9}"/>
                </a:ext>
              </a:extLst>
            </p:cNvPr>
            <p:cNvCxnSpPr>
              <a:cxnSpLocks/>
              <a:stCxn id="61" idx="3"/>
              <a:endCxn id="80" idx="0"/>
            </p:cNvCxnSpPr>
            <p:nvPr/>
          </p:nvCxnSpPr>
          <p:spPr>
            <a:xfrm flipH="1">
              <a:off x="10133502" y="2880830"/>
              <a:ext cx="512357" cy="35542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DAF6C66-3839-4EA2-81B3-8AE1E0296A07}"/>
              </a:ext>
            </a:extLst>
          </p:cNvPr>
          <p:cNvGrpSpPr/>
          <p:nvPr/>
        </p:nvGrpSpPr>
        <p:grpSpPr>
          <a:xfrm>
            <a:off x="1121666" y="3429000"/>
            <a:ext cx="1576303" cy="1834773"/>
            <a:chOff x="7284769" y="2526455"/>
            <a:chExt cx="1576303" cy="1834773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80AE33B7-794A-42F4-A44E-082C03C9AF1E}"/>
                </a:ext>
              </a:extLst>
            </p:cNvPr>
            <p:cNvSpPr/>
            <p:nvPr/>
          </p:nvSpPr>
          <p:spPr>
            <a:xfrm>
              <a:off x="8056933" y="2526455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B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38D25330-F73F-466E-912A-7D5838CD7A56}"/>
                </a:ext>
              </a:extLst>
            </p:cNvPr>
            <p:cNvSpPr/>
            <p:nvPr/>
          </p:nvSpPr>
          <p:spPr>
            <a:xfrm>
              <a:off x="7662858" y="3236253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E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8" name="直线箭头连接符 51">
              <a:extLst>
                <a:ext uri="{FF2B5EF4-FFF2-40B4-BE49-F238E27FC236}">
                  <a16:creationId xmlns:a16="http://schemas.microsoft.com/office/drawing/2014/main" id="{828D62B3-9BCB-4CA0-B3D9-D65D0F5D6B60}"/>
                </a:ext>
              </a:extLst>
            </p:cNvPr>
            <p:cNvCxnSpPr>
              <a:cxnSpLocks/>
              <a:stCxn id="58" idx="3"/>
              <a:endCxn id="62" idx="0"/>
            </p:cNvCxnSpPr>
            <p:nvPr/>
          </p:nvCxnSpPr>
          <p:spPr>
            <a:xfrm flipH="1">
              <a:off x="7867890" y="2880830"/>
              <a:ext cx="249095" cy="35542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CC1B76B3-1C31-404F-9AC2-C3FC166C96CE}"/>
                </a:ext>
              </a:extLst>
            </p:cNvPr>
            <p:cNvSpPr/>
            <p:nvPr/>
          </p:nvSpPr>
          <p:spPr>
            <a:xfrm>
              <a:off x="8451009" y="3236253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F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9254C022-E53C-4534-85C4-6823ABC832BB}"/>
                </a:ext>
              </a:extLst>
            </p:cNvPr>
            <p:cNvSpPr/>
            <p:nvPr/>
          </p:nvSpPr>
          <p:spPr>
            <a:xfrm>
              <a:off x="8040947" y="3946051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O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5F8527D-2628-4230-BDCE-6156DD2453DC}"/>
                </a:ext>
              </a:extLst>
            </p:cNvPr>
            <p:cNvSpPr/>
            <p:nvPr/>
          </p:nvSpPr>
          <p:spPr>
            <a:xfrm>
              <a:off x="7284769" y="3946051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K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直线箭头连接符 72">
              <a:extLst>
                <a:ext uri="{FF2B5EF4-FFF2-40B4-BE49-F238E27FC236}">
                  <a16:creationId xmlns:a16="http://schemas.microsoft.com/office/drawing/2014/main" id="{5081C8D6-685E-467F-A0F6-FFAE498F3496}"/>
                </a:ext>
              </a:extLst>
            </p:cNvPr>
            <p:cNvCxnSpPr>
              <a:cxnSpLocks/>
              <a:stCxn id="62" idx="3"/>
              <a:endCxn id="84" idx="0"/>
            </p:cNvCxnSpPr>
            <p:nvPr/>
          </p:nvCxnSpPr>
          <p:spPr>
            <a:xfrm flipH="1">
              <a:off x="7489801" y="3590630"/>
              <a:ext cx="233109" cy="3554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73">
              <a:extLst>
                <a:ext uri="{FF2B5EF4-FFF2-40B4-BE49-F238E27FC236}">
                  <a16:creationId xmlns:a16="http://schemas.microsoft.com/office/drawing/2014/main" id="{D8AD1564-65FD-4DCC-AD10-46DB95D70E91}"/>
                </a:ext>
              </a:extLst>
            </p:cNvPr>
            <p:cNvCxnSpPr>
              <a:cxnSpLocks/>
              <a:stCxn id="58" idx="5"/>
              <a:endCxn id="82" idx="0"/>
            </p:cNvCxnSpPr>
            <p:nvPr/>
          </p:nvCxnSpPr>
          <p:spPr>
            <a:xfrm>
              <a:off x="8406944" y="2880830"/>
              <a:ext cx="249097" cy="35542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箭头连接符 76">
              <a:extLst>
                <a:ext uri="{FF2B5EF4-FFF2-40B4-BE49-F238E27FC236}">
                  <a16:creationId xmlns:a16="http://schemas.microsoft.com/office/drawing/2014/main" id="{3B4FA040-6628-4C95-B38D-6614DACC206A}"/>
                </a:ext>
              </a:extLst>
            </p:cNvPr>
            <p:cNvCxnSpPr>
              <a:cxnSpLocks/>
              <a:stCxn id="62" idx="5"/>
              <a:endCxn id="83" idx="0"/>
            </p:cNvCxnSpPr>
            <p:nvPr/>
          </p:nvCxnSpPr>
          <p:spPr>
            <a:xfrm>
              <a:off x="8012869" y="3590630"/>
              <a:ext cx="233110" cy="3554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E58E7D51-1CB9-4DD7-8B24-71FC548EC449}"/>
              </a:ext>
            </a:extLst>
          </p:cNvPr>
          <p:cNvGrpSpPr/>
          <p:nvPr/>
        </p:nvGrpSpPr>
        <p:grpSpPr>
          <a:xfrm>
            <a:off x="7723908" y="2743751"/>
            <a:ext cx="3086665" cy="3620448"/>
            <a:chOff x="6387849" y="2765493"/>
            <a:chExt cx="3086665" cy="3620448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77344E2B-31EB-434C-815F-9BF91361D936}"/>
                </a:ext>
              </a:extLst>
            </p:cNvPr>
            <p:cNvGrpSpPr/>
            <p:nvPr/>
          </p:nvGrpSpPr>
          <p:grpSpPr>
            <a:xfrm>
              <a:off x="6387849" y="2765493"/>
              <a:ext cx="1645850" cy="2416542"/>
              <a:chOff x="7284769" y="2587655"/>
              <a:chExt cx="1645850" cy="2416542"/>
            </a:xfrm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5BD3BB57-738B-4EAF-B1BC-BEF979BFD08D}"/>
                  </a:ext>
                </a:extLst>
              </p:cNvPr>
              <p:cNvSpPr/>
              <p:nvPr/>
            </p:nvSpPr>
            <p:spPr>
              <a:xfrm>
                <a:off x="8520556" y="2587655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B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D3AB56B6-0947-429F-9EE7-BFB0235C5233}"/>
                  </a:ext>
                </a:extLst>
              </p:cNvPr>
              <p:cNvSpPr/>
              <p:nvPr/>
            </p:nvSpPr>
            <p:spPr>
              <a:xfrm>
                <a:off x="7696698" y="3236253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E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00" name="直线箭头连接符 51">
                <a:extLst>
                  <a:ext uri="{FF2B5EF4-FFF2-40B4-BE49-F238E27FC236}">
                    <a16:creationId xmlns:a16="http://schemas.microsoft.com/office/drawing/2014/main" id="{E1E9A3D2-8540-41E9-83D7-6DF0678ECA00}"/>
                  </a:ext>
                </a:extLst>
              </p:cNvPr>
              <p:cNvCxnSpPr>
                <a:cxnSpLocks/>
                <a:stCxn id="98" idx="3"/>
                <a:endCxn id="99" idx="0"/>
              </p:cNvCxnSpPr>
              <p:nvPr/>
            </p:nvCxnSpPr>
            <p:spPr>
              <a:xfrm flipH="1">
                <a:off x="7901730" y="2942031"/>
                <a:ext cx="678878" cy="29422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ABBE4ED6-2BCF-42BE-B47F-010A9DA361D5}"/>
                  </a:ext>
                </a:extLst>
              </p:cNvPr>
              <p:cNvSpPr/>
              <p:nvPr/>
            </p:nvSpPr>
            <p:spPr>
              <a:xfrm>
                <a:off x="8108627" y="3946051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F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48722B31-8D40-467C-9C1E-5FF30DCF860C}"/>
                  </a:ext>
                </a:extLst>
              </p:cNvPr>
              <p:cNvSpPr/>
              <p:nvPr/>
            </p:nvSpPr>
            <p:spPr>
              <a:xfrm>
                <a:off x="7554264" y="4589020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O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59DDB13F-B01D-4BFB-8E00-B019F44EF166}"/>
                  </a:ext>
                </a:extLst>
              </p:cNvPr>
              <p:cNvSpPr/>
              <p:nvPr/>
            </p:nvSpPr>
            <p:spPr>
              <a:xfrm>
                <a:off x="7284769" y="3946051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K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04" name="直线箭头连接符 72">
                <a:extLst>
                  <a:ext uri="{FF2B5EF4-FFF2-40B4-BE49-F238E27FC236}">
                    <a16:creationId xmlns:a16="http://schemas.microsoft.com/office/drawing/2014/main" id="{BC52E8AD-D8E0-48D9-BAA0-C219F897C791}"/>
                  </a:ext>
                </a:extLst>
              </p:cNvPr>
              <p:cNvCxnSpPr>
                <a:cxnSpLocks/>
                <a:stCxn id="99" idx="3"/>
                <a:endCxn id="103" idx="0"/>
              </p:cNvCxnSpPr>
              <p:nvPr/>
            </p:nvCxnSpPr>
            <p:spPr>
              <a:xfrm flipH="1">
                <a:off x="7489801" y="3590629"/>
                <a:ext cx="266949" cy="35542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箭头连接符 73">
                <a:extLst>
                  <a:ext uri="{FF2B5EF4-FFF2-40B4-BE49-F238E27FC236}">
                    <a16:creationId xmlns:a16="http://schemas.microsoft.com/office/drawing/2014/main" id="{30B18576-9C03-467A-A804-F0E1A19F4072}"/>
                  </a:ext>
                </a:extLst>
              </p:cNvPr>
              <p:cNvCxnSpPr>
                <a:cxnSpLocks/>
                <a:stCxn id="99" idx="5"/>
                <a:endCxn id="101" idx="0"/>
              </p:cNvCxnSpPr>
              <p:nvPr/>
            </p:nvCxnSpPr>
            <p:spPr>
              <a:xfrm>
                <a:off x="8046709" y="3590629"/>
                <a:ext cx="266950" cy="35542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线箭头连接符 76">
                <a:extLst>
                  <a:ext uri="{FF2B5EF4-FFF2-40B4-BE49-F238E27FC236}">
                    <a16:creationId xmlns:a16="http://schemas.microsoft.com/office/drawing/2014/main" id="{C536D02D-1E9A-4355-919F-9907C4BDEC54}"/>
                  </a:ext>
                </a:extLst>
              </p:cNvPr>
              <p:cNvCxnSpPr>
                <a:cxnSpLocks/>
                <a:stCxn id="103" idx="5"/>
                <a:endCxn id="102" idx="0"/>
              </p:cNvCxnSpPr>
              <p:nvPr/>
            </p:nvCxnSpPr>
            <p:spPr>
              <a:xfrm>
                <a:off x="7634780" y="4300427"/>
                <a:ext cx="124516" cy="28859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2C1B8C63-7D70-4C76-A8C9-8D5A4315A23D}"/>
                </a:ext>
              </a:extLst>
            </p:cNvPr>
            <p:cNvGrpSpPr/>
            <p:nvPr/>
          </p:nvGrpSpPr>
          <p:grpSpPr>
            <a:xfrm>
              <a:off x="7973647" y="3119869"/>
              <a:ext cx="883910" cy="1419197"/>
              <a:chOff x="8882447" y="2234010"/>
              <a:chExt cx="883910" cy="1419197"/>
            </a:xfrm>
          </p:grpSpPr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BD647588-9527-4A8F-A106-803FD742F481}"/>
                  </a:ext>
                </a:extLst>
              </p:cNvPr>
              <p:cNvSpPr/>
              <p:nvPr/>
            </p:nvSpPr>
            <p:spPr>
              <a:xfrm>
                <a:off x="9356294" y="2526455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C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E51353B2-8C2F-450E-976B-3AC5550F7ED7}"/>
                  </a:ext>
                </a:extLst>
              </p:cNvPr>
              <p:cNvSpPr/>
              <p:nvPr/>
            </p:nvSpPr>
            <p:spPr>
              <a:xfrm>
                <a:off x="8944365" y="3238030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G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0" name="直线箭头连接符 50">
                <a:extLst>
                  <a:ext uri="{FF2B5EF4-FFF2-40B4-BE49-F238E27FC236}">
                    <a16:creationId xmlns:a16="http://schemas.microsoft.com/office/drawing/2014/main" id="{C374336D-F552-4963-8EE4-B761A2E09F65}"/>
                  </a:ext>
                </a:extLst>
              </p:cNvPr>
              <p:cNvCxnSpPr>
                <a:cxnSpLocks/>
                <a:stCxn id="108" idx="3"/>
                <a:endCxn id="109" idx="0"/>
              </p:cNvCxnSpPr>
              <p:nvPr/>
            </p:nvCxnSpPr>
            <p:spPr>
              <a:xfrm flipH="1">
                <a:off x="9149397" y="2880831"/>
                <a:ext cx="266949" cy="35719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50">
                <a:extLst>
                  <a:ext uri="{FF2B5EF4-FFF2-40B4-BE49-F238E27FC236}">
                    <a16:creationId xmlns:a16="http://schemas.microsoft.com/office/drawing/2014/main" id="{CC7FA5E7-EAB6-42A3-A112-1A1EF2301E83}"/>
                  </a:ext>
                </a:extLst>
              </p:cNvPr>
              <p:cNvCxnSpPr>
                <a:cxnSpLocks/>
                <a:stCxn id="98" idx="5"/>
                <a:endCxn id="108" idx="0"/>
              </p:cNvCxnSpPr>
              <p:nvPr/>
            </p:nvCxnSpPr>
            <p:spPr>
              <a:xfrm>
                <a:off x="8882447" y="2234010"/>
                <a:ext cx="678879" cy="29244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B6760AAF-A140-48F8-BBD1-DC0B04E6C537}"/>
                </a:ext>
              </a:extLst>
            </p:cNvPr>
            <p:cNvGrpSpPr/>
            <p:nvPr/>
          </p:nvGrpSpPr>
          <p:grpSpPr>
            <a:xfrm>
              <a:off x="8508261" y="3766690"/>
              <a:ext cx="966253" cy="2619251"/>
              <a:chOff x="10072065" y="2162196"/>
              <a:chExt cx="966253" cy="2619251"/>
            </a:xfrm>
          </p:grpSpPr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EE9D8310-5550-44E1-B0FD-BABDAEAF3706}"/>
                  </a:ext>
                </a:extLst>
              </p:cNvPr>
              <p:cNvSpPr/>
              <p:nvPr/>
            </p:nvSpPr>
            <p:spPr>
              <a:xfrm>
                <a:off x="10423226" y="2519395"/>
                <a:ext cx="410061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D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FBD79C97-1F93-4C81-8805-F0780118FE05}"/>
                  </a:ext>
                </a:extLst>
              </p:cNvPr>
              <p:cNvSpPr/>
              <p:nvPr/>
            </p:nvSpPr>
            <p:spPr>
              <a:xfrm>
                <a:off x="10196084" y="4366270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P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8BD2B762-5545-4D48-A573-CC6B17E4C49C}"/>
                  </a:ext>
                </a:extLst>
              </p:cNvPr>
              <p:cNvSpPr/>
              <p:nvPr/>
            </p:nvSpPr>
            <p:spPr>
              <a:xfrm>
                <a:off x="10628255" y="4356967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J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FA233713-0BBF-4353-A39D-9405D160B5E1}"/>
                  </a:ext>
                </a:extLst>
              </p:cNvPr>
              <p:cNvSpPr/>
              <p:nvPr/>
            </p:nvSpPr>
            <p:spPr>
              <a:xfrm>
                <a:off x="10401116" y="3760328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I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098B9FAB-AD5B-418C-9AA2-A498728A1D56}"/>
                  </a:ext>
                </a:extLst>
              </p:cNvPr>
              <p:cNvSpPr/>
              <p:nvPr/>
            </p:nvSpPr>
            <p:spPr>
              <a:xfrm>
                <a:off x="10072065" y="3167352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H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8" name="直线箭头连接符 65">
                <a:extLst>
                  <a:ext uri="{FF2B5EF4-FFF2-40B4-BE49-F238E27FC236}">
                    <a16:creationId xmlns:a16="http://schemas.microsoft.com/office/drawing/2014/main" id="{B72EA533-523F-4DE8-BCF6-7DE9F578100A}"/>
                  </a:ext>
                </a:extLst>
              </p:cNvPr>
              <p:cNvCxnSpPr>
                <a:cxnSpLocks/>
                <a:stCxn id="116" idx="4"/>
                <a:endCxn id="114" idx="0"/>
              </p:cNvCxnSpPr>
              <p:nvPr/>
            </p:nvCxnSpPr>
            <p:spPr>
              <a:xfrm flipH="1">
                <a:off x="10401116" y="4175505"/>
                <a:ext cx="205032" cy="19076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箭头连接符 66">
                <a:extLst>
                  <a:ext uri="{FF2B5EF4-FFF2-40B4-BE49-F238E27FC236}">
                    <a16:creationId xmlns:a16="http://schemas.microsoft.com/office/drawing/2014/main" id="{41A0AE2D-ACB7-486C-A197-684FECB980FF}"/>
                  </a:ext>
                </a:extLst>
              </p:cNvPr>
              <p:cNvCxnSpPr>
                <a:cxnSpLocks/>
                <a:stCxn id="116" idx="4"/>
                <a:endCxn id="115" idx="0"/>
              </p:cNvCxnSpPr>
              <p:nvPr/>
            </p:nvCxnSpPr>
            <p:spPr>
              <a:xfrm>
                <a:off x="10606148" y="4175505"/>
                <a:ext cx="227139" cy="18146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线箭头连接符 67">
                <a:extLst>
                  <a:ext uri="{FF2B5EF4-FFF2-40B4-BE49-F238E27FC236}">
                    <a16:creationId xmlns:a16="http://schemas.microsoft.com/office/drawing/2014/main" id="{BF6299F2-E596-4DAE-85B5-0232783E0B9F}"/>
                  </a:ext>
                </a:extLst>
              </p:cNvPr>
              <p:cNvCxnSpPr>
                <a:cxnSpLocks/>
                <a:stCxn id="117" idx="5"/>
                <a:endCxn id="116" idx="0"/>
              </p:cNvCxnSpPr>
              <p:nvPr/>
            </p:nvCxnSpPr>
            <p:spPr>
              <a:xfrm>
                <a:off x="10422076" y="3521728"/>
                <a:ext cx="184072" cy="23860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箭头连接符 68">
                <a:extLst>
                  <a:ext uri="{FF2B5EF4-FFF2-40B4-BE49-F238E27FC236}">
                    <a16:creationId xmlns:a16="http://schemas.microsoft.com/office/drawing/2014/main" id="{BDEFC7E8-344E-45FE-BB17-F845BAD9D382}"/>
                  </a:ext>
                </a:extLst>
              </p:cNvPr>
              <p:cNvCxnSpPr>
                <a:cxnSpLocks/>
                <a:stCxn id="113" idx="3"/>
                <a:endCxn id="117" idx="0"/>
              </p:cNvCxnSpPr>
              <p:nvPr/>
            </p:nvCxnSpPr>
            <p:spPr>
              <a:xfrm flipH="1">
                <a:off x="10277097" y="2873771"/>
                <a:ext cx="206181" cy="29358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箭头连接符 68">
                <a:extLst>
                  <a:ext uri="{FF2B5EF4-FFF2-40B4-BE49-F238E27FC236}">
                    <a16:creationId xmlns:a16="http://schemas.microsoft.com/office/drawing/2014/main" id="{EBA696AF-21C1-478A-BD7E-9782CED37161}"/>
                  </a:ext>
                </a:extLst>
              </p:cNvPr>
              <p:cNvCxnSpPr>
                <a:cxnSpLocks/>
                <a:stCxn id="108" idx="5"/>
                <a:endCxn id="113" idx="0"/>
              </p:cNvCxnSpPr>
              <p:nvPr/>
            </p:nvCxnSpPr>
            <p:spPr>
              <a:xfrm>
                <a:off x="10361309" y="2162196"/>
                <a:ext cx="266948" cy="35719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5" name="箭头: 左右 144">
            <a:extLst>
              <a:ext uri="{FF2B5EF4-FFF2-40B4-BE49-F238E27FC236}">
                <a16:creationId xmlns:a16="http://schemas.microsoft.com/office/drawing/2014/main" id="{2BF65A54-AABF-4554-994A-F538D90DB1C5}"/>
              </a:ext>
            </a:extLst>
          </p:cNvPr>
          <p:cNvSpPr/>
          <p:nvPr/>
        </p:nvSpPr>
        <p:spPr>
          <a:xfrm>
            <a:off x="5695133" y="4104070"/>
            <a:ext cx="1738815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森林和树的转换</a:t>
            </a:r>
          </a:p>
        </p:txBody>
      </p:sp>
    </p:spTree>
    <p:extLst>
      <p:ext uri="{BB962C8B-B14F-4D97-AF65-F5344CB8AC3E}">
        <p14:creationId xmlns:p14="http://schemas.microsoft.com/office/powerpoint/2010/main" val="3129178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0B21368-69A2-4F30-9CE8-5FBF34688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二叉树的概念</a:t>
                </a:r>
                <a:endParaRPr lang="en-US" altLang="zh-CN" dirty="0"/>
              </a:p>
              <a:p>
                <a:pPr marL="514350" lvl="2" indent="-514350">
                  <a:spcBef>
                    <a:spcPts val="1000"/>
                  </a:spcBef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Binary tree</a:t>
                </a:r>
                <a:r>
                  <a:rPr lang="zh-CN" altLang="en-US" dirty="0"/>
                  <a:t>，节点的度≤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有序</a:t>
                </a:r>
                <a:r>
                  <a:rPr lang="zh-CN" altLang="en-US" dirty="0"/>
                  <a:t>树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/>
                  <a:t>空树、只有根节点的树、只有左子树、</a:t>
                </a:r>
                <a:br>
                  <a:rPr lang="en-US" altLang="zh-CN" dirty="0"/>
                </a:br>
                <a:r>
                  <a:rPr lang="zh-CN" altLang="en-US" dirty="0"/>
                  <a:t>只有右子树、左右子树都有</a:t>
                </a:r>
                <a:endParaRPr lang="en-US" altLang="zh-CN" dirty="0">
                  <a:solidFill>
                    <a:schemeClr val="accent2"/>
                  </a:solidFill>
                </a:endParaRPr>
              </a:p>
              <a:p>
                <a:pPr marL="514350" lvl="2" indent="-514350">
                  <a:spcBef>
                    <a:spcPts val="1000"/>
                  </a:spcBef>
                  <a:buFont typeface="Wingdings" panose="05000000000000000000" pitchFamily="2" charset="2"/>
                  <a:buChar char="u"/>
                </a:pPr>
                <a:r>
                  <a:rPr lang="zh-CN" altLang="en-US" dirty="0">
                    <a:solidFill>
                      <a:schemeClr val="accent2"/>
                    </a:solidFill>
                  </a:rPr>
                  <a:t>满二叉树：</a:t>
                </a:r>
                <a:r>
                  <a:rPr lang="zh-CN" altLang="en-US" dirty="0"/>
                  <a:t>高为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，节点数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zh-CN" dirty="0"/>
                  <a:t>-1</a:t>
                </a:r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/>
                  <a:t>只有最后一层有叶子节点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/>
                  <a:t>不存在度为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的节点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/>
                  <a:t>按层序从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编号，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的左子为</a:t>
                </a:r>
                <a:r>
                  <a:rPr lang="en-US" altLang="zh-CN" dirty="0" err="1"/>
                  <a:t>2i</a:t>
                </a:r>
                <a:r>
                  <a:rPr lang="zh-CN" altLang="en-US" dirty="0"/>
                  <a:t>，右子为</a:t>
                </a:r>
                <a:r>
                  <a:rPr lang="en-US" altLang="zh-CN" dirty="0" err="1"/>
                  <a:t>2i+1</a:t>
                </a:r>
                <a:r>
                  <a:rPr lang="zh-CN" altLang="en-US" dirty="0"/>
                  <a:t>，父为</a:t>
                </a:r>
                <a:r>
                  <a:rPr lang="en-US" altLang="zh-CN" dirty="0"/>
                  <a:t>i/2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0B21368-69A2-4F30-9CE8-5FBF34688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/>
              <a:t>什么是树？什么是二叉树？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4A7633F-C4EB-4963-8C80-BFD49D79F163}"/>
              </a:ext>
            </a:extLst>
          </p:cNvPr>
          <p:cNvSpPr/>
          <p:nvPr/>
        </p:nvSpPr>
        <p:spPr>
          <a:xfrm>
            <a:off x="7929118" y="1676975"/>
            <a:ext cx="410063" cy="41517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A</a:t>
            </a:r>
            <a:endParaRPr kumimoji="1" lang="zh-CN" altLang="en-US" sz="1600" dirty="0">
              <a:noFill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B647E99-E608-41CF-8345-80565366EE6C}"/>
              </a:ext>
            </a:extLst>
          </p:cNvPr>
          <p:cNvSpPr/>
          <p:nvPr/>
        </p:nvSpPr>
        <p:spPr>
          <a:xfrm>
            <a:off x="7076339" y="2511614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B</a:t>
            </a:r>
            <a:endParaRPr kumimoji="1" lang="zh-CN" altLang="en-US" sz="1600" dirty="0">
              <a:noFill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C2D7B1A-4832-4BB9-A509-32C15F73A67E}"/>
              </a:ext>
            </a:extLst>
          </p:cNvPr>
          <p:cNvSpPr/>
          <p:nvPr/>
        </p:nvSpPr>
        <p:spPr>
          <a:xfrm>
            <a:off x="8785439" y="2511614"/>
            <a:ext cx="410061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D</a:t>
            </a:r>
            <a:endParaRPr kumimoji="1" lang="zh-CN" altLang="en-US" sz="1600" dirty="0">
              <a:noFill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D8EB9CF9-475A-4EA6-B9E3-A5BDA0FD2C65}"/>
              </a:ext>
            </a:extLst>
          </p:cNvPr>
          <p:cNvSpPr/>
          <p:nvPr/>
        </p:nvSpPr>
        <p:spPr>
          <a:xfrm>
            <a:off x="6636381" y="3221411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E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63" name="直线箭头连接符 48">
            <a:extLst>
              <a:ext uri="{FF2B5EF4-FFF2-40B4-BE49-F238E27FC236}">
                <a16:creationId xmlns:a16="http://schemas.microsoft.com/office/drawing/2014/main" id="{6A4E1FC5-3F61-4818-A127-9DEA4A93C8E4}"/>
              </a:ext>
            </a:extLst>
          </p:cNvPr>
          <p:cNvCxnSpPr>
            <a:cxnSpLocks/>
            <a:stCxn id="54" idx="3"/>
            <a:endCxn id="55" idx="0"/>
          </p:cNvCxnSpPr>
          <p:nvPr/>
        </p:nvCxnSpPr>
        <p:spPr>
          <a:xfrm flipH="1">
            <a:off x="7281371" y="2031351"/>
            <a:ext cx="707799" cy="48026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51">
            <a:extLst>
              <a:ext uri="{FF2B5EF4-FFF2-40B4-BE49-F238E27FC236}">
                <a16:creationId xmlns:a16="http://schemas.microsoft.com/office/drawing/2014/main" id="{D50B02BB-70E1-4656-BA05-BC3B79F8C5A9}"/>
              </a:ext>
            </a:extLst>
          </p:cNvPr>
          <p:cNvCxnSpPr>
            <a:cxnSpLocks/>
            <a:stCxn id="55" idx="3"/>
            <a:endCxn id="61" idx="0"/>
          </p:cNvCxnSpPr>
          <p:nvPr/>
        </p:nvCxnSpPr>
        <p:spPr>
          <a:xfrm flipH="1">
            <a:off x="6841413" y="2865990"/>
            <a:ext cx="294978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52">
            <a:extLst>
              <a:ext uri="{FF2B5EF4-FFF2-40B4-BE49-F238E27FC236}">
                <a16:creationId xmlns:a16="http://schemas.microsoft.com/office/drawing/2014/main" id="{2A7B72F2-173D-4CA9-824D-194A84C3075B}"/>
              </a:ext>
            </a:extLst>
          </p:cNvPr>
          <p:cNvCxnSpPr>
            <a:cxnSpLocks/>
            <a:stCxn id="54" idx="5"/>
            <a:endCxn id="57" idx="0"/>
          </p:cNvCxnSpPr>
          <p:nvPr/>
        </p:nvCxnSpPr>
        <p:spPr>
          <a:xfrm>
            <a:off x="8279129" y="2031351"/>
            <a:ext cx="711341" cy="48026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B63E5729-F111-43AC-967D-04237E4C0B48}"/>
              </a:ext>
            </a:extLst>
          </p:cNvPr>
          <p:cNvSpPr/>
          <p:nvPr/>
        </p:nvSpPr>
        <p:spPr>
          <a:xfrm>
            <a:off x="9225317" y="3221411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J</a:t>
            </a:r>
            <a:endParaRPr kumimoji="1" lang="zh-CN" altLang="en-US" sz="1600" dirty="0">
              <a:noFill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BF17D3F5-FBAD-4B01-97A9-124DECF82C99}"/>
              </a:ext>
            </a:extLst>
          </p:cNvPr>
          <p:cNvSpPr/>
          <p:nvPr/>
        </p:nvSpPr>
        <p:spPr>
          <a:xfrm>
            <a:off x="8343527" y="3221411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H</a:t>
            </a:r>
            <a:endParaRPr kumimoji="1" lang="zh-CN" altLang="en-US" sz="1600" dirty="0">
              <a:noFill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BB91B990-1AC9-4D73-B60D-076F585C8928}"/>
              </a:ext>
            </a:extLst>
          </p:cNvPr>
          <p:cNvSpPr/>
          <p:nvPr/>
        </p:nvSpPr>
        <p:spPr>
          <a:xfrm>
            <a:off x="7519055" y="3221411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F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86" name="直线箭头连接符 66">
            <a:extLst>
              <a:ext uri="{FF2B5EF4-FFF2-40B4-BE49-F238E27FC236}">
                <a16:creationId xmlns:a16="http://schemas.microsoft.com/office/drawing/2014/main" id="{FA991A6C-2375-416B-9BC9-C7DF14A84601}"/>
              </a:ext>
            </a:extLst>
          </p:cNvPr>
          <p:cNvCxnSpPr>
            <a:cxnSpLocks/>
            <a:stCxn id="57" idx="5"/>
            <a:endCxn id="79" idx="0"/>
          </p:cNvCxnSpPr>
          <p:nvPr/>
        </p:nvCxnSpPr>
        <p:spPr>
          <a:xfrm>
            <a:off x="9135448" y="2865990"/>
            <a:ext cx="294901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68">
            <a:extLst>
              <a:ext uri="{FF2B5EF4-FFF2-40B4-BE49-F238E27FC236}">
                <a16:creationId xmlns:a16="http://schemas.microsoft.com/office/drawing/2014/main" id="{91D13102-1B49-41F3-AE50-DCE400726E9B}"/>
              </a:ext>
            </a:extLst>
          </p:cNvPr>
          <p:cNvCxnSpPr>
            <a:cxnSpLocks/>
            <a:stCxn id="57" idx="3"/>
            <a:endCxn id="81" idx="0"/>
          </p:cNvCxnSpPr>
          <p:nvPr/>
        </p:nvCxnSpPr>
        <p:spPr>
          <a:xfrm flipH="1">
            <a:off x="8548559" y="2865990"/>
            <a:ext cx="296932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73">
            <a:extLst>
              <a:ext uri="{FF2B5EF4-FFF2-40B4-BE49-F238E27FC236}">
                <a16:creationId xmlns:a16="http://schemas.microsoft.com/office/drawing/2014/main" id="{0721C936-68DB-4E1C-B615-49B104C5FD60}"/>
              </a:ext>
            </a:extLst>
          </p:cNvPr>
          <p:cNvCxnSpPr>
            <a:cxnSpLocks/>
            <a:stCxn id="55" idx="5"/>
            <a:endCxn id="82" idx="0"/>
          </p:cNvCxnSpPr>
          <p:nvPr/>
        </p:nvCxnSpPr>
        <p:spPr>
          <a:xfrm>
            <a:off x="7426350" y="2865990"/>
            <a:ext cx="297737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18EFE792-DE19-489B-B45F-9C0EF94B6FF7}"/>
              </a:ext>
            </a:extLst>
          </p:cNvPr>
          <p:cNvSpPr txBox="1"/>
          <p:nvPr/>
        </p:nvSpPr>
        <p:spPr>
          <a:xfrm>
            <a:off x="10446186" y="1791842"/>
            <a:ext cx="9346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</a:t>
            </a:r>
            <a:r>
              <a: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</a:t>
            </a:r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</a:t>
            </a:r>
            <a:r>
              <a: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</a:t>
            </a:r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</a:t>
            </a:r>
            <a:r>
              <a: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</a:t>
            </a:r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</a:t>
            </a:r>
            <a:r>
              <a: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</a:t>
            </a:r>
          </a:p>
        </p:txBody>
      </p:sp>
      <p:sp>
        <p:nvSpPr>
          <p:cNvPr id="101" name="对话气泡: 圆角矩形 100">
            <a:extLst>
              <a:ext uri="{FF2B5EF4-FFF2-40B4-BE49-F238E27FC236}">
                <a16:creationId xmlns:a16="http://schemas.microsoft.com/office/drawing/2014/main" id="{4BF37DD0-280D-4833-B2BD-4CA529AA9B92}"/>
              </a:ext>
            </a:extLst>
          </p:cNvPr>
          <p:cNvSpPr/>
          <p:nvPr/>
        </p:nvSpPr>
        <p:spPr>
          <a:xfrm>
            <a:off x="4724740" y="1335250"/>
            <a:ext cx="1003005" cy="683450"/>
          </a:xfrm>
          <a:prstGeom prst="wedgeRoundRectCallout">
            <a:avLst>
              <a:gd name="adj1" fmla="val -31270"/>
              <a:gd name="adj2" fmla="val 7413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左右子树次序固定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9D0C4853-127B-4E27-9D46-92A5B7BC20E2}"/>
              </a:ext>
            </a:extLst>
          </p:cNvPr>
          <p:cNvSpPr/>
          <p:nvPr/>
        </p:nvSpPr>
        <p:spPr>
          <a:xfrm>
            <a:off x="7136313" y="3987648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E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103" name="直线箭头连接符 51">
            <a:extLst>
              <a:ext uri="{FF2B5EF4-FFF2-40B4-BE49-F238E27FC236}">
                <a16:creationId xmlns:a16="http://schemas.microsoft.com/office/drawing/2014/main" id="{F23055C5-0795-4D17-8160-7C8BF29CBF7A}"/>
              </a:ext>
            </a:extLst>
          </p:cNvPr>
          <p:cNvCxnSpPr>
            <a:cxnSpLocks/>
            <a:endCxn id="102" idx="0"/>
          </p:cNvCxnSpPr>
          <p:nvPr/>
        </p:nvCxnSpPr>
        <p:spPr>
          <a:xfrm flipH="1">
            <a:off x="7341345" y="3632227"/>
            <a:ext cx="294978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7F85249A-D15B-41FE-A633-A3E10550E456}"/>
              </a:ext>
            </a:extLst>
          </p:cNvPr>
          <p:cNvSpPr/>
          <p:nvPr/>
        </p:nvSpPr>
        <p:spPr>
          <a:xfrm>
            <a:off x="9520217" y="3987648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J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105" name="直线箭头连接符 66">
            <a:extLst>
              <a:ext uri="{FF2B5EF4-FFF2-40B4-BE49-F238E27FC236}">
                <a16:creationId xmlns:a16="http://schemas.microsoft.com/office/drawing/2014/main" id="{32E6EDA1-22DC-4EEB-8E2D-AF8239543CD3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9430348" y="3632227"/>
            <a:ext cx="294901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75C64D62-0508-4DE9-BF89-14EBD2A102E5}"/>
              </a:ext>
            </a:extLst>
          </p:cNvPr>
          <p:cNvSpPr/>
          <p:nvPr/>
        </p:nvSpPr>
        <p:spPr>
          <a:xfrm>
            <a:off x="7950834" y="3970621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E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107" name="直线箭头连接符 51">
            <a:extLst>
              <a:ext uri="{FF2B5EF4-FFF2-40B4-BE49-F238E27FC236}">
                <a16:creationId xmlns:a16="http://schemas.microsoft.com/office/drawing/2014/main" id="{FF8FC9DE-74C5-48DF-8AF1-55650DA33FCF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8155866" y="3615200"/>
            <a:ext cx="294978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4A997E2B-9304-49BA-AAEE-C2F5C93D469C}"/>
              </a:ext>
            </a:extLst>
          </p:cNvPr>
          <p:cNvSpPr/>
          <p:nvPr/>
        </p:nvSpPr>
        <p:spPr>
          <a:xfrm>
            <a:off x="8774139" y="3970621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J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109" name="直线箭头连接符 66">
            <a:extLst>
              <a:ext uri="{FF2B5EF4-FFF2-40B4-BE49-F238E27FC236}">
                <a16:creationId xmlns:a16="http://schemas.microsoft.com/office/drawing/2014/main" id="{7ECCF378-60FC-47C1-B7A6-DDF4F5B1D4F6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8684270" y="3615200"/>
            <a:ext cx="294901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68193536-2147-4E65-A94A-84CE8A0B4BFD}"/>
              </a:ext>
            </a:extLst>
          </p:cNvPr>
          <p:cNvSpPr/>
          <p:nvPr/>
        </p:nvSpPr>
        <p:spPr>
          <a:xfrm rot="1630723">
            <a:off x="7076491" y="3121271"/>
            <a:ext cx="912459" cy="1430931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0240A4BF-511D-44E5-B5E7-04DBF21539A7}"/>
              </a:ext>
            </a:extLst>
          </p:cNvPr>
          <p:cNvSpPr/>
          <p:nvPr/>
        </p:nvSpPr>
        <p:spPr>
          <a:xfrm rot="20309867">
            <a:off x="9158660" y="3094472"/>
            <a:ext cx="912459" cy="1430931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35AC428-7330-45FD-AB32-EC94011717D5}"/>
              </a:ext>
            </a:extLst>
          </p:cNvPr>
          <p:cNvGrpSpPr/>
          <p:nvPr/>
        </p:nvGrpSpPr>
        <p:grpSpPr>
          <a:xfrm>
            <a:off x="7462472" y="4871064"/>
            <a:ext cx="1343353" cy="1153538"/>
            <a:chOff x="7724086" y="4921979"/>
            <a:chExt cx="1343353" cy="1153538"/>
          </a:xfrm>
        </p:grpSpPr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BCFF71BC-576D-4D5B-9895-C8FD8F6E52FD}"/>
                </a:ext>
              </a:extLst>
            </p:cNvPr>
            <p:cNvSpPr/>
            <p:nvPr/>
          </p:nvSpPr>
          <p:spPr>
            <a:xfrm>
              <a:off x="8190732" y="4921979"/>
              <a:ext cx="410063" cy="41517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noFill/>
                </a:rPr>
                <a:t>A</a:t>
              </a:r>
              <a:endParaRPr kumimoji="1" lang="zh-CN" altLang="en-US" sz="1600" dirty="0">
                <a:noFill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555E0536-423B-4BBF-B557-AEB304F1FB87}"/>
                </a:ext>
              </a:extLst>
            </p:cNvPr>
            <p:cNvSpPr/>
            <p:nvPr/>
          </p:nvSpPr>
          <p:spPr>
            <a:xfrm>
              <a:off x="7724086" y="5660340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noFill/>
                </a:rPr>
                <a:t>B</a:t>
              </a:r>
              <a:endParaRPr kumimoji="1" lang="zh-CN" altLang="en-US" sz="1600" dirty="0">
                <a:noFill/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A7598B7D-D255-450B-A301-411B2F53607B}"/>
                </a:ext>
              </a:extLst>
            </p:cNvPr>
            <p:cNvSpPr/>
            <p:nvPr/>
          </p:nvSpPr>
          <p:spPr>
            <a:xfrm>
              <a:off x="8657378" y="5660340"/>
              <a:ext cx="410061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noFill/>
                </a:rPr>
                <a:t>D</a:t>
              </a:r>
              <a:endParaRPr kumimoji="1" lang="zh-CN" altLang="en-US" sz="1600" dirty="0">
                <a:noFill/>
              </a:endParaRPr>
            </a:p>
          </p:txBody>
        </p:sp>
        <p:cxnSp>
          <p:nvCxnSpPr>
            <p:cNvPr id="116" name="直线箭头连接符 48">
              <a:extLst>
                <a:ext uri="{FF2B5EF4-FFF2-40B4-BE49-F238E27FC236}">
                  <a16:creationId xmlns:a16="http://schemas.microsoft.com/office/drawing/2014/main" id="{07CC49B5-6861-4585-9390-6FA31D0E50F1}"/>
                </a:ext>
              </a:extLst>
            </p:cNvPr>
            <p:cNvCxnSpPr>
              <a:cxnSpLocks/>
              <a:stCxn id="113" idx="3"/>
              <a:endCxn id="114" idx="0"/>
            </p:cNvCxnSpPr>
            <p:nvPr/>
          </p:nvCxnSpPr>
          <p:spPr>
            <a:xfrm flipH="1">
              <a:off x="7929118" y="5276355"/>
              <a:ext cx="321666" cy="38398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箭头连接符 52">
              <a:extLst>
                <a:ext uri="{FF2B5EF4-FFF2-40B4-BE49-F238E27FC236}">
                  <a16:creationId xmlns:a16="http://schemas.microsoft.com/office/drawing/2014/main" id="{A6CF566A-2DDA-4495-9768-99E4172AB171}"/>
                </a:ext>
              </a:extLst>
            </p:cNvPr>
            <p:cNvCxnSpPr>
              <a:cxnSpLocks/>
              <a:stCxn id="113" idx="5"/>
              <a:endCxn id="115" idx="0"/>
            </p:cNvCxnSpPr>
            <p:nvPr/>
          </p:nvCxnSpPr>
          <p:spPr>
            <a:xfrm>
              <a:off x="8540743" y="5276355"/>
              <a:ext cx="321666" cy="38398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8D66AF5-044B-4B47-BB24-B94A2D3998C3}"/>
              </a:ext>
            </a:extLst>
          </p:cNvPr>
          <p:cNvGrpSpPr/>
          <p:nvPr/>
        </p:nvGrpSpPr>
        <p:grpSpPr>
          <a:xfrm>
            <a:off x="7460738" y="4917662"/>
            <a:ext cx="1361795" cy="1061347"/>
            <a:chOff x="7460738" y="4917662"/>
            <a:chExt cx="1361795" cy="1061347"/>
          </a:xfrm>
        </p:grpSpPr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935D6E3C-D4FF-4671-B7A3-1298D7958569}"/>
                </a:ext>
              </a:extLst>
            </p:cNvPr>
            <p:cNvSpPr txBox="1"/>
            <p:nvPr/>
          </p:nvSpPr>
          <p:spPr>
            <a:xfrm>
              <a:off x="7929117" y="4917662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EE3241A7-A267-46E9-971F-BFEC6737D6BB}"/>
                </a:ext>
              </a:extLst>
            </p:cNvPr>
            <p:cNvSpPr txBox="1"/>
            <p:nvPr/>
          </p:nvSpPr>
          <p:spPr>
            <a:xfrm>
              <a:off x="7460738" y="5666606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22DF13DE-D4BD-4D96-A587-4674FF83D073}"/>
                </a:ext>
              </a:extLst>
            </p:cNvPr>
            <p:cNvSpPr txBox="1"/>
            <p:nvPr/>
          </p:nvSpPr>
          <p:spPr>
            <a:xfrm>
              <a:off x="8412470" y="5671232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6D3BCED9-AD05-4583-8D09-E4AB55A90CFE}"/>
              </a:ext>
            </a:extLst>
          </p:cNvPr>
          <p:cNvGrpSpPr/>
          <p:nvPr/>
        </p:nvGrpSpPr>
        <p:grpSpPr>
          <a:xfrm>
            <a:off x="6641843" y="1716515"/>
            <a:ext cx="3000116" cy="1883278"/>
            <a:chOff x="6641843" y="1716515"/>
            <a:chExt cx="3000116" cy="1883278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A6A92B38-10D5-4C78-B877-4A71C2EAC45F}"/>
                </a:ext>
              </a:extLst>
            </p:cNvPr>
            <p:cNvSpPr txBox="1"/>
            <p:nvPr/>
          </p:nvSpPr>
          <p:spPr>
            <a:xfrm>
              <a:off x="7930809" y="1716515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A61E9726-3FB7-46E1-BE73-2D66B40995AA}"/>
                </a:ext>
              </a:extLst>
            </p:cNvPr>
            <p:cNvSpPr txBox="1"/>
            <p:nvPr/>
          </p:nvSpPr>
          <p:spPr>
            <a:xfrm>
              <a:off x="7076339" y="2565313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0EAEF373-2FA2-440A-8705-8A8F7A15C293}"/>
                </a:ext>
              </a:extLst>
            </p:cNvPr>
            <p:cNvSpPr txBox="1"/>
            <p:nvPr/>
          </p:nvSpPr>
          <p:spPr>
            <a:xfrm>
              <a:off x="8800198" y="2565312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693656A-9437-4305-B3D2-D8A73E4EB02D}"/>
                </a:ext>
              </a:extLst>
            </p:cNvPr>
            <p:cNvSpPr txBox="1"/>
            <p:nvPr/>
          </p:nvSpPr>
          <p:spPr>
            <a:xfrm>
              <a:off x="6641843" y="3275110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633CC329-C702-4B73-A49E-06AB88ECAD20}"/>
                </a:ext>
              </a:extLst>
            </p:cNvPr>
            <p:cNvSpPr txBox="1"/>
            <p:nvPr/>
          </p:nvSpPr>
          <p:spPr>
            <a:xfrm>
              <a:off x="7536059" y="3277949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02DF2028-C2B1-47CA-947F-F5176FDE5074}"/>
                </a:ext>
              </a:extLst>
            </p:cNvPr>
            <p:cNvSpPr txBox="1"/>
            <p:nvPr/>
          </p:nvSpPr>
          <p:spPr>
            <a:xfrm>
              <a:off x="8350106" y="3292016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6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F79FC9F8-BCED-4BBF-95A3-46480BDE1C16}"/>
                </a:ext>
              </a:extLst>
            </p:cNvPr>
            <p:cNvSpPr txBox="1"/>
            <p:nvPr/>
          </p:nvSpPr>
          <p:spPr>
            <a:xfrm>
              <a:off x="9231896" y="3283601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对话气泡: 圆角矩形 46">
                <a:extLst>
                  <a:ext uri="{FF2B5EF4-FFF2-40B4-BE49-F238E27FC236}">
                    <a16:creationId xmlns:a16="http://schemas.microsoft.com/office/drawing/2014/main" id="{52BE0755-7CE5-49B0-BAFB-686B1147369C}"/>
                  </a:ext>
                </a:extLst>
              </p:cNvPr>
              <p:cNvSpPr/>
              <p:nvPr/>
            </p:nvSpPr>
            <p:spPr>
              <a:xfrm>
                <a:off x="4683265" y="4276613"/>
                <a:ext cx="1523282" cy="794937"/>
              </a:xfrm>
              <a:prstGeom prst="wedgeRoundRectCallout">
                <a:avLst>
                  <a:gd name="adj1" fmla="val -31821"/>
                  <a:gd name="adj2" fmla="val -71497"/>
                  <a:gd name="adj3" fmla="val 1666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2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高度为</a:t>
                </a:r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h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的</a:t>
                </a:r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m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叉树有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个节点</a:t>
                </a:r>
                <a:endPara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47" name="对话气泡: 圆角矩形 46">
                <a:extLst>
                  <a:ext uri="{FF2B5EF4-FFF2-40B4-BE49-F238E27FC236}">
                    <a16:creationId xmlns:a16="http://schemas.microsoft.com/office/drawing/2014/main" id="{52BE0755-7CE5-49B0-BAFB-686B11473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265" y="4276613"/>
                <a:ext cx="1523282" cy="794937"/>
              </a:xfrm>
              <a:prstGeom prst="wedgeRoundRectCallout">
                <a:avLst>
                  <a:gd name="adj1" fmla="val -31821"/>
                  <a:gd name="adj2" fmla="val -71497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11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二叉树的概念</a:t>
            </a:r>
            <a:endParaRPr lang="en-US" altLang="zh-CN" dirty="0"/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2"/>
                </a:solidFill>
              </a:rPr>
              <a:t>完全二叉树：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当且仅当树中的每个</a:t>
            </a:r>
            <a:r>
              <a:rPr lang="zh-CN" altLang="en-US" dirty="0">
                <a:solidFill>
                  <a:schemeClr val="accent2"/>
                </a:solidFill>
              </a:rPr>
              <a:t>节点序号</a:t>
            </a:r>
            <a:r>
              <a:rPr lang="zh-CN" altLang="en-US" dirty="0"/>
              <a:t>都与同等高度的</a:t>
            </a:r>
            <a:br>
              <a:rPr lang="en-US" altLang="zh-CN" dirty="0"/>
            </a:br>
            <a:r>
              <a:rPr lang="zh-CN" altLang="en-US" dirty="0"/>
              <a:t>满二叉树序号</a:t>
            </a:r>
            <a:r>
              <a:rPr lang="zh-CN" altLang="en-US" dirty="0">
                <a:solidFill>
                  <a:schemeClr val="accent2"/>
                </a:solidFill>
              </a:rPr>
              <a:t>一一对应</a:t>
            </a:r>
            <a:r>
              <a:rPr lang="zh-CN" altLang="en-US" dirty="0"/>
              <a:t>时，该树为</a:t>
            </a:r>
            <a:r>
              <a:rPr lang="zh-CN" altLang="en-US" dirty="0">
                <a:solidFill>
                  <a:schemeClr val="accent2"/>
                </a:solidFill>
              </a:rPr>
              <a:t>完全二叉树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只有</a:t>
            </a:r>
            <a:r>
              <a:rPr lang="zh-CN" altLang="en-US" dirty="0">
                <a:solidFill>
                  <a:schemeClr val="accent2"/>
                </a:solidFill>
              </a:rPr>
              <a:t>最后两层</a:t>
            </a:r>
            <a:r>
              <a:rPr lang="zh-CN" altLang="en-US" dirty="0"/>
              <a:t>可能有叶子节点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最多有一个度为</a:t>
            </a:r>
            <a:r>
              <a:rPr lang="en-US" altLang="zh-CN" dirty="0"/>
              <a:t>1</a:t>
            </a:r>
            <a:r>
              <a:rPr lang="zh-CN" altLang="en-US" dirty="0"/>
              <a:t>的节点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按层序从</a:t>
            </a:r>
            <a:r>
              <a:rPr lang="en-US" altLang="zh-CN" dirty="0"/>
              <a:t>1</a:t>
            </a:r>
            <a:r>
              <a:rPr lang="zh-CN" altLang="en-US" dirty="0"/>
              <a:t>编号，序号与位置关系与满二叉树相同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 dirty="0"/>
              <a:t>i</a:t>
            </a:r>
            <a:r>
              <a:rPr lang="zh-CN" altLang="en-US" dirty="0"/>
              <a:t>≤</a:t>
            </a:r>
            <a:r>
              <a:rPr lang="en-US" altLang="zh-CN" dirty="0"/>
              <a:t>n/2</a:t>
            </a:r>
            <a:r>
              <a:rPr lang="zh-CN" altLang="en-US" dirty="0"/>
              <a:t>为分支节点，</a:t>
            </a:r>
            <a:r>
              <a:rPr lang="en-US" altLang="zh-CN" dirty="0"/>
              <a:t>i</a:t>
            </a:r>
            <a:r>
              <a:rPr lang="zh-CN" altLang="en-US" dirty="0"/>
              <a:t>＞</a:t>
            </a:r>
            <a:r>
              <a:rPr lang="en-US" altLang="zh-CN" dirty="0"/>
              <a:t>n/2</a:t>
            </a:r>
            <a:r>
              <a:rPr lang="zh-CN" altLang="en-US" dirty="0"/>
              <a:t>为叶子节点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/>
              <a:t>什么是树？什么是二叉树？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4A7633F-C4EB-4963-8C80-BFD49D79F163}"/>
              </a:ext>
            </a:extLst>
          </p:cNvPr>
          <p:cNvSpPr/>
          <p:nvPr/>
        </p:nvSpPr>
        <p:spPr>
          <a:xfrm>
            <a:off x="7929118" y="1676975"/>
            <a:ext cx="410063" cy="41517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A</a:t>
            </a:r>
            <a:endParaRPr kumimoji="1" lang="zh-CN" altLang="en-US" sz="1600" dirty="0">
              <a:noFill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B647E99-E608-41CF-8345-80565366EE6C}"/>
              </a:ext>
            </a:extLst>
          </p:cNvPr>
          <p:cNvSpPr/>
          <p:nvPr/>
        </p:nvSpPr>
        <p:spPr>
          <a:xfrm>
            <a:off x="7076339" y="2511614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B</a:t>
            </a:r>
            <a:endParaRPr kumimoji="1" lang="zh-CN" altLang="en-US" sz="1600" dirty="0">
              <a:noFill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C2D7B1A-4832-4BB9-A509-32C15F73A67E}"/>
              </a:ext>
            </a:extLst>
          </p:cNvPr>
          <p:cNvSpPr/>
          <p:nvPr/>
        </p:nvSpPr>
        <p:spPr>
          <a:xfrm>
            <a:off x="8785439" y="2511614"/>
            <a:ext cx="410061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D</a:t>
            </a:r>
            <a:endParaRPr kumimoji="1" lang="zh-CN" altLang="en-US" sz="1600" dirty="0">
              <a:noFill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D8EB9CF9-475A-4EA6-B9E3-A5BDA0FD2C65}"/>
              </a:ext>
            </a:extLst>
          </p:cNvPr>
          <p:cNvSpPr/>
          <p:nvPr/>
        </p:nvSpPr>
        <p:spPr>
          <a:xfrm>
            <a:off x="6636381" y="3221411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E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63" name="直线箭头连接符 48">
            <a:extLst>
              <a:ext uri="{FF2B5EF4-FFF2-40B4-BE49-F238E27FC236}">
                <a16:creationId xmlns:a16="http://schemas.microsoft.com/office/drawing/2014/main" id="{6A4E1FC5-3F61-4818-A127-9DEA4A93C8E4}"/>
              </a:ext>
            </a:extLst>
          </p:cNvPr>
          <p:cNvCxnSpPr>
            <a:cxnSpLocks/>
            <a:stCxn id="54" idx="3"/>
            <a:endCxn id="55" idx="0"/>
          </p:cNvCxnSpPr>
          <p:nvPr/>
        </p:nvCxnSpPr>
        <p:spPr>
          <a:xfrm flipH="1">
            <a:off x="7281371" y="2031351"/>
            <a:ext cx="707799" cy="48026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51">
            <a:extLst>
              <a:ext uri="{FF2B5EF4-FFF2-40B4-BE49-F238E27FC236}">
                <a16:creationId xmlns:a16="http://schemas.microsoft.com/office/drawing/2014/main" id="{D50B02BB-70E1-4656-BA05-BC3B79F8C5A9}"/>
              </a:ext>
            </a:extLst>
          </p:cNvPr>
          <p:cNvCxnSpPr>
            <a:cxnSpLocks/>
            <a:stCxn id="55" idx="3"/>
            <a:endCxn id="61" idx="0"/>
          </p:cNvCxnSpPr>
          <p:nvPr/>
        </p:nvCxnSpPr>
        <p:spPr>
          <a:xfrm flipH="1">
            <a:off x="6841413" y="2865990"/>
            <a:ext cx="294978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52">
            <a:extLst>
              <a:ext uri="{FF2B5EF4-FFF2-40B4-BE49-F238E27FC236}">
                <a16:creationId xmlns:a16="http://schemas.microsoft.com/office/drawing/2014/main" id="{2A7B72F2-173D-4CA9-824D-194A84C3075B}"/>
              </a:ext>
            </a:extLst>
          </p:cNvPr>
          <p:cNvCxnSpPr>
            <a:cxnSpLocks/>
            <a:stCxn id="54" idx="5"/>
            <a:endCxn id="57" idx="0"/>
          </p:cNvCxnSpPr>
          <p:nvPr/>
        </p:nvCxnSpPr>
        <p:spPr>
          <a:xfrm>
            <a:off x="8279129" y="2031351"/>
            <a:ext cx="711341" cy="48026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B63E5729-F111-43AC-967D-04237E4C0B48}"/>
              </a:ext>
            </a:extLst>
          </p:cNvPr>
          <p:cNvSpPr/>
          <p:nvPr/>
        </p:nvSpPr>
        <p:spPr>
          <a:xfrm>
            <a:off x="9225317" y="3221411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J</a:t>
            </a:r>
            <a:endParaRPr kumimoji="1" lang="zh-CN" altLang="en-US" sz="1600" dirty="0">
              <a:noFill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BF17D3F5-FBAD-4B01-97A9-124DECF82C99}"/>
              </a:ext>
            </a:extLst>
          </p:cNvPr>
          <p:cNvSpPr/>
          <p:nvPr/>
        </p:nvSpPr>
        <p:spPr>
          <a:xfrm>
            <a:off x="8343527" y="3221411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H</a:t>
            </a:r>
            <a:endParaRPr kumimoji="1" lang="zh-CN" altLang="en-US" sz="1600" dirty="0">
              <a:noFill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BB91B990-1AC9-4D73-B60D-076F585C8928}"/>
              </a:ext>
            </a:extLst>
          </p:cNvPr>
          <p:cNvSpPr/>
          <p:nvPr/>
        </p:nvSpPr>
        <p:spPr>
          <a:xfrm>
            <a:off x="7519055" y="3221411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F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86" name="直线箭头连接符 66">
            <a:extLst>
              <a:ext uri="{FF2B5EF4-FFF2-40B4-BE49-F238E27FC236}">
                <a16:creationId xmlns:a16="http://schemas.microsoft.com/office/drawing/2014/main" id="{FA991A6C-2375-416B-9BC9-C7DF14A84601}"/>
              </a:ext>
            </a:extLst>
          </p:cNvPr>
          <p:cNvCxnSpPr>
            <a:cxnSpLocks/>
            <a:stCxn id="57" idx="5"/>
            <a:endCxn id="79" idx="0"/>
          </p:cNvCxnSpPr>
          <p:nvPr/>
        </p:nvCxnSpPr>
        <p:spPr>
          <a:xfrm>
            <a:off x="9135448" y="2865990"/>
            <a:ext cx="294901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68">
            <a:extLst>
              <a:ext uri="{FF2B5EF4-FFF2-40B4-BE49-F238E27FC236}">
                <a16:creationId xmlns:a16="http://schemas.microsoft.com/office/drawing/2014/main" id="{91D13102-1B49-41F3-AE50-DCE400726E9B}"/>
              </a:ext>
            </a:extLst>
          </p:cNvPr>
          <p:cNvCxnSpPr>
            <a:cxnSpLocks/>
            <a:stCxn id="57" idx="3"/>
            <a:endCxn id="81" idx="0"/>
          </p:cNvCxnSpPr>
          <p:nvPr/>
        </p:nvCxnSpPr>
        <p:spPr>
          <a:xfrm flipH="1">
            <a:off x="8548559" y="2865990"/>
            <a:ext cx="296932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73">
            <a:extLst>
              <a:ext uri="{FF2B5EF4-FFF2-40B4-BE49-F238E27FC236}">
                <a16:creationId xmlns:a16="http://schemas.microsoft.com/office/drawing/2014/main" id="{0721C936-68DB-4E1C-B615-49B104C5FD60}"/>
              </a:ext>
            </a:extLst>
          </p:cNvPr>
          <p:cNvCxnSpPr>
            <a:cxnSpLocks/>
            <a:stCxn id="55" idx="5"/>
            <a:endCxn id="82" idx="0"/>
          </p:cNvCxnSpPr>
          <p:nvPr/>
        </p:nvCxnSpPr>
        <p:spPr>
          <a:xfrm>
            <a:off x="7426350" y="2865990"/>
            <a:ext cx="297737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18EFE792-DE19-489B-B45F-9C0EF94B6FF7}"/>
              </a:ext>
            </a:extLst>
          </p:cNvPr>
          <p:cNvSpPr txBox="1"/>
          <p:nvPr/>
        </p:nvSpPr>
        <p:spPr>
          <a:xfrm>
            <a:off x="10446186" y="1791842"/>
            <a:ext cx="9346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</a:t>
            </a:r>
            <a:r>
              <a: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</a:t>
            </a:r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</a:t>
            </a:r>
            <a:r>
              <a: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</a:t>
            </a:r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</a:t>
            </a:r>
            <a:r>
              <a: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</a:t>
            </a:r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</a:t>
            </a:r>
            <a:r>
              <a: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9D0C4853-127B-4E27-9D46-92A5B7BC20E2}"/>
              </a:ext>
            </a:extLst>
          </p:cNvPr>
          <p:cNvSpPr/>
          <p:nvPr/>
        </p:nvSpPr>
        <p:spPr>
          <a:xfrm>
            <a:off x="6411789" y="3987648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E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103" name="直线箭头连接符 51">
            <a:extLst>
              <a:ext uri="{FF2B5EF4-FFF2-40B4-BE49-F238E27FC236}">
                <a16:creationId xmlns:a16="http://schemas.microsoft.com/office/drawing/2014/main" id="{F23055C5-0795-4D17-8160-7C8BF29CBF7A}"/>
              </a:ext>
            </a:extLst>
          </p:cNvPr>
          <p:cNvCxnSpPr>
            <a:cxnSpLocks/>
            <a:stCxn id="61" idx="4"/>
            <a:endCxn id="102" idx="0"/>
          </p:cNvCxnSpPr>
          <p:nvPr/>
        </p:nvCxnSpPr>
        <p:spPr>
          <a:xfrm flipH="1">
            <a:off x="6616821" y="3636588"/>
            <a:ext cx="224592" cy="35106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7F85249A-D15B-41FE-A633-A3E10550E456}"/>
              </a:ext>
            </a:extLst>
          </p:cNvPr>
          <p:cNvSpPr/>
          <p:nvPr/>
        </p:nvSpPr>
        <p:spPr>
          <a:xfrm>
            <a:off x="6869425" y="3987648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J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105" name="直线箭头连接符 66">
            <a:extLst>
              <a:ext uri="{FF2B5EF4-FFF2-40B4-BE49-F238E27FC236}">
                <a16:creationId xmlns:a16="http://schemas.microsoft.com/office/drawing/2014/main" id="{32E6EDA1-22DC-4EEB-8E2D-AF8239543CD3}"/>
              </a:ext>
            </a:extLst>
          </p:cNvPr>
          <p:cNvCxnSpPr>
            <a:cxnSpLocks/>
            <a:stCxn id="61" idx="4"/>
            <a:endCxn id="104" idx="0"/>
          </p:cNvCxnSpPr>
          <p:nvPr/>
        </p:nvCxnSpPr>
        <p:spPr>
          <a:xfrm>
            <a:off x="6841413" y="3636588"/>
            <a:ext cx="233044" cy="35106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44211F8-3C03-462E-A8CF-8A193425115F}"/>
              </a:ext>
            </a:extLst>
          </p:cNvPr>
          <p:cNvGrpSpPr/>
          <p:nvPr/>
        </p:nvGrpSpPr>
        <p:grpSpPr>
          <a:xfrm>
            <a:off x="6411789" y="1716515"/>
            <a:ext cx="3230170" cy="2640621"/>
            <a:chOff x="6411789" y="1716515"/>
            <a:chExt cx="3230170" cy="2640621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9B75FE2-C258-49E5-8C62-D92C590A3B1E}"/>
                </a:ext>
              </a:extLst>
            </p:cNvPr>
            <p:cNvSpPr txBox="1"/>
            <p:nvPr/>
          </p:nvSpPr>
          <p:spPr>
            <a:xfrm>
              <a:off x="7930809" y="1716515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81FB76E-B152-4BE0-B372-C80C801CFB00}"/>
                </a:ext>
              </a:extLst>
            </p:cNvPr>
            <p:cNvSpPr txBox="1"/>
            <p:nvPr/>
          </p:nvSpPr>
          <p:spPr>
            <a:xfrm>
              <a:off x="7076339" y="2565313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EEAB71D-C087-4C1A-A4CB-913BF349EAE7}"/>
                </a:ext>
              </a:extLst>
            </p:cNvPr>
            <p:cNvSpPr txBox="1"/>
            <p:nvPr/>
          </p:nvSpPr>
          <p:spPr>
            <a:xfrm>
              <a:off x="8800198" y="2565312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A4B92B8-D0B3-44BC-AFC9-444D596DC388}"/>
                </a:ext>
              </a:extLst>
            </p:cNvPr>
            <p:cNvSpPr txBox="1"/>
            <p:nvPr/>
          </p:nvSpPr>
          <p:spPr>
            <a:xfrm>
              <a:off x="6641843" y="3275110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98C4B01-B56A-4BDA-B702-40DAD78F4517}"/>
                </a:ext>
              </a:extLst>
            </p:cNvPr>
            <p:cNvSpPr txBox="1"/>
            <p:nvPr/>
          </p:nvSpPr>
          <p:spPr>
            <a:xfrm>
              <a:off x="7536059" y="3277949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CB74F79-ED5D-4683-AB98-045487450DDE}"/>
                </a:ext>
              </a:extLst>
            </p:cNvPr>
            <p:cNvSpPr txBox="1"/>
            <p:nvPr/>
          </p:nvSpPr>
          <p:spPr>
            <a:xfrm>
              <a:off x="8350106" y="3292016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6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FAA403A-FD7D-4D1F-9CE2-2F06E5939125}"/>
                </a:ext>
              </a:extLst>
            </p:cNvPr>
            <p:cNvSpPr txBox="1"/>
            <p:nvPr/>
          </p:nvSpPr>
          <p:spPr>
            <a:xfrm>
              <a:off x="9231896" y="3283601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0DB0F5A-A094-4496-99BD-1F3E8EFB3DDD}"/>
                </a:ext>
              </a:extLst>
            </p:cNvPr>
            <p:cNvSpPr txBox="1"/>
            <p:nvPr/>
          </p:nvSpPr>
          <p:spPr>
            <a:xfrm>
              <a:off x="6411789" y="4049359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77B35B5-D67B-407F-BAE6-DE9AEA3F1434}"/>
                </a:ext>
              </a:extLst>
            </p:cNvPr>
            <p:cNvSpPr txBox="1"/>
            <p:nvPr/>
          </p:nvSpPr>
          <p:spPr>
            <a:xfrm>
              <a:off x="6861680" y="4049359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9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41" name="椭圆 40">
            <a:extLst>
              <a:ext uri="{FF2B5EF4-FFF2-40B4-BE49-F238E27FC236}">
                <a16:creationId xmlns:a16="http://schemas.microsoft.com/office/drawing/2014/main" id="{AFB9B08E-040A-4060-B937-892F652609D5}"/>
              </a:ext>
            </a:extLst>
          </p:cNvPr>
          <p:cNvSpPr/>
          <p:nvPr/>
        </p:nvSpPr>
        <p:spPr>
          <a:xfrm>
            <a:off x="7311571" y="3995660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E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42" name="直线箭头连接符 51">
            <a:extLst>
              <a:ext uri="{FF2B5EF4-FFF2-40B4-BE49-F238E27FC236}">
                <a16:creationId xmlns:a16="http://schemas.microsoft.com/office/drawing/2014/main" id="{5F1AB14A-BEC3-4F21-A71B-A965676A865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7516603" y="3644600"/>
            <a:ext cx="224592" cy="35106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48042E5B-A4C0-43D6-8812-FA6DD829004A}"/>
              </a:ext>
            </a:extLst>
          </p:cNvPr>
          <p:cNvSpPr txBox="1"/>
          <p:nvPr/>
        </p:nvSpPr>
        <p:spPr>
          <a:xfrm>
            <a:off x="7311571" y="4049359"/>
            <a:ext cx="410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38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二叉树的概念</a:t>
            </a:r>
            <a:endParaRPr lang="en-US" altLang="zh-CN" dirty="0"/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2"/>
                </a:solidFill>
              </a:rPr>
              <a:t>二叉排序树：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任意节点与其左右子节点的关键字大小关系都有：</a:t>
            </a:r>
            <a:br>
              <a:rPr lang="en-US" altLang="zh-CN" dirty="0"/>
            </a:br>
            <a:r>
              <a:rPr lang="zh-CN" altLang="en-US" dirty="0">
                <a:solidFill>
                  <a:schemeClr val="accent2"/>
                </a:solidFill>
              </a:rPr>
              <a:t>左＜中＜右</a:t>
            </a:r>
            <a:br>
              <a:rPr lang="en-US" altLang="zh-CN" dirty="0"/>
            </a:br>
            <a:r>
              <a:rPr lang="zh-CN" altLang="en-US" dirty="0"/>
              <a:t>常用于元素的排序、搜索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插入新元素</a:t>
            </a:r>
            <a:r>
              <a:rPr lang="en-US" altLang="zh-CN" dirty="0">
                <a:solidFill>
                  <a:schemeClr val="accent2"/>
                </a:solidFill>
              </a:rPr>
              <a:t>12</a:t>
            </a:r>
            <a:r>
              <a:rPr lang="zh-CN" altLang="en-US" dirty="0">
                <a:solidFill>
                  <a:schemeClr val="accent2"/>
                </a:solidFill>
              </a:rPr>
              <a:t>？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/>
              <a:t>什么是树？什么是二叉树？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4A7633F-C4EB-4963-8C80-BFD49D79F163}"/>
              </a:ext>
            </a:extLst>
          </p:cNvPr>
          <p:cNvSpPr/>
          <p:nvPr/>
        </p:nvSpPr>
        <p:spPr>
          <a:xfrm>
            <a:off x="7929118" y="1676975"/>
            <a:ext cx="410063" cy="41517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A</a:t>
            </a:r>
            <a:endParaRPr kumimoji="1" lang="zh-CN" altLang="en-US" sz="1600" dirty="0">
              <a:noFill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B647E99-E608-41CF-8345-80565366EE6C}"/>
              </a:ext>
            </a:extLst>
          </p:cNvPr>
          <p:cNvSpPr/>
          <p:nvPr/>
        </p:nvSpPr>
        <p:spPr>
          <a:xfrm>
            <a:off x="7076339" y="2511614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B</a:t>
            </a:r>
            <a:endParaRPr kumimoji="1" lang="zh-CN" altLang="en-US" sz="1600" dirty="0">
              <a:noFill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C2D7B1A-4832-4BB9-A509-32C15F73A67E}"/>
              </a:ext>
            </a:extLst>
          </p:cNvPr>
          <p:cNvSpPr/>
          <p:nvPr/>
        </p:nvSpPr>
        <p:spPr>
          <a:xfrm>
            <a:off x="8785439" y="2511614"/>
            <a:ext cx="410061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D</a:t>
            </a:r>
            <a:endParaRPr kumimoji="1" lang="zh-CN" altLang="en-US" sz="1600" dirty="0">
              <a:noFill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D8EB9CF9-475A-4EA6-B9E3-A5BDA0FD2C65}"/>
              </a:ext>
            </a:extLst>
          </p:cNvPr>
          <p:cNvSpPr/>
          <p:nvPr/>
        </p:nvSpPr>
        <p:spPr>
          <a:xfrm>
            <a:off x="6636381" y="3221411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E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63" name="直线箭头连接符 48">
            <a:extLst>
              <a:ext uri="{FF2B5EF4-FFF2-40B4-BE49-F238E27FC236}">
                <a16:creationId xmlns:a16="http://schemas.microsoft.com/office/drawing/2014/main" id="{6A4E1FC5-3F61-4818-A127-9DEA4A93C8E4}"/>
              </a:ext>
            </a:extLst>
          </p:cNvPr>
          <p:cNvCxnSpPr>
            <a:cxnSpLocks/>
            <a:stCxn id="54" idx="3"/>
            <a:endCxn id="55" idx="0"/>
          </p:cNvCxnSpPr>
          <p:nvPr/>
        </p:nvCxnSpPr>
        <p:spPr>
          <a:xfrm flipH="1">
            <a:off x="7281371" y="2031351"/>
            <a:ext cx="707799" cy="48026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51">
            <a:extLst>
              <a:ext uri="{FF2B5EF4-FFF2-40B4-BE49-F238E27FC236}">
                <a16:creationId xmlns:a16="http://schemas.microsoft.com/office/drawing/2014/main" id="{D50B02BB-70E1-4656-BA05-BC3B79F8C5A9}"/>
              </a:ext>
            </a:extLst>
          </p:cNvPr>
          <p:cNvCxnSpPr>
            <a:cxnSpLocks/>
            <a:stCxn id="55" idx="3"/>
            <a:endCxn id="61" idx="0"/>
          </p:cNvCxnSpPr>
          <p:nvPr/>
        </p:nvCxnSpPr>
        <p:spPr>
          <a:xfrm flipH="1">
            <a:off x="6841413" y="2865990"/>
            <a:ext cx="294978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52">
            <a:extLst>
              <a:ext uri="{FF2B5EF4-FFF2-40B4-BE49-F238E27FC236}">
                <a16:creationId xmlns:a16="http://schemas.microsoft.com/office/drawing/2014/main" id="{2A7B72F2-173D-4CA9-824D-194A84C3075B}"/>
              </a:ext>
            </a:extLst>
          </p:cNvPr>
          <p:cNvCxnSpPr>
            <a:cxnSpLocks/>
            <a:stCxn id="54" idx="5"/>
            <a:endCxn id="57" idx="0"/>
          </p:cNvCxnSpPr>
          <p:nvPr/>
        </p:nvCxnSpPr>
        <p:spPr>
          <a:xfrm>
            <a:off x="8279129" y="2031351"/>
            <a:ext cx="711341" cy="48026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B63E5729-F111-43AC-967D-04237E4C0B48}"/>
              </a:ext>
            </a:extLst>
          </p:cNvPr>
          <p:cNvSpPr/>
          <p:nvPr/>
        </p:nvSpPr>
        <p:spPr>
          <a:xfrm>
            <a:off x="9225317" y="3221411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J</a:t>
            </a:r>
            <a:endParaRPr kumimoji="1" lang="zh-CN" altLang="en-US" sz="1600" dirty="0">
              <a:noFill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BF17D3F5-FBAD-4B01-97A9-124DECF82C99}"/>
              </a:ext>
            </a:extLst>
          </p:cNvPr>
          <p:cNvSpPr/>
          <p:nvPr/>
        </p:nvSpPr>
        <p:spPr>
          <a:xfrm>
            <a:off x="8343527" y="3221411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H</a:t>
            </a:r>
            <a:endParaRPr kumimoji="1" lang="zh-CN" altLang="en-US" sz="1600" dirty="0">
              <a:noFill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BB91B990-1AC9-4D73-B60D-076F585C8928}"/>
              </a:ext>
            </a:extLst>
          </p:cNvPr>
          <p:cNvSpPr/>
          <p:nvPr/>
        </p:nvSpPr>
        <p:spPr>
          <a:xfrm>
            <a:off x="7519055" y="3221411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F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86" name="直线箭头连接符 66">
            <a:extLst>
              <a:ext uri="{FF2B5EF4-FFF2-40B4-BE49-F238E27FC236}">
                <a16:creationId xmlns:a16="http://schemas.microsoft.com/office/drawing/2014/main" id="{FA991A6C-2375-416B-9BC9-C7DF14A84601}"/>
              </a:ext>
            </a:extLst>
          </p:cNvPr>
          <p:cNvCxnSpPr>
            <a:cxnSpLocks/>
            <a:stCxn id="57" idx="5"/>
            <a:endCxn id="79" idx="0"/>
          </p:cNvCxnSpPr>
          <p:nvPr/>
        </p:nvCxnSpPr>
        <p:spPr>
          <a:xfrm>
            <a:off x="9135448" y="2865990"/>
            <a:ext cx="294901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68">
            <a:extLst>
              <a:ext uri="{FF2B5EF4-FFF2-40B4-BE49-F238E27FC236}">
                <a16:creationId xmlns:a16="http://schemas.microsoft.com/office/drawing/2014/main" id="{91D13102-1B49-41F3-AE50-DCE400726E9B}"/>
              </a:ext>
            </a:extLst>
          </p:cNvPr>
          <p:cNvCxnSpPr>
            <a:cxnSpLocks/>
            <a:stCxn id="57" idx="3"/>
            <a:endCxn id="81" idx="0"/>
          </p:cNvCxnSpPr>
          <p:nvPr/>
        </p:nvCxnSpPr>
        <p:spPr>
          <a:xfrm flipH="1">
            <a:off x="8548559" y="2865990"/>
            <a:ext cx="296932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73">
            <a:extLst>
              <a:ext uri="{FF2B5EF4-FFF2-40B4-BE49-F238E27FC236}">
                <a16:creationId xmlns:a16="http://schemas.microsoft.com/office/drawing/2014/main" id="{0721C936-68DB-4E1C-B615-49B104C5FD60}"/>
              </a:ext>
            </a:extLst>
          </p:cNvPr>
          <p:cNvCxnSpPr>
            <a:cxnSpLocks/>
            <a:stCxn id="55" idx="5"/>
            <a:endCxn id="82" idx="0"/>
          </p:cNvCxnSpPr>
          <p:nvPr/>
        </p:nvCxnSpPr>
        <p:spPr>
          <a:xfrm>
            <a:off x="7426350" y="2865990"/>
            <a:ext cx="297737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18EFE792-DE19-489B-B45F-9C0EF94B6FF7}"/>
              </a:ext>
            </a:extLst>
          </p:cNvPr>
          <p:cNvSpPr txBox="1"/>
          <p:nvPr/>
        </p:nvSpPr>
        <p:spPr>
          <a:xfrm>
            <a:off x="10446186" y="1791842"/>
            <a:ext cx="9346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</a:t>
            </a:r>
            <a:r>
              <a: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</a:t>
            </a:r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</a:t>
            </a:r>
            <a:r>
              <a: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</a:t>
            </a:r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</a:t>
            </a:r>
            <a:r>
              <a: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</a:t>
            </a:r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</a:t>
            </a:r>
            <a:r>
              <a: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9D0C4853-127B-4E27-9D46-92A5B7BC20E2}"/>
              </a:ext>
            </a:extLst>
          </p:cNvPr>
          <p:cNvSpPr/>
          <p:nvPr/>
        </p:nvSpPr>
        <p:spPr>
          <a:xfrm>
            <a:off x="6411789" y="3987648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E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103" name="直线箭头连接符 51">
            <a:extLst>
              <a:ext uri="{FF2B5EF4-FFF2-40B4-BE49-F238E27FC236}">
                <a16:creationId xmlns:a16="http://schemas.microsoft.com/office/drawing/2014/main" id="{F23055C5-0795-4D17-8160-7C8BF29CBF7A}"/>
              </a:ext>
            </a:extLst>
          </p:cNvPr>
          <p:cNvCxnSpPr>
            <a:cxnSpLocks/>
            <a:stCxn id="61" idx="4"/>
            <a:endCxn id="102" idx="0"/>
          </p:cNvCxnSpPr>
          <p:nvPr/>
        </p:nvCxnSpPr>
        <p:spPr>
          <a:xfrm flipH="1">
            <a:off x="6616821" y="3636588"/>
            <a:ext cx="224592" cy="35106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7F85249A-D15B-41FE-A633-A3E10550E456}"/>
              </a:ext>
            </a:extLst>
          </p:cNvPr>
          <p:cNvSpPr/>
          <p:nvPr/>
        </p:nvSpPr>
        <p:spPr>
          <a:xfrm>
            <a:off x="6869425" y="3987648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J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105" name="直线箭头连接符 66">
            <a:extLst>
              <a:ext uri="{FF2B5EF4-FFF2-40B4-BE49-F238E27FC236}">
                <a16:creationId xmlns:a16="http://schemas.microsoft.com/office/drawing/2014/main" id="{32E6EDA1-22DC-4EEB-8E2D-AF8239543CD3}"/>
              </a:ext>
            </a:extLst>
          </p:cNvPr>
          <p:cNvCxnSpPr>
            <a:cxnSpLocks/>
            <a:stCxn id="61" idx="4"/>
            <a:endCxn id="104" idx="0"/>
          </p:cNvCxnSpPr>
          <p:nvPr/>
        </p:nvCxnSpPr>
        <p:spPr>
          <a:xfrm>
            <a:off x="6841413" y="3636588"/>
            <a:ext cx="233044" cy="35106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AFB9B08E-040A-4060-B937-892F652609D5}"/>
              </a:ext>
            </a:extLst>
          </p:cNvPr>
          <p:cNvSpPr/>
          <p:nvPr/>
        </p:nvSpPr>
        <p:spPr>
          <a:xfrm>
            <a:off x="7311571" y="3995660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E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42" name="直线箭头连接符 51">
            <a:extLst>
              <a:ext uri="{FF2B5EF4-FFF2-40B4-BE49-F238E27FC236}">
                <a16:creationId xmlns:a16="http://schemas.microsoft.com/office/drawing/2014/main" id="{5F1AB14A-BEC3-4F21-A71B-A965676A865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7516603" y="3644600"/>
            <a:ext cx="224592" cy="35106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48042E5B-A4C0-43D6-8812-FA6DD829004A}"/>
              </a:ext>
            </a:extLst>
          </p:cNvPr>
          <p:cNvSpPr txBox="1"/>
          <p:nvPr/>
        </p:nvSpPr>
        <p:spPr>
          <a:xfrm>
            <a:off x="7311571" y="4049359"/>
            <a:ext cx="410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9C6C836-9566-4D15-A1B1-43AEF0ABC40F}"/>
              </a:ext>
            </a:extLst>
          </p:cNvPr>
          <p:cNvGrpSpPr/>
          <p:nvPr/>
        </p:nvGrpSpPr>
        <p:grpSpPr>
          <a:xfrm>
            <a:off x="6411789" y="1716515"/>
            <a:ext cx="3230170" cy="2640621"/>
            <a:chOff x="6411789" y="1716515"/>
            <a:chExt cx="3230170" cy="2640621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66FB339B-FDBE-4283-811D-B9C6DFCE4821}"/>
                </a:ext>
              </a:extLst>
            </p:cNvPr>
            <p:cNvSpPr txBox="1"/>
            <p:nvPr/>
          </p:nvSpPr>
          <p:spPr>
            <a:xfrm>
              <a:off x="7930809" y="1716515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10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87AF63E-79EA-48F1-87D0-185E59CCDB50}"/>
                </a:ext>
              </a:extLst>
            </p:cNvPr>
            <p:cNvSpPr txBox="1"/>
            <p:nvPr/>
          </p:nvSpPr>
          <p:spPr>
            <a:xfrm>
              <a:off x="7076339" y="2565313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395EF025-2D24-497A-8EE9-7AEAF1E9BA5A}"/>
                </a:ext>
              </a:extLst>
            </p:cNvPr>
            <p:cNvSpPr txBox="1"/>
            <p:nvPr/>
          </p:nvSpPr>
          <p:spPr>
            <a:xfrm>
              <a:off x="8800198" y="2565312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13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1876D57-222E-419C-A1C1-FA48ECF9FDDA}"/>
                </a:ext>
              </a:extLst>
            </p:cNvPr>
            <p:cNvSpPr txBox="1"/>
            <p:nvPr/>
          </p:nvSpPr>
          <p:spPr>
            <a:xfrm>
              <a:off x="6641843" y="3275110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5FA28C2-16A4-4D9D-9B46-2ED48469E622}"/>
                </a:ext>
              </a:extLst>
            </p:cNvPr>
            <p:cNvSpPr txBox="1"/>
            <p:nvPr/>
          </p:nvSpPr>
          <p:spPr>
            <a:xfrm>
              <a:off x="7536059" y="3277949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9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07F71B7-030F-4E9B-85EA-FE16025DAFB2}"/>
                </a:ext>
              </a:extLst>
            </p:cNvPr>
            <p:cNvSpPr txBox="1"/>
            <p:nvPr/>
          </p:nvSpPr>
          <p:spPr>
            <a:xfrm>
              <a:off x="8350106" y="3292016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11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B4FF8A36-1573-46E7-83DB-1F9510FB895A}"/>
                </a:ext>
              </a:extLst>
            </p:cNvPr>
            <p:cNvSpPr txBox="1"/>
            <p:nvPr/>
          </p:nvSpPr>
          <p:spPr>
            <a:xfrm>
              <a:off x="9231896" y="3283601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18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29F88405-9E89-4864-823A-64C3A09D5318}"/>
                </a:ext>
              </a:extLst>
            </p:cNvPr>
            <p:cNvSpPr txBox="1"/>
            <p:nvPr/>
          </p:nvSpPr>
          <p:spPr>
            <a:xfrm>
              <a:off x="6411789" y="4049359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EF032B7A-3C91-48D6-9319-5D8992B69201}"/>
                </a:ext>
              </a:extLst>
            </p:cNvPr>
            <p:cNvSpPr txBox="1"/>
            <p:nvPr/>
          </p:nvSpPr>
          <p:spPr>
            <a:xfrm>
              <a:off x="6861680" y="4049359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6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ED1383E-CD15-4AFC-AB18-07277B6DBE50}"/>
              </a:ext>
            </a:extLst>
          </p:cNvPr>
          <p:cNvGrpSpPr/>
          <p:nvPr/>
        </p:nvGrpSpPr>
        <p:grpSpPr>
          <a:xfrm>
            <a:off x="8567154" y="3644600"/>
            <a:ext cx="438075" cy="766237"/>
            <a:chOff x="8567154" y="3644600"/>
            <a:chExt cx="438075" cy="766237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E101821B-C2DD-41C4-990F-6E5C2D8A3942}"/>
                </a:ext>
              </a:extLst>
            </p:cNvPr>
            <p:cNvSpPr/>
            <p:nvPr/>
          </p:nvSpPr>
          <p:spPr>
            <a:xfrm>
              <a:off x="8595166" y="3995660"/>
              <a:ext cx="410063" cy="4151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noFill/>
                </a:rPr>
                <a:t>J</a:t>
              </a:r>
              <a:endParaRPr kumimoji="1" lang="zh-CN" altLang="en-US" sz="1600" dirty="0">
                <a:noFill/>
              </a:endParaRPr>
            </a:p>
          </p:txBody>
        </p:sp>
        <p:cxnSp>
          <p:nvCxnSpPr>
            <p:cNvPr id="76" name="直线箭头连接符 66">
              <a:extLst>
                <a:ext uri="{FF2B5EF4-FFF2-40B4-BE49-F238E27FC236}">
                  <a16:creationId xmlns:a16="http://schemas.microsoft.com/office/drawing/2014/main" id="{47DD7D09-C961-4E3C-9429-ED84BD6BA8C3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>
              <a:off x="8567154" y="3644600"/>
              <a:ext cx="233044" cy="35106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BA5E2EC5-70FD-4746-BD63-147630B2EF6D}"/>
                </a:ext>
              </a:extLst>
            </p:cNvPr>
            <p:cNvSpPr txBox="1"/>
            <p:nvPr/>
          </p:nvSpPr>
          <p:spPr>
            <a:xfrm>
              <a:off x="8595166" y="4049359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12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91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二叉树的概念</a:t>
            </a:r>
            <a:endParaRPr lang="en-US" altLang="zh-CN" dirty="0"/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2"/>
                </a:solidFill>
              </a:rPr>
              <a:t>平衡二叉树：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任意节点的左右子树</a:t>
            </a:r>
            <a:r>
              <a:rPr lang="zh-CN" altLang="en-US" dirty="0">
                <a:solidFill>
                  <a:schemeClr val="accent2"/>
                </a:solidFill>
              </a:rPr>
              <a:t>深度差不超过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插入或删除元素后，动态调整树的结构，以便</a:t>
            </a:r>
            <a:br>
              <a:rPr lang="en-US" altLang="zh-CN" dirty="0"/>
            </a:br>
            <a:r>
              <a:rPr lang="zh-CN" altLang="en-US" dirty="0"/>
              <a:t>提高下次搜索效率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/>
              <a:t>什么是树？什么是二叉树？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ABC6766-0366-4A1D-9F07-2F4773B96D2E}"/>
              </a:ext>
            </a:extLst>
          </p:cNvPr>
          <p:cNvGrpSpPr/>
          <p:nvPr/>
        </p:nvGrpSpPr>
        <p:grpSpPr>
          <a:xfrm>
            <a:off x="5873933" y="2284563"/>
            <a:ext cx="1929083" cy="2733862"/>
            <a:chOff x="7660599" y="2042200"/>
            <a:chExt cx="1929083" cy="2733862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4A7633F-C4EB-4963-8C80-BFD49D79F163}"/>
                </a:ext>
              </a:extLst>
            </p:cNvPr>
            <p:cNvSpPr/>
            <p:nvPr/>
          </p:nvSpPr>
          <p:spPr>
            <a:xfrm>
              <a:off x="9177928" y="2042200"/>
              <a:ext cx="410063" cy="41517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noFill/>
                </a:rPr>
                <a:t>A</a:t>
              </a:r>
              <a:endParaRPr kumimoji="1" lang="zh-CN" altLang="en-US" sz="1600" dirty="0">
                <a:noFill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B647E99-E608-41CF-8345-80565366EE6C}"/>
                </a:ext>
              </a:extLst>
            </p:cNvPr>
            <p:cNvSpPr/>
            <p:nvPr/>
          </p:nvSpPr>
          <p:spPr>
            <a:xfrm>
              <a:off x="8325149" y="2876839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noFill/>
                </a:rPr>
                <a:t>B</a:t>
              </a:r>
              <a:endParaRPr kumimoji="1" lang="zh-CN" altLang="en-US" sz="1600" dirty="0">
                <a:noFill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8EB9CF9-475A-4EA6-B9E3-A5BDA0FD2C65}"/>
                </a:ext>
              </a:extLst>
            </p:cNvPr>
            <p:cNvSpPr/>
            <p:nvPr/>
          </p:nvSpPr>
          <p:spPr>
            <a:xfrm>
              <a:off x="7885191" y="3586636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noFill/>
                </a:rPr>
                <a:t>E</a:t>
              </a:r>
              <a:endParaRPr kumimoji="1" lang="zh-CN" altLang="en-US" sz="1600" dirty="0">
                <a:noFill/>
              </a:endParaRPr>
            </a:p>
          </p:txBody>
        </p:sp>
        <p:cxnSp>
          <p:nvCxnSpPr>
            <p:cNvPr id="63" name="直线箭头连接符 48">
              <a:extLst>
                <a:ext uri="{FF2B5EF4-FFF2-40B4-BE49-F238E27FC236}">
                  <a16:creationId xmlns:a16="http://schemas.microsoft.com/office/drawing/2014/main" id="{6A4E1FC5-3F61-4818-A127-9DEA4A93C8E4}"/>
                </a:ext>
              </a:extLst>
            </p:cNvPr>
            <p:cNvCxnSpPr>
              <a:cxnSpLocks/>
              <a:stCxn id="54" idx="3"/>
              <a:endCxn id="55" idx="0"/>
            </p:cNvCxnSpPr>
            <p:nvPr/>
          </p:nvCxnSpPr>
          <p:spPr>
            <a:xfrm flipH="1">
              <a:off x="8530181" y="2396576"/>
              <a:ext cx="707799" cy="4802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51">
              <a:extLst>
                <a:ext uri="{FF2B5EF4-FFF2-40B4-BE49-F238E27FC236}">
                  <a16:creationId xmlns:a16="http://schemas.microsoft.com/office/drawing/2014/main" id="{D50B02BB-70E1-4656-BA05-BC3B79F8C5A9}"/>
                </a:ext>
              </a:extLst>
            </p:cNvPr>
            <p:cNvCxnSpPr>
              <a:cxnSpLocks/>
              <a:stCxn id="55" idx="3"/>
              <a:endCxn id="61" idx="0"/>
            </p:cNvCxnSpPr>
            <p:nvPr/>
          </p:nvCxnSpPr>
          <p:spPr>
            <a:xfrm flipH="1">
              <a:off x="8090223" y="3231215"/>
              <a:ext cx="294978" cy="3554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B91B990-1AC9-4D73-B60D-076F585C8928}"/>
                </a:ext>
              </a:extLst>
            </p:cNvPr>
            <p:cNvSpPr/>
            <p:nvPr/>
          </p:nvSpPr>
          <p:spPr>
            <a:xfrm>
              <a:off x="8767865" y="3586636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noFill/>
                </a:rPr>
                <a:t>F</a:t>
              </a:r>
              <a:endParaRPr kumimoji="1" lang="zh-CN" altLang="en-US" sz="1600" dirty="0">
                <a:noFill/>
              </a:endParaRPr>
            </a:p>
          </p:txBody>
        </p:sp>
        <p:cxnSp>
          <p:nvCxnSpPr>
            <p:cNvPr id="90" name="直线箭头连接符 73">
              <a:extLst>
                <a:ext uri="{FF2B5EF4-FFF2-40B4-BE49-F238E27FC236}">
                  <a16:creationId xmlns:a16="http://schemas.microsoft.com/office/drawing/2014/main" id="{0721C936-68DB-4E1C-B615-49B104C5FD60}"/>
                </a:ext>
              </a:extLst>
            </p:cNvPr>
            <p:cNvCxnSpPr>
              <a:cxnSpLocks/>
              <a:stCxn id="55" idx="5"/>
              <a:endCxn id="82" idx="0"/>
            </p:cNvCxnSpPr>
            <p:nvPr/>
          </p:nvCxnSpPr>
          <p:spPr>
            <a:xfrm>
              <a:off x="8675160" y="3231215"/>
              <a:ext cx="297737" cy="3554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9D0C4853-127B-4E27-9D46-92A5B7BC20E2}"/>
                </a:ext>
              </a:extLst>
            </p:cNvPr>
            <p:cNvSpPr/>
            <p:nvPr/>
          </p:nvSpPr>
          <p:spPr>
            <a:xfrm>
              <a:off x="7660599" y="4352873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noFill/>
                </a:rPr>
                <a:t>E</a:t>
              </a:r>
              <a:endParaRPr kumimoji="1" lang="zh-CN" altLang="en-US" sz="1600" dirty="0">
                <a:noFill/>
              </a:endParaRPr>
            </a:p>
          </p:txBody>
        </p:sp>
        <p:cxnSp>
          <p:nvCxnSpPr>
            <p:cNvPr id="103" name="直线箭头连接符 51">
              <a:extLst>
                <a:ext uri="{FF2B5EF4-FFF2-40B4-BE49-F238E27FC236}">
                  <a16:creationId xmlns:a16="http://schemas.microsoft.com/office/drawing/2014/main" id="{F23055C5-0795-4D17-8160-7C8BF29CBF7A}"/>
                </a:ext>
              </a:extLst>
            </p:cNvPr>
            <p:cNvCxnSpPr>
              <a:cxnSpLocks/>
              <a:stCxn id="61" idx="4"/>
              <a:endCxn id="102" idx="0"/>
            </p:cNvCxnSpPr>
            <p:nvPr/>
          </p:nvCxnSpPr>
          <p:spPr>
            <a:xfrm flipH="1">
              <a:off x="7865631" y="4001813"/>
              <a:ext cx="224592" cy="35106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7F85249A-D15B-41FE-A633-A3E10550E456}"/>
                </a:ext>
              </a:extLst>
            </p:cNvPr>
            <p:cNvSpPr/>
            <p:nvPr/>
          </p:nvSpPr>
          <p:spPr>
            <a:xfrm>
              <a:off x="8118235" y="4352873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noFill/>
                </a:rPr>
                <a:t>J</a:t>
              </a:r>
              <a:endParaRPr kumimoji="1" lang="zh-CN" altLang="en-US" sz="1600" dirty="0">
                <a:noFill/>
              </a:endParaRPr>
            </a:p>
          </p:txBody>
        </p:sp>
        <p:cxnSp>
          <p:nvCxnSpPr>
            <p:cNvPr id="105" name="直线箭头连接符 66">
              <a:extLst>
                <a:ext uri="{FF2B5EF4-FFF2-40B4-BE49-F238E27FC236}">
                  <a16:creationId xmlns:a16="http://schemas.microsoft.com/office/drawing/2014/main" id="{32E6EDA1-22DC-4EEB-8E2D-AF8239543CD3}"/>
                </a:ext>
              </a:extLst>
            </p:cNvPr>
            <p:cNvCxnSpPr>
              <a:cxnSpLocks/>
              <a:stCxn id="61" idx="4"/>
              <a:endCxn id="104" idx="0"/>
            </p:cNvCxnSpPr>
            <p:nvPr/>
          </p:nvCxnSpPr>
          <p:spPr>
            <a:xfrm>
              <a:off x="8090223" y="4001813"/>
              <a:ext cx="233044" cy="35106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FB9B08E-040A-4060-B937-892F652609D5}"/>
                </a:ext>
              </a:extLst>
            </p:cNvPr>
            <p:cNvSpPr/>
            <p:nvPr/>
          </p:nvSpPr>
          <p:spPr>
            <a:xfrm>
              <a:off x="8560381" y="4360885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noFill/>
                </a:rPr>
                <a:t>E</a:t>
              </a:r>
              <a:endParaRPr kumimoji="1" lang="zh-CN" altLang="en-US" sz="1600" dirty="0">
                <a:noFill/>
              </a:endParaRPr>
            </a:p>
          </p:txBody>
        </p:sp>
        <p:cxnSp>
          <p:nvCxnSpPr>
            <p:cNvPr id="42" name="直线箭头连接符 51">
              <a:extLst>
                <a:ext uri="{FF2B5EF4-FFF2-40B4-BE49-F238E27FC236}">
                  <a16:creationId xmlns:a16="http://schemas.microsoft.com/office/drawing/2014/main" id="{5F1AB14A-BEC3-4F21-A71B-A965676A8653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8765413" y="4009825"/>
              <a:ext cx="224592" cy="35106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8042E5B-A4C0-43D6-8812-FA6DD829004A}"/>
                </a:ext>
              </a:extLst>
            </p:cNvPr>
            <p:cNvSpPr txBox="1"/>
            <p:nvPr/>
          </p:nvSpPr>
          <p:spPr>
            <a:xfrm>
              <a:off x="8560381" y="4414584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66FB339B-FDBE-4283-811D-B9C6DFCE4821}"/>
                </a:ext>
              </a:extLst>
            </p:cNvPr>
            <p:cNvSpPr txBox="1"/>
            <p:nvPr/>
          </p:nvSpPr>
          <p:spPr>
            <a:xfrm>
              <a:off x="9179619" y="2081740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10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87AF63E-79EA-48F1-87D0-185E59CCDB50}"/>
                </a:ext>
              </a:extLst>
            </p:cNvPr>
            <p:cNvSpPr txBox="1"/>
            <p:nvPr/>
          </p:nvSpPr>
          <p:spPr>
            <a:xfrm>
              <a:off x="8325149" y="2930538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1876D57-222E-419C-A1C1-FA48ECF9FDDA}"/>
                </a:ext>
              </a:extLst>
            </p:cNvPr>
            <p:cNvSpPr txBox="1"/>
            <p:nvPr/>
          </p:nvSpPr>
          <p:spPr>
            <a:xfrm>
              <a:off x="7890653" y="3640335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5FA28C2-16A4-4D9D-9B46-2ED48469E622}"/>
                </a:ext>
              </a:extLst>
            </p:cNvPr>
            <p:cNvSpPr txBox="1"/>
            <p:nvPr/>
          </p:nvSpPr>
          <p:spPr>
            <a:xfrm>
              <a:off x="8784869" y="3643174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9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29F88405-9E89-4864-823A-64C3A09D5318}"/>
                </a:ext>
              </a:extLst>
            </p:cNvPr>
            <p:cNvSpPr txBox="1"/>
            <p:nvPr/>
          </p:nvSpPr>
          <p:spPr>
            <a:xfrm>
              <a:off x="7660599" y="4414584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EF032B7A-3C91-48D6-9319-5D8992B69201}"/>
                </a:ext>
              </a:extLst>
            </p:cNvPr>
            <p:cNvSpPr txBox="1"/>
            <p:nvPr/>
          </p:nvSpPr>
          <p:spPr>
            <a:xfrm>
              <a:off x="8110490" y="4414584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6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B35BCE5-D26B-45C2-9420-F9D29DCA3907}"/>
              </a:ext>
            </a:extLst>
          </p:cNvPr>
          <p:cNvGrpSpPr/>
          <p:nvPr/>
        </p:nvGrpSpPr>
        <p:grpSpPr>
          <a:xfrm>
            <a:off x="8597508" y="2653288"/>
            <a:ext cx="2866465" cy="1996412"/>
            <a:chOff x="7970395" y="3383491"/>
            <a:chExt cx="2866465" cy="1996412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C96CFAE-C908-45B4-9AF9-AD8598255063}"/>
                </a:ext>
              </a:extLst>
            </p:cNvPr>
            <p:cNvSpPr/>
            <p:nvPr/>
          </p:nvSpPr>
          <p:spPr>
            <a:xfrm>
              <a:off x="9263132" y="3383491"/>
              <a:ext cx="410063" cy="41517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noFill/>
                </a:rPr>
                <a:t>A</a:t>
              </a:r>
              <a:endParaRPr kumimoji="1" lang="zh-CN" altLang="en-US" sz="1600" dirty="0">
                <a:noFill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A02438BE-6E6B-4FD7-92CE-E0E6DE3BF6AD}"/>
                </a:ext>
              </a:extLst>
            </p:cNvPr>
            <p:cNvSpPr/>
            <p:nvPr/>
          </p:nvSpPr>
          <p:spPr>
            <a:xfrm>
              <a:off x="8410353" y="4218130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noFill/>
                </a:rPr>
                <a:t>B</a:t>
              </a:r>
              <a:endParaRPr kumimoji="1" lang="zh-CN" altLang="en-US" sz="1600" dirty="0">
                <a:noFill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F97D64F8-A719-4CF4-82D7-4D0BD1DEC6CA}"/>
                </a:ext>
              </a:extLst>
            </p:cNvPr>
            <p:cNvSpPr/>
            <p:nvPr/>
          </p:nvSpPr>
          <p:spPr>
            <a:xfrm>
              <a:off x="7970395" y="4927927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noFill/>
                </a:rPr>
                <a:t>E</a:t>
              </a:r>
              <a:endParaRPr kumimoji="1" lang="zh-CN" altLang="en-US" sz="1600" dirty="0">
                <a:noFill/>
              </a:endParaRPr>
            </a:p>
          </p:txBody>
        </p:sp>
        <p:cxnSp>
          <p:nvCxnSpPr>
            <p:cNvPr id="45" name="直线箭头连接符 48">
              <a:extLst>
                <a:ext uri="{FF2B5EF4-FFF2-40B4-BE49-F238E27FC236}">
                  <a16:creationId xmlns:a16="http://schemas.microsoft.com/office/drawing/2014/main" id="{F80A2D50-D8F8-416B-B729-DE112BD3A539}"/>
                </a:ext>
              </a:extLst>
            </p:cNvPr>
            <p:cNvCxnSpPr>
              <a:cxnSpLocks/>
              <a:stCxn id="40" idx="3"/>
              <a:endCxn id="43" idx="0"/>
            </p:cNvCxnSpPr>
            <p:nvPr/>
          </p:nvCxnSpPr>
          <p:spPr>
            <a:xfrm flipH="1">
              <a:off x="8615385" y="3737867"/>
              <a:ext cx="707799" cy="4802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51">
              <a:extLst>
                <a:ext uri="{FF2B5EF4-FFF2-40B4-BE49-F238E27FC236}">
                  <a16:creationId xmlns:a16="http://schemas.microsoft.com/office/drawing/2014/main" id="{BDD7E953-C854-4DF7-A1AD-AFA3A8FDE0E6}"/>
                </a:ext>
              </a:extLst>
            </p:cNvPr>
            <p:cNvCxnSpPr>
              <a:cxnSpLocks/>
              <a:stCxn id="43" idx="3"/>
              <a:endCxn id="44" idx="0"/>
            </p:cNvCxnSpPr>
            <p:nvPr/>
          </p:nvCxnSpPr>
          <p:spPr>
            <a:xfrm flipH="1">
              <a:off x="8175427" y="4572506"/>
              <a:ext cx="294978" cy="3554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D59AE7B8-B537-4B33-A3FB-7E828BBD8683}"/>
                </a:ext>
              </a:extLst>
            </p:cNvPr>
            <p:cNvSpPr/>
            <p:nvPr/>
          </p:nvSpPr>
          <p:spPr>
            <a:xfrm>
              <a:off x="8853069" y="4927927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noFill/>
                </a:rPr>
                <a:t>F</a:t>
              </a:r>
              <a:endParaRPr kumimoji="1" lang="zh-CN" altLang="en-US" sz="1600" dirty="0">
                <a:noFill/>
              </a:endParaRPr>
            </a:p>
          </p:txBody>
        </p:sp>
        <p:cxnSp>
          <p:nvCxnSpPr>
            <p:cNvPr id="48" name="直线箭头连接符 73">
              <a:extLst>
                <a:ext uri="{FF2B5EF4-FFF2-40B4-BE49-F238E27FC236}">
                  <a16:creationId xmlns:a16="http://schemas.microsoft.com/office/drawing/2014/main" id="{027807E6-04BA-438E-A8B9-96945D455858}"/>
                </a:ext>
              </a:extLst>
            </p:cNvPr>
            <p:cNvCxnSpPr>
              <a:cxnSpLocks/>
              <a:stCxn id="43" idx="5"/>
              <a:endCxn id="47" idx="0"/>
            </p:cNvCxnSpPr>
            <p:nvPr/>
          </p:nvCxnSpPr>
          <p:spPr>
            <a:xfrm>
              <a:off x="8760364" y="4572506"/>
              <a:ext cx="297737" cy="3554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1">
              <a:extLst>
                <a:ext uri="{FF2B5EF4-FFF2-40B4-BE49-F238E27FC236}">
                  <a16:creationId xmlns:a16="http://schemas.microsoft.com/office/drawing/2014/main" id="{DF6ED9C5-255D-471B-9D19-1D661B43B230}"/>
                </a:ext>
              </a:extLst>
            </p:cNvPr>
            <p:cNvCxnSpPr>
              <a:cxnSpLocks/>
              <a:stCxn id="52" idx="3"/>
              <a:endCxn id="50" idx="0"/>
            </p:cNvCxnSpPr>
            <p:nvPr/>
          </p:nvCxnSpPr>
          <p:spPr>
            <a:xfrm flipH="1">
              <a:off x="9838380" y="4572506"/>
              <a:ext cx="238406" cy="37375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5B42BC45-2092-4E1D-9627-AF7C72D8CDC2}"/>
                </a:ext>
              </a:extLst>
            </p:cNvPr>
            <p:cNvSpPr/>
            <p:nvPr/>
          </p:nvSpPr>
          <p:spPr>
            <a:xfrm>
              <a:off x="10016734" y="4218130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noFill/>
                </a:rPr>
                <a:t>J</a:t>
              </a:r>
              <a:endParaRPr kumimoji="1" lang="zh-CN" altLang="en-US" sz="1600" dirty="0">
                <a:noFill/>
              </a:endParaRPr>
            </a:p>
          </p:txBody>
        </p:sp>
        <p:cxnSp>
          <p:nvCxnSpPr>
            <p:cNvPr id="53" name="直线箭头连接符 66">
              <a:extLst>
                <a:ext uri="{FF2B5EF4-FFF2-40B4-BE49-F238E27FC236}">
                  <a16:creationId xmlns:a16="http://schemas.microsoft.com/office/drawing/2014/main" id="{57673F1C-0299-40D5-995E-0B85B92BF2E4}"/>
                </a:ext>
              </a:extLst>
            </p:cNvPr>
            <p:cNvCxnSpPr>
              <a:cxnSpLocks/>
              <a:stCxn id="40" idx="5"/>
              <a:endCxn id="52" idx="0"/>
            </p:cNvCxnSpPr>
            <p:nvPr/>
          </p:nvCxnSpPr>
          <p:spPr>
            <a:xfrm>
              <a:off x="9613143" y="3737867"/>
              <a:ext cx="608623" cy="4802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1">
              <a:extLst>
                <a:ext uri="{FF2B5EF4-FFF2-40B4-BE49-F238E27FC236}">
                  <a16:creationId xmlns:a16="http://schemas.microsoft.com/office/drawing/2014/main" id="{593C9A77-6B88-4042-8EA9-0344638B97A7}"/>
                </a:ext>
              </a:extLst>
            </p:cNvPr>
            <p:cNvCxnSpPr>
              <a:cxnSpLocks/>
              <a:stCxn id="52" idx="5"/>
              <a:endCxn id="56" idx="0"/>
            </p:cNvCxnSpPr>
            <p:nvPr/>
          </p:nvCxnSpPr>
          <p:spPr>
            <a:xfrm>
              <a:off x="10366745" y="4572506"/>
              <a:ext cx="265084" cy="39222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20E2B79-DE1E-444C-A29B-570B8DAB2C48}"/>
                </a:ext>
              </a:extLst>
            </p:cNvPr>
            <p:cNvGrpSpPr/>
            <p:nvPr/>
          </p:nvGrpSpPr>
          <p:grpSpPr>
            <a:xfrm>
              <a:off x="10426797" y="4964726"/>
              <a:ext cx="410063" cy="415177"/>
              <a:chOff x="8044170" y="4525807"/>
              <a:chExt cx="410063" cy="415177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F2E8C2F9-E7AD-4487-990A-242E58FFCEF8}"/>
                  </a:ext>
                </a:extLst>
              </p:cNvPr>
              <p:cNvSpPr/>
              <p:nvPr/>
            </p:nvSpPr>
            <p:spPr>
              <a:xfrm>
                <a:off x="8044170" y="4525807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noFill/>
                  </a:rPr>
                  <a:t>E</a:t>
                </a:r>
                <a:endParaRPr kumimoji="1" lang="zh-CN" altLang="en-US" sz="1600" dirty="0">
                  <a:noFill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11113AE-0D9A-4801-A912-8C7ADE44643E}"/>
                  </a:ext>
                </a:extLst>
              </p:cNvPr>
              <p:cNvSpPr txBox="1"/>
              <p:nvPr/>
            </p:nvSpPr>
            <p:spPr>
              <a:xfrm>
                <a:off x="8044170" y="4579506"/>
                <a:ext cx="4100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8</a:t>
                </a:r>
                <a:endPara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907655C-E324-43C5-BCB2-8806D8C74A95}"/>
                </a:ext>
              </a:extLst>
            </p:cNvPr>
            <p:cNvSpPr txBox="1"/>
            <p:nvPr/>
          </p:nvSpPr>
          <p:spPr>
            <a:xfrm>
              <a:off x="9264823" y="3423031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10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2CE46C53-8A02-494B-850F-9354616610F3}"/>
                </a:ext>
              </a:extLst>
            </p:cNvPr>
            <p:cNvSpPr txBox="1"/>
            <p:nvPr/>
          </p:nvSpPr>
          <p:spPr>
            <a:xfrm>
              <a:off x="8410353" y="4271829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5EF6500C-B424-4F44-AC62-AD89A9B7CE25}"/>
                </a:ext>
              </a:extLst>
            </p:cNvPr>
            <p:cNvSpPr txBox="1"/>
            <p:nvPr/>
          </p:nvSpPr>
          <p:spPr>
            <a:xfrm>
              <a:off x="7975857" y="4981626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21A4EFE1-BF93-424B-89F0-A6BAD393DF58}"/>
                </a:ext>
              </a:extLst>
            </p:cNvPr>
            <p:cNvSpPr txBox="1"/>
            <p:nvPr/>
          </p:nvSpPr>
          <p:spPr>
            <a:xfrm>
              <a:off x="8870073" y="4984465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9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286B512-7C86-438F-95AA-C02B03615AD7}"/>
                </a:ext>
              </a:extLst>
            </p:cNvPr>
            <p:cNvGrpSpPr/>
            <p:nvPr/>
          </p:nvGrpSpPr>
          <p:grpSpPr>
            <a:xfrm>
              <a:off x="9633348" y="4946261"/>
              <a:ext cx="410063" cy="415177"/>
              <a:chOff x="7132063" y="4525807"/>
              <a:chExt cx="410063" cy="415177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327C0CB-2393-4DBC-A8FD-C939AC6C5BF8}"/>
                  </a:ext>
                </a:extLst>
              </p:cNvPr>
              <p:cNvSpPr/>
              <p:nvPr/>
            </p:nvSpPr>
            <p:spPr>
              <a:xfrm>
                <a:off x="7132063" y="4525807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noFill/>
                  </a:rPr>
                  <a:t>E</a:t>
                </a:r>
                <a:endParaRPr kumimoji="1" lang="zh-CN" altLang="en-US" sz="1600" dirty="0">
                  <a:noFill/>
                </a:endParaRP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2CE55EDB-755F-4D60-B64E-3FFCD1DEC35B}"/>
                  </a:ext>
                </a:extLst>
              </p:cNvPr>
              <p:cNvSpPr txBox="1"/>
              <p:nvPr/>
            </p:nvSpPr>
            <p:spPr>
              <a:xfrm>
                <a:off x="7132063" y="4587518"/>
                <a:ext cx="4100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3</a:t>
                </a:r>
                <a:endPara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0A68B01-359C-45EF-A43F-54B274ECB23C}"/>
                </a:ext>
              </a:extLst>
            </p:cNvPr>
            <p:cNvSpPr txBox="1"/>
            <p:nvPr/>
          </p:nvSpPr>
          <p:spPr>
            <a:xfrm>
              <a:off x="10008989" y="4279841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6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箭头: 右 14">
            <a:extLst>
              <a:ext uri="{FF2B5EF4-FFF2-40B4-BE49-F238E27FC236}">
                <a16:creationId xmlns:a16="http://schemas.microsoft.com/office/drawing/2014/main" id="{73A8015B-7A19-42CB-B530-3B9E123ED876}"/>
              </a:ext>
            </a:extLst>
          </p:cNvPr>
          <p:cNvSpPr/>
          <p:nvPr/>
        </p:nvSpPr>
        <p:spPr>
          <a:xfrm>
            <a:off x="7866847" y="3473784"/>
            <a:ext cx="667851" cy="35542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6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0B21368-69A2-4F30-9CE8-5FBF34688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二叉树的性质</a:t>
                </a:r>
                <a:endParaRPr lang="en-US" altLang="zh-CN" dirty="0"/>
              </a:p>
              <a:p>
                <a:pPr marL="514350" lvl="2" indent="-514350">
                  <a:spcBef>
                    <a:spcPts val="1000"/>
                  </a:spcBef>
                  <a:buFont typeface="+mj-lt"/>
                  <a:buAutoNum type="arabicPeriod"/>
                </a:pPr>
                <a:r>
                  <a:rPr lang="zh-CN" altLang="en-US" dirty="0"/>
                  <a:t>非空二叉树中，叶子节点比二分支节点多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sz="1600" dirty="0"/>
                  <a:t>度为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、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、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节点个数分别为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160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60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br>
                  <a:rPr lang="en-US" altLang="zh-CN" sz="1600" dirty="0"/>
                </a:b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altLang="zh-CN" sz="1100" dirty="0"/>
                </a:br>
                <a:r>
                  <a:rPr lang="en-US" altLang="zh-CN" sz="11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160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endParaRPr lang="en-US" altLang="zh-CN" sz="1600" dirty="0"/>
              </a:p>
              <a:p>
                <a:pPr marL="514350" lvl="2" indent="-514350">
                  <a:spcBef>
                    <a:spcPts val="1000"/>
                  </a:spcBef>
                  <a:buFont typeface="+mj-lt"/>
                  <a:buAutoNum type="arabicPeriod"/>
                </a:pPr>
                <a:r>
                  <a:rPr lang="zh-CN" altLang="en-US" dirty="0"/>
                  <a:t>二叉树第 </a:t>
                </a:r>
                <a:r>
                  <a:rPr lang="en-US" altLang="zh-CN" dirty="0"/>
                  <a:t>i </a:t>
                </a:r>
                <a:r>
                  <a:rPr lang="zh-CN" altLang="en-US" dirty="0"/>
                  <a:t>层最多有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个节点</a:t>
                </a:r>
                <a:r>
                  <a:rPr lang="en-US" altLang="zh-CN" dirty="0"/>
                  <a:t>(i</a:t>
                </a:r>
                <a:r>
                  <a:rPr lang="zh-CN" altLang="en-US" dirty="0"/>
                  <a:t>≥</a:t>
                </a:r>
                <a:r>
                  <a:rPr lang="en-US" altLang="zh-CN" dirty="0"/>
                  <a:t>1)</a:t>
                </a:r>
              </a:p>
              <a:p>
                <a:pPr marL="514350" lvl="2" indent="-514350">
                  <a:spcBef>
                    <a:spcPts val="1000"/>
                  </a:spcBef>
                  <a:buFont typeface="+mj-lt"/>
                  <a:buAutoNum type="arabicPeriod"/>
                </a:pPr>
                <a:r>
                  <a:rPr lang="zh-CN" altLang="en-US" dirty="0"/>
                  <a:t>高度为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的二叉树最多有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个节点</a:t>
                </a:r>
                <a:endParaRPr lang="en-US" altLang="zh-CN" dirty="0"/>
              </a:p>
              <a:p>
                <a:pPr marL="514350" lvl="2" indent="-514350">
                  <a:spcBef>
                    <a:spcPts val="1000"/>
                  </a:spcBef>
                  <a:buFont typeface="+mj-lt"/>
                  <a:buAutoNum type="arabicPeriod"/>
                </a:pPr>
                <a:r>
                  <a:rPr lang="en-US" altLang="zh-CN" dirty="0"/>
                  <a:t>n</a:t>
                </a:r>
                <a:r>
                  <a:rPr lang="zh-CN" altLang="en-US" dirty="0"/>
                  <a:t>个节点的完全二叉树，度为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节点个数</a:t>
                </a:r>
                <a:r>
                  <a:rPr lang="zh-CN" altLang="en-US" sz="2000" dirty="0"/>
                  <a:t>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sz="1600" dirty="0"/>
                  <a:t>高度</a:t>
                </a:r>
                <a:r>
                  <a:rPr lang="en-US" altLang="zh-CN" sz="1600" dirty="0"/>
                  <a:t>h</a:t>
                </a:r>
                <a:r>
                  <a:rPr lang="zh-CN" altLang="en-US" sz="16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sz="1600" dirty="0"/>
                  <a:t> 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br>
                  <a:rPr lang="en-US" altLang="zh-CN" sz="1600" i="1" dirty="0">
                    <a:latin typeface="Cambria Math" panose="02040503050406030204" pitchFamily="18" charset="0"/>
                  </a:rPr>
                </a:br>
                <a:r>
                  <a:rPr lang="zh-CN" altLang="en-US" sz="1600" dirty="0">
                    <a:latin typeface="Cambria Math" panose="02040503050406030204" pitchFamily="18" charset="0"/>
                  </a:rPr>
                  <a:t>最多只有一个度为</a:t>
                </a:r>
                <a:r>
                  <a:rPr lang="en-US" altLang="zh-CN" sz="16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1600" dirty="0">
                    <a:latin typeface="Cambria Math" panose="02040503050406030204" pitchFamily="18" charset="0"/>
                  </a:rPr>
                  <a:t>的节点：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dirty="0"/>
                  <a:t>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dirty="0"/>
                  <a:t>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/>
                  <a:t>一定是奇数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0B21368-69A2-4F30-9CE8-5FBF34688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8" b="-1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/>
              <a:t>什么是树？什么是二叉树？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A16AE6-D933-42C8-85D7-6E62681B90E9}"/>
              </a:ext>
            </a:extLst>
          </p:cNvPr>
          <p:cNvGrpSpPr/>
          <p:nvPr/>
        </p:nvGrpSpPr>
        <p:grpSpPr>
          <a:xfrm>
            <a:off x="8239445" y="1215131"/>
            <a:ext cx="2998999" cy="2725850"/>
            <a:chOff x="8095904" y="1347900"/>
            <a:chExt cx="2998999" cy="2725850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63CE977-EC1B-454A-96AB-A0434CC5FFFD}"/>
                </a:ext>
              </a:extLst>
            </p:cNvPr>
            <p:cNvSpPr/>
            <p:nvPr/>
          </p:nvSpPr>
          <p:spPr>
            <a:xfrm>
              <a:off x="9388641" y="1347900"/>
              <a:ext cx="410063" cy="41517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1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0928EA2-8546-473F-A85A-653F9106274C}"/>
                </a:ext>
              </a:extLst>
            </p:cNvPr>
            <p:cNvSpPr/>
            <p:nvPr/>
          </p:nvSpPr>
          <p:spPr>
            <a:xfrm>
              <a:off x="8535862" y="2182539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2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754EE4F-3D31-47AC-8CFE-E8FC86558982}"/>
                </a:ext>
              </a:extLst>
            </p:cNvPr>
            <p:cNvSpPr/>
            <p:nvPr/>
          </p:nvSpPr>
          <p:spPr>
            <a:xfrm>
              <a:off x="10244962" y="2182539"/>
              <a:ext cx="410061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3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2DB5671-9F8F-498F-B9F0-8328AF3FCF84}"/>
                </a:ext>
              </a:extLst>
            </p:cNvPr>
            <p:cNvSpPr/>
            <p:nvPr/>
          </p:nvSpPr>
          <p:spPr>
            <a:xfrm>
              <a:off x="8095904" y="2892336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4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线箭头连接符 48">
              <a:extLst>
                <a:ext uri="{FF2B5EF4-FFF2-40B4-BE49-F238E27FC236}">
                  <a16:creationId xmlns:a16="http://schemas.microsoft.com/office/drawing/2014/main" id="{4AE31428-D80E-430A-B1D6-0432D3C822AB}"/>
                </a:ext>
              </a:extLst>
            </p:cNvPr>
            <p:cNvCxnSpPr>
              <a:cxnSpLocks/>
              <a:stCxn id="57" idx="3"/>
              <a:endCxn id="60" idx="0"/>
            </p:cNvCxnSpPr>
            <p:nvPr/>
          </p:nvCxnSpPr>
          <p:spPr>
            <a:xfrm flipH="1">
              <a:off x="8740894" y="1702276"/>
              <a:ext cx="707799" cy="4802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51">
              <a:extLst>
                <a:ext uri="{FF2B5EF4-FFF2-40B4-BE49-F238E27FC236}">
                  <a16:creationId xmlns:a16="http://schemas.microsoft.com/office/drawing/2014/main" id="{6CB087D8-82F2-404D-A0A5-0C2129A2BED8}"/>
                </a:ext>
              </a:extLst>
            </p:cNvPr>
            <p:cNvCxnSpPr>
              <a:cxnSpLocks/>
              <a:stCxn id="60" idx="3"/>
              <a:endCxn id="69" idx="0"/>
            </p:cNvCxnSpPr>
            <p:nvPr/>
          </p:nvCxnSpPr>
          <p:spPr>
            <a:xfrm flipH="1">
              <a:off x="8300936" y="2536915"/>
              <a:ext cx="294978" cy="3554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52">
              <a:extLst>
                <a:ext uri="{FF2B5EF4-FFF2-40B4-BE49-F238E27FC236}">
                  <a16:creationId xmlns:a16="http://schemas.microsoft.com/office/drawing/2014/main" id="{230F1CD8-E0CF-4E63-8634-ECB2BB837D46}"/>
                </a:ext>
              </a:extLst>
            </p:cNvPr>
            <p:cNvCxnSpPr>
              <a:cxnSpLocks/>
              <a:stCxn id="57" idx="5"/>
              <a:endCxn id="65" idx="0"/>
            </p:cNvCxnSpPr>
            <p:nvPr/>
          </p:nvCxnSpPr>
          <p:spPr>
            <a:xfrm>
              <a:off x="9738652" y="1702276"/>
              <a:ext cx="711341" cy="4802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5FB4A2A8-6292-4DFA-8D31-688F2C2C8F4A}"/>
                </a:ext>
              </a:extLst>
            </p:cNvPr>
            <p:cNvSpPr/>
            <p:nvPr/>
          </p:nvSpPr>
          <p:spPr>
            <a:xfrm>
              <a:off x="10684840" y="2892336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7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4653D436-F4CD-4E34-AA20-E1B77E3F45FF}"/>
                </a:ext>
              </a:extLst>
            </p:cNvPr>
            <p:cNvSpPr/>
            <p:nvPr/>
          </p:nvSpPr>
          <p:spPr>
            <a:xfrm>
              <a:off x="9803050" y="2892336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6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E764A346-1310-4460-AC9A-9A577FC21EB1}"/>
                </a:ext>
              </a:extLst>
            </p:cNvPr>
            <p:cNvSpPr/>
            <p:nvPr/>
          </p:nvSpPr>
          <p:spPr>
            <a:xfrm>
              <a:off x="8978578" y="2892336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5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直线箭头连接符 66">
              <a:extLst>
                <a:ext uri="{FF2B5EF4-FFF2-40B4-BE49-F238E27FC236}">
                  <a16:creationId xmlns:a16="http://schemas.microsoft.com/office/drawing/2014/main" id="{9AD6E4F5-3E51-43CB-A437-69ABEEB18B49}"/>
                </a:ext>
              </a:extLst>
            </p:cNvPr>
            <p:cNvCxnSpPr>
              <a:cxnSpLocks/>
              <a:stCxn id="65" idx="5"/>
              <a:endCxn id="77" idx="0"/>
            </p:cNvCxnSpPr>
            <p:nvPr/>
          </p:nvCxnSpPr>
          <p:spPr>
            <a:xfrm>
              <a:off x="10594971" y="2536915"/>
              <a:ext cx="294901" cy="3554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箭头连接符 68">
              <a:extLst>
                <a:ext uri="{FF2B5EF4-FFF2-40B4-BE49-F238E27FC236}">
                  <a16:creationId xmlns:a16="http://schemas.microsoft.com/office/drawing/2014/main" id="{9D53809A-E81B-424F-869C-86F898156F79}"/>
                </a:ext>
              </a:extLst>
            </p:cNvPr>
            <p:cNvCxnSpPr>
              <a:cxnSpLocks/>
              <a:stCxn id="65" idx="3"/>
              <a:endCxn id="78" idx="0"/>
            </p:cNvCxnSpPr>
            <p:nvPr/>
          </p:nvCxnSpPr>
          <p:spPr>
            <a:xfrm flipH="1">
              <a:off x="10008082" y="2536915"/>
              <a:ext cx="296932" cy="3554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箭头连接符 73">
              <a:extLst>
                <a:ext uri="{FF2B5EF4-FFF2-40B4-BE49-F238E27FC236}">
                  <a16:creationId xmlns:a16="http://schemas.microsoft.com/office/drawing/2014/main" id="{855C8995-6AAA-44ED-9A6E-BFC10B8481B4}"/>
                </a:ext>
              </a:extLst>
            </p:cNvPr>
            <p:cNvCxnSpPr>
              <a:cxnSpLocks/>
              <a:stCxn id="60" idx="5"/>
              <a:endCxn id="79" idx="0"/>
            </p:cNvCxnSpPr>
            <p:nvPr/>
          </p:nvCxnSpPr>
          <p:spPr>
            <a:xfrm>
              <a:off x="8885873" y="2536915"/>
              <a:ext cx="297737" cy="3554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DCFFF263-B3F8-4A5A-A891-29582B1835C7}"/>
                </a:ext>
              </a:extLst>
            </p:cNvPr>
            <p:cNvSpPr/>
            <p:nvPr/>
          </p:nvSpPr>
          <p:spPr>
            <a:xfrm>
              <a:off x="8595836" y="3658573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8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直线箭头连接符 51">
              <a:extLst>
                <a:ext uri="{FF2B5EF4-FFF2-40B4-BE49-F238E27FC236}">
                  <a16:creationId xmlns:a16="http://schemas.microsoft.com/office/drawing/2014/main" id="{BCD89746-39F6-41F9-BCC5-86333A75DDED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 flipH="1">
              <a:off x="8800868" y="3303152"/>
              <a:ext cx="294978" cy="3554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045CB68A-0C70-4A93-9507-3DE4907CB1DA}"/>
                </a:ext>
              </a:extLst>
            </p:cNvPr>
            <p:cNvSpPr/>
            <p:nvPr/>
          </p:nvSpPr>
          <p:spPr>
            <a:xfrm>
              <a:off x="9410357" y="3641546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9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直线箭头连接符 51">
              <a:extLst>
                <a:ext uri="{FF2B5EF4-FFF2-40B4-BE49-F238E27FC236}">
                  <a16:creationId xmlns:a16="http://schemas.microsoft.com/office/drawing/2014/main" id="{AAEC85A2-B68F-4225-B314-214D28401BD0}"/>
                </a:ext>
              </a:extLst>
            </p:cNvPr>
            <p:cNvCxnSpPr>
              <a:cxnSpLocks/>
              <a:stCxn id="78" idx="3"/>
              <a:endCxn id="93" idx="0"/>
            </p:cNvCxnSpPr>
            <p:nvPr/>
          </p:nvCxnSpPr>
          <p:spPr>
            <a:xfrm flipH="1">
              <a:off x="9615389" y="3246712"/>
              <a:ext cx="247713" cy="394834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8BF093F1-4B32-41DB-B828-38C40BC518C7}"/>
                </a:ext>
              </a:extLst>
            </p:cNvPr>
            <p:cNvSpPr/>
            <p:nvPr/>
          </p:nvSpPr>
          <p:spPr>
            <a:xfrm>
              <a:off x="10152487" y="3638977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直线箭头连接符 51">
              <a:extLst>
                <a:ext uri="{FF2B5EF4-FFF2-40B4-BE49-F238E27FC236}">
                  <a16:creationId xmlns:a16="http://schemas.microsoft.com/office/drawing/2014/main" id="{EBBB1B56-F277-48E4-9195-25C3A6AF083A}"/>
                </a:ext>
              </a:extLst>
            </p:cNvPr>
            <p:cNvCxnSpPr>
              <a:cxnSpLocks/>
              <a:stCxn id="78" idx="5"/>
              <a:endCxn id="110" idx="0"/>
            </p:cNvCxnSpPr>
            <p:nvPr/>
          </p:nvCxnSpPr>
          <p:spPr>
            <a:xfrm>
              <a:off x="10153061" y="3246712"/>
              <a:ext cx="204458" cy="39226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719EC6E7-D0C6-4115-B13D-95BA06A4B7B6}"/>
                </a:ext>
              </a:extLst>
            </p:cNvPr>
            <p:cNvSpPr txBox="1"/>
            <p:nvPr/>
          </p:nvSpPr>
          <p:spPr>
            <a:xfrm>
              <a:off x="10152486" y="3692677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10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9" name="右大括号 8">
            <a:extLst>
              <a:ext uri="{FF2B5EF4-FFF2-40B4-BE49-F238E27FC236}">
                <a16:creationId xmlns:a16="http://schemas.microsoft.com/office/drawing/2014/main" id="{6D85F28B-1312-4ADF-B251-2EF2FEA63FCE}"/>
              </a:ext>
            </a:extLst>
          </p:cNvPr>
          <p:cNvSpPr/>
          <p:nvPr/>
        </p:nvSpPr>
        <p:spPr>
          <a:xfrm>
            <a:off x="3094120" y="3232082"/>
            <a:ext cx="211015" cy="57686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D87DD330-EB0D-4FB6-B075-E4B4B2033948}"/>
                  </a:ext>
                </a:extLst>
              </p:cNvPr>
              <p:cNvSpPr txBox="1"/>
              <p:nvPr/>
            </p:nvSpPr>
            <p:spPr>
              <a:xfrm>
                <a:off x="3397277" y="3335849"/>
                <a:ext cx="137245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D87DD330-EB0D-4FB6-B075-E4B4B2033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277" y="3335849"/>
                <a:ext cx="1372456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对话气泡: 圆角矩形 114">
                <a:extLst>
                  <a:ext uri="{FF2B5EF4-FFF2-40B4-BE49-F238E27FC236}">
                    <a16:creationId xmlns:a16="http://schemas.microsoft.com/office/drawing/2014/main" id="{FD39A7B7-CC6E-42CE-8AAD-6A0D7A6A3A80}"/>
                  </a:ext>
                </a:extLst>
              </p:cNvPr>
              <p:cNvSpPr/>
              <p:nvPr/>
            </p:nvSpPr>
            <p:spPr>
              <a:xfrm>
                <a:off x="5743722" y="3603519"/>
                <a:ext cx="1802421" cy="738844"/>
              </a:xfrm>
              <a:prstGeom prst="wedgeRoundRectCallout">
                <a:avLst>
                  <a:gd name="adj1" fmla="val -60050"/>
                  <a:gd name="adj2" fmla="val -3215"/>
                  <a:gd name="adj3" fmla="val 1666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2">
                  <a:spcBef>
                    <a:spcPts val="1000"/>
                  </a:spcBef>
                </a:pPr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m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叉树第 </a:t>
                </a:r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i 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层最多有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个节点</a:t>
                </a:r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(i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≥</a:t>
                </a:r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1)</a:t>
                </a:r>
                <a:endParaRPr lang="en-US" altLang="zh-CN" sz="1400" dirty="0">
                  <a:solidFill>
                    <a:schemeClr val="accent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115" name="对话气泡: 圆角矩形 114">
                <a:extLst>
                  <a:ext uri="{FF2B5EF4-FFF2-40B4-BE49-F238E27FC236}">
                    <a16:creationId xmlns:a16="http://schemas.microsoft.com/office/drawing/2014/main" id="{FD39A7B7-CC6E-42CE-8AAD-6A0D7A6A3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722" y="3603519"/>
                <a:ext cx="1802421" cy="738844"/>
              </a:xfrm>
              <a:prstGeom prst="wedgeRoundRectCallout">
                <a:avLst>
                  <a:gd name="adj1" fmla="val -60050"/>
                  <a:gd name="adj2" fmla="val -3215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对话气泡: 圆角矩形 115">
                <a:extLst>
                  <a:ext uri="{FF2B5EF4-FFF2-40B4-BE49-F238E27FC236}">
                    <a16:creationId xmlns:a16="http://schemas.microsoft.com/office/drawing/2014/main" id="{81E3A1F0-E1D7-41D3-BB24-8EEC093A777F}"/>
                  </a:ext>
                </a:extLst>
              </p:cNvPr>
              <p:cNvSpPr/>
              <p:nvPr/>
            </p:nvSpPr>
            <p:spPr>
              <a:xfrm>
                <a:off x="5743722" y="4401570"/>
                <a:ext cx="1802421" cy="738844"/>
              </a:xfrm>
              <a:prstGeom prst="wedgeRoundRectCallout">
                <a:avLst>
                  <a:gd name="adj1" fmla="val -58587"/>
                  <a:gd name="adj2" fmla="val -7976"/>
                  <a:gd name="adj3" fmla="val 1666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2">
                  <a:spcBef>
                    <a:spcPts val="1000"/>
                  </a:spcBef>
                </a:pP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高度为</a:t>
                </a:r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h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的</a:t>
                </a:r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m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叉树最多有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m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个节点</a:t>
                </a:r>
                <a:endParaRPr lang="en-US" altLang="zh-CN" sz="1400" dirty="0">
                  <a:solidFill>
                    <a:schemeClr val="accent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116" name="对话气泡: 圆角矩形 115">
                <a:extLst>
                  <a:ext uri="{FF2B5EF4-FFF2-40B4-BE49-F238E27FC236}">
                    <a16:creationId xmlns:a16="http://schemas.microsoft.com/office/drawing/2014/main" id="{81E3A1F0-E1D7-41D3-BB24-8EEC093A7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722" y="4401570"/>
                <a:ext cx="1802421" cy="738844"/>
              </a:xfrm>
              <a:prstGeom prst="wedgeRoundRectCallout">
                <a:avLst>
                  <a:gd name="adj1" fmla="val -58587"/>
                  <a:gd name="adj2" fmla="val -7976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FB88818C-9B26-46DF-BB2E-D9AE3695C3C2}"/>
              </a:ext>
            </a:extLst>
          </p:cNvPr>
          <p:cNvGrpSpPr/>
          <p:nvPr/>
        </p:nvGrpSpPr>
        <p:grpSpPr>
          <a:xfrm>
            <a:off x="8252773" y="4194123"/>
            <a:ext cx="2559119" cy="1959613"/>
            <a:chOff x="8160302" y="4320880"/>
            <a:chExt cx="2559119" cy="1959613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708CADAE-3903-4F61-8C7B-1E45F7D3A5B3}"/>
                </a:ext>
              </a:extLst>
            </p:cNvPr>
            <p:cNvSpPr/>
            <p:nvPr/>
          </p:nvSpPr>
          <p:spPr>
            <a:xfrm>
              <a:off x="9453039" y="4320880"/>
              <a:ext cx="410063" cy="41517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1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3A04AE9B-9DCA-444F-9F72-70D071EFE0C0}"/>
                </a:ext>
              </a:extLst>
            </p:cNvPr>
            <p:cNvSpPr/>
            <p:nvPr/>
          </p:nvSpPr>
          <p:spPr>
            <a:xfrm>
              <a:off x="8600260" y="5155519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2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72CE7E01-4712-45ED-8DCE-2306E6BD2338}"/>
                </a:ext>
              </a:extLst>
            </p:cNvPr>
            <p:cNvSpPr/>
            <p:nvPr/>
          </p:nvSpPr>
          <p:spPr>
            <a:xfrm>
              <a:off x="10309360" y="5155519"/>
              <a:ext cx="410061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3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9AF0F77A-ADAF-41E6-B13F-98B8495C7943}"/>
                </a:ext>
              </a:extLst>
            </p:cNvPr>
            <p:cNvSpPr/>
            <p:nvPr/>
          </p:nvSpPr>
          <p:spPr>
            <a:xfrm>
              <a:off x="8160302" y="5865316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4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直线箭头连接符 48">
              <a:extLst>
                <a:ext uri="{FF2B5EF4-FFF2-40B4-BE49-F238E27FC236}">
                  <a16:creationId xmlns:a16="http://schemas.microsoft.com/office/drawing/2014/main" id="{99D3B452-212D-46AA-A47A-4677A4C4B6FD}"/>
                </a:ext>
              </a:extLst>
            </p:cNvPr>
            <p:cNvCxnSpPr>
              <a:cxnSpLocks/>
              <a:stCxn id="117" idx="3"/>
              <a:endCxn id="118" idx="0"/>
            </p:cNvCxnSpPr>
            <p:nvPr/>
          </p:nvCxnSpPr>
          <p:spPr>
            <a:xfrm flipH="1">
              <a:off x="8805292" y="4675256"/>
              <a:ext cx="707799" cy="4802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51">
              <a:extLst>
                <a:ext uri="{FF2B5EF4-FFF2-40B4-BE49-F238E27FC236}">
                  <a16:creationId xmlns:a16="http://schemas.microsoft.com/office/drawing/2014/main" id="{31177F27-2221-4649-9B4B-816143F87BE3}"/>
                </a:ext>
              </a:extLst>
            </p:cNvPr>
            <p:cNvCxnSpPr>
              <a:cxnSpLocks/>
              <a:stCxn id="118" idx="3"/>
              <a:endCxn id="120" idx="0"/>
            </p:cNvCxnSpPr>
            <p:nvPr/>
          </p:nvCxnSpPr>
          <p:spPr>
            <a:xfrm flipH="1">
              <a:off x="8365334" y="5509895"/>
              <a:ext cx="294978" cy="3554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52">
              <a:extLst>
                <a:ext uri="{FF2B5EF4-FFF2-40B4-BE49-F238E27FC236}">
                  <a16:creationId xmlns:a16="http://schemas.microsoft.com/office/drawing/2014/main" id="{C31F02FC-CB0D-4373-9316-B837750DE596}"/>
                </a:ext>
              </a:extLst>
            </p:cNvPr>
            <p:cNvCxnSpPr>
              <a:cxnSpLocks/>
              <a:stCxn id="117" idx="5"/>
              <a:endCxn id="119" idx="0"/>
            </p:cNvCxnSpPr>
            <p:nvPr/>
          </p:nvCxnSpPr>
          <p:spPr>
            <a:xfrm>
              <a:off x="9803050" y="4675256"/>
              <a:ext cx="711341" cy="4802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93BAEF10-D50B-4834-A39A-D0AD9CA1B4C0}"/>
                </a:ext>
              </a:extLst>
            </p:cNvPr>
            <p:cNvSpPr/>
            <p:nvPr/>
          </p:nvSpPr>
          <p:spPr>
            <a:xfrm>
              <a:off x="9867448" y="5865316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6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4A8C2107-2BE0-4C14-8B20-D801164696BE}"/>
                </a:ext>
              </a:extLst>
            </p:cNvPr>
            <p:cNvSpPr/>
            <p:nvPr/>
          </p:nvSpPr>
          <p:spPr>
            <a:xfrm>
              <a:off x="9042976" y="5865316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5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直线箭头连接符 68">
              <a:extLst>
                <a:ext uri="{FF2B5EF4-FFF2-40B4-BE49-F238E27FC236}">
                  <a16:creationId xmlns:a16="http://schemas.microsoft.com/office/drawing/2014/main" id="{686EB15F-4465-49A1-B0A6-A7D955B67135}"/>
                </a:ext>
              </a:extLst>
            </p:cNvPr>
            <p:cNvCxnSpPr>
              <a:cxnSpLocks/>
              <a:stCxn id="119" idx="3"/>
              <a:endCxn id="125" idx="0"/>
            </p:cNvCxnSpPr>
            <p:nvPr/>
          </p:nvCxnSpPr>
          <p:spPr>
            <a:xfrm flipH="1">
              <a:off x="10072480" y="5509895"/>
              <a:ext cx="296932" cy="3554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箭头连接符 73">
              <a:extLst>
                <a:ext uri="{FF2B5EF4-FFF2-40B4-BE49-F238E27FC236}">
                  <a16:creationId xmlns:a16="http://schemas.microsoft.com/office/drawing/2014/main" id="{F87A7FFC-EB32-4995-99F3-731253BA74EE}"/>
                </a:ext>
              </a:extLst>
            </p:cNvPr>
            <p:cNvCxnSpPr>
              <a:cxnSpLocks/>
              <a:stCxn id="118" idx="5"/>
              <a:endCxn id="126" idx="0"/>
            </p:cNvCxnSpPr>
            <p:nvPr/>
          </p:nvCxnSpPr>
          <p:spPr>
            <a:xfrm>
              <a:off x="8950271" y="5509895"/>
              <a:ext cx="297737" cy="3554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2979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0B21368-69A2-4F30-9CE8-5FBF34688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二叉树的存储结构</a:t>
                </a:r>
                <a:endParaRPr lang="en-US" altLang="zh-CN" dirty="0"/>
              </a:p>
              <a:p>
                <a:pPr marL="514350" lvl="2" indent="-514350">
                  <a:spcBef>
                    <a:spcPts val="1000"/>
                  </a:spcBef>
                  <a:buFont typeface="Wingdings" panose="05000000000000000000" pitchFamily="2" charset="2"/>
                  <a:buChar char="u"/>
                </a:pPr>
                <a:r>
                  <a:rPr lang="zh-CN" altLang="en-US" dirty="0"/>
                  <a:t>顺序存储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/>
                  <a:t>用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数组</a:t>
                </a:r>
                <a:r>
                  <a:rPr lang="zh-CN" altLang="en-US" dirty="0"/>
                  <a:t>存储，</a:t>
                </a:r>
                <a:r>
                  <a:rPr lang="en-US" altLang="zh-CN" dirty="0"/>
                  <a:t>tree[0]</a:t>
                </a:r>
                <a:r>
                  <a:rPr lang="zh-CN" altLang="en-US" dirty="0"/>
                  <a:t>处空缺，以便编号与下标一致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/>
                  <a:t>对标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完全二叉树</a:t>
                </a:r>
                <a:r>
                  <a:rPr lang="zh-CN" altLang="en-US" dirty="0"/>
                  <a:t>，按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序号</a:t>
                </a:r>
                <a:r>
                  <a:rPr lang="zh-CN" altLang="en-US" dirty="0"/>
                  <a:t>存储在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对应索引</a:t>
                </a:r>
                <a:r>
                  <a:rPr lang="zh-CN" altLang="en-US" dirty="0"/>
                  <a:t>的位置</a:t>
                </a:r>
                <a:endParaRPr lang="en-US" altLang="zh-CN" dirty="0"/>
              </a:p>
              <a:p>
                <a:pPr marL="914446" lvl="4" indent="0">
                  <a:spcBef>
                    <a:spcPts val="1000"/>
                  </a:spcBef>
                  <a:buNone/>
                </a:pPr>
                <a:r>
                  <a:rPr lang="en-US" altLang="zh-CN" dirty="0"/>
                  <a:t>i</a:t>
                </a:r>
                <a:r>
                  <a:rPr lang="zh-CN" altLang="en-US" dirty="0"/>
                  <a:t>的左孩子：</a:t>
                </a:r>
                <a:r>
                  <a:rPr lang="en-US" altLang="zh-CN" dirty="0" err="1"/>
                  <a:t>2i</a:t>
                </a:r>
                <a:br>
                  <a:rPr lang="en-US" altLang="zh-CN" dirty="0"/>
                </a:br>
                <a:r>
                  <a:rPr lang="en-US" altLang="zh-CN" dirty="0"/>
                  <a:t>i</a:t>
                </a:r>
                <a:r>
                  <a:rPr lang="zh-CN" altLang="en-US" dirty="0"/>
                  <a:t>的右孩子：</a:t>
                </a:r>
                <a:r>
                  <a:rPr lang="en-US" altLang="zh-CN" dirty="0" err="1"/>
                  <a:t>2i+1</a:t>
                </a:r>
                <a:endParaRPr lang="en-US" altLang="zh-CN" dirty="0"/>
              </a:p>
              <a:p>
                <a:pPr marL="914446" lvl="4" indent="0">
                  <a:spcBef>
                    <a:spcPts val="1000"/>
                  </a:spcBef>
                  <a:buNone/>
                </a:pPr>
                <a:r>
                  <a:rPr lang="en-US" altLang="zh-CN" dirty="0"/>
                  <a:t>i</a:t>
                </a:r>
                <a:r>
                  <a:rPr lang="zh-CN" altLang="en-US" dirty="0"/>
                  <a:t>的父节点：</a:t>
                </a:r>
                <a:r>
                  <a:rPr lang="en-US" altLang="zh-CN" dirty="0"/>
                  <a:t>i/2</a:t>
                </a:r>
              </a:p>
              <a:p>
                <a:pPr marL="914446" lvl="4" indent="0">
                  <a:spcBef>
                    <a:spcPts val="1000"/>
                  </a:spcBef>
                  <a:buNone/>
                </a:pPr>
                <a:r>
                  <a:rPr lang="en-US" altLang="zh-CN" dirty="0"/>
                  <a:t>i</a:t>
                </a:r>
                <a:r>
                  <a:rPr lang="zh-CN" altLang="en-US" dirty="0"/>
                  <a:t>的层次：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dirty="0"/>
                  <a:t> 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>
                    <a:solidFill>
                      <a:schemeClr val="accent2"/>
                    </a:solidFill>
                  </a:rPr>
                  <a:t>注意：存取快，增删慢；仅适用于完全二叉树</a:t>
                </a:r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0B21368-69A2-4F30-9CE8-5FBF34688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/>
              <a:t>什么是树？什么是二叉树？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A16AE6-D933-42C8-85D7-6E62681B90E9}"/>
              </a:ext>
            </a:extLst>
          </p:cNvPr>
          <p:cNvGrpSpPr/>
          <p:nvPr/>
        </p:nvGrpSpPr>
        <p:grpSpPr>
          <a:xfrm>
            <a:off x="7815918" y="1258610"/>
            <a:ext cx="2998999" cy="2725850"/>
            <a:chOff x="8095904" y="1347900"/>
            <a:chExt cx="2998999" cy="2725850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63CE977-EC1B-454A-96AB-A0434CC5FFFD}"/>
                </a:ext>
              </a:extLst>
            </p:cNvPr>
            <p:cNvSpPr/>
            <p:nvPr/>
          </p:nvSpPr>
          <p:spPr>
            <a:xfrm>
              <a:off x="9388641" y="1347900"/>
              <a:ext cx="410063" cy="41517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1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0928EA2-8546-473F-A85A-653F9106274C}"/>
                </a:ext>
              </a:extLst>
            </p:cNvPr>
            <p:cNvSpPr/>
            <p:nvPr/>
          </p:nvSpPr>
          <p:spPr>
            <a:xfrm>
              <a:off x="8535862" y="2182539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2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754EE4F-3D31-47AC-8CFE-E8FC86558982}"/>
                </a:ext>
              </a:extLst>
            </p:cNvPr>
            <p:cNvSpPr/>
            <p:nvPr/>
          </p:nvSpPr>
          <p:spPr>
            <a:xfrm>
              <a:off x="10244962" y="2182539"/>
              <a:ext cx="410061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3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2DB5671-9F8F-498F-B9F0-8328AF3FCF84}"/>
                </a:ext>
              </a:extLst>
            </p:cNvPr>
            <p:cNvSpPr/>
            <p:nvPr/>
          </p:nvSpPr>
          <p:spPr>
            <a:xfrm>
              <a:off x="8095904" y="2892336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4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线箭头连接符 48">
              <a:extLst>
                <a:ext uri="{FF2B5EF4-FFF2-40B4-BE49-F238E27FC236}">
                  <a16:creationId xmlns:a16="http://schemas.microsoft.com/office/drawing/2014/main" id="{4AE31428-D80E-430A-B1D6-0432D3C822AB}"/>
                </a:ext>
              </a:extLst>
            </p:cNvPr>
            <p:cNvCxnSpPr>
              <a:cxnSpLocks/>
              <a:stCxn id="57" idx="3"/>
              <a:endCxn id="60" idx="0"/>
            </p:cNvCxnSpPr>
            <p:nvPr/>
          </p:nvCxnSpPr>
          <p:spPr>
            <a:xfrm flipH="1">
              <a:off x="8740894" y="1702276"/>
              <a:ext cx="707799" cy="4802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51">
              <a:extLst>
                <a:ext uri="{FF2B5EF4-FFF2-40B4-BE49-F238E27FC236}">
                  <a16:creationId xmlns:a16="http://schemas.microsoft.com/office/drawing/2014/main" id="{6CB087D8-82F2-404D-A0A5-0C2129A2BED8}"/>
                </a:ext>
              </a:extLst>
            </p:cNvPr>
            <p:cNvCxnSpPr>
              <a:cxnSpLocks/>
              <a:stCxn id="60" idx="3"/>
              <a:endCxn id="69" idx="0"/>
            </p:cNvCxnSpPr>
            <p:nvPr/>
          </p:nvCxnSpPr>
          <p:spPr>
            <a:xfrm flipH="1">
              <a:off x="8300936" y="2536915"/>
              <a:ext cx="294978" cy="3554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52">
              <a:extLst>
                <a:ext uri="{FF2B5EF4-FFF2-40B4-BE49-F238E27FC236}">
                  <a16:creationId xmlns:a16="http://schemas.microsoft.com/office/drawing/2014/main" id="{230F1CD8-E0CF-4E63-8634-ECB2BB837D46}"/>
                </a:ext>
              </a:extLst>
            </p:cNvPr>
            <p:cNvCxnSpPr>
              <a:cxnSpLocks/>
              <a:stCxn id="57" idx="5"/>
              <a:endCxn id="65" idx="0"/>
            </p:cNvCxnSpPr>
            <p:nvPr/>
          </p:nvCxnSpPr>
          <p:spPr>
            <a:xfrm>
              <a:off x="9738652" y="1702276"/>
              <a:ext cx="711341" cy="4802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5FB4A2A8-6292-4DFA-8D31-688F2C2C8F4A}"/>
                </a:ext>
              </a:extLst>
            </p:cNvPr>
            <p:cNvSpPr/>
            <p:nvPr/>
          </p:nvSpPr>
          <p:spPr>
            <a:xfrm>
              <a:off x="10684840" y="2892336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7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4653D436-F4CD-4E34-AA20-E1B77E3F45FF}"/>
                </a:ext>
              </a:extLst>
            </p:cNvPr>
            <p:cNvSpPr/>
            <p:nvPr/>
          </p:nvSpPr>
          <p:spPr>
            <a:xfrm>
              <a:off x="9803050" y="2892336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6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E764A346-1310-4460-AC9A-9A577FC21EB1}"/>
                </a:ext>
              </a:extLst>
            </p:cNvPr>
            <p:cNvSpPr/>
            <p:nvPr/>
          </p:nvSpPr>
          <p:spPr>
            <a:xfrm>
              <a:off x="8978578" y="2892336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5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直线箭头连接符 66">
              <a:extLst>
                <a:ext uri="{FF2B5EF4-FFF2-40B4-BE49-F238E27FC236}">
                  <a16:creationId xmlns:a16="http://schemas.microsoft.com/office/drawing/2014/main" id="{9AD6E4F5-3E51-43CB-A437-69ABEEB18B49}"/>
                </a:ext>
              </a:extLst>
            </p:cNvPr>
            <p:cNvCxnSpPr>
              <a:cxnSpLocks/>
              <a:stCxn id="65" idx="5"/>
              <a:endCxn id="77" idx="0"/>
            </p:cNvCxnSpPr>
            <p:nvPr/>
          </p:nvCxnSpPr>
          <p:spPr>
            <a:xfrm>
              <a:off x="10594971" y="2536915"/>
              <a:ext cx="294901" cy="3554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箭头连接符 68">
              <a:extLst>
                <a:ext uri="{FF2B5EF4-FFF2-40B4-BE49-F238E27FC236}">
                  <a16:creationId xmlns:a16="http://schemas.microsoft.com/office/drawing/2014/main" id="{9D53809A-E81B-424F-869C-86F898156F79}"/>
                </a:ext>
              </a:extLst>
            </p:cNvPr>
            <p:cNvCxnSpPr>
              <a:cxnSpLocks/>
              <a:stCxn id="65" idx="3"/>
              <a:endCxn id="78" idx="0"/>
            </p:cNvCxnSpPr>
            <p:nvPr/>
          </p:nvCxnSpPr>
          <p:spPr>
            <a:xfrm flipH="1">
              <a:off x="10008082" y="2536915"/>
              <a:ext cx="296932" cy="3554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箭头连接符 73">
              <a:extLst>
                <a:ext uri="{FF2B5EF4-FFF2-40B4-BE49-F238E27FC236}">
                  <a16:creationId xmlns:a16="http://schemas.microsoft.com/office/drawing/2014/main" id="{855C8995-6AAA-44ED-9A6E-BFC10B8481B4}"/>
                </a:ext>
              </a:extLst>
            </p:cNvPr>
            <p:cNvCxnSpPr>
              <a:cxnSpLocks/>
              <a:stCxn id="60" idx="5"/>
              <a:endCxn id="79" idx="0"/>
            </p:cNvCxnSpPr>
            <p:nvPr/>
          </p:nvCxnSpPr>
          <p:spPr>
            <a:xfrm>
              <a:off x="8885873" y="2536915"/>
              <a:ext cx="297737" cy="3554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DCFFF263-B3F8-4A5A-A891-29582B1835C7}"/>
                </a:ext>
              </a:extLst>
            </p:cNvPr>
            <p:cNvSpPr/>
            <p:nvPr/>
          </p:nvSpPr>
          <p:spPr>
            <a:xfrm>
              <a:off x="8595836" y="3658573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8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直线箭头连接符 51">
              <a:extLst>
                <a:ext uri="{FF2B5EF4-FFF2-40B4-BE49-F238E27FC236}">
                  <a16:creationId xmlns:a16="http://schemas.microsoft.com/office/drawing/2014/main" id="{BCD89746-39F6-41F9-BCC5-86333A75DDED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 flipH="1">
              <a:off x="8800868" y="3303152"/>
              <a:ext cx="294978" cy="3554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045CB68A-0C70-4A93-9507-3DE4907CB1DA}"/>
                </a:ext>
              </a:extLst>
            </p:cNvPr>
            <p:cNvSpPr/>
            <p:nvPr/>
          </p:nvSpPr>
          <p:spPr>
            <a:xfrm>
              <a:off x="9410357" y="3641546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9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直线箭头连接符 51">
              <a:extLst>
                <a:ext uri="{FF2B5EF4-FFF2-40B4-BE49-F238E27FC236}">
                  <a16:creationId xmlns:a16="http://schemas.microsoft.com/office/drawing/2014/main" id="{AAEC85A2-B68F-4225-B314-214D28401BD0}"/>
                </a:ext>
              </a:extLst>
            </p:cNvPr>
            <p:cNvCxnSpPr>
              <a:cxnSpLocks/>
              <a:stCxn id="78" idx="3"/>
              <a:endCxn id="93" idx="0"/>
            </p:cNvCxnSpPr>
            <p:nvPr/>
          </p:nvCxnSpPr>
          <p:spPr>
            <a:xfrm flipH="1">
              <a:off x="9615389" y="3246712"/>
              <a:ext cx="247713" cy="394834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8BF093F1-4B32-41DB-B828-38C40BC518C7}"/>
                </a:ext>
              </a:extLst>
            </p:cNvPr>
            <p:cNvSpPr/>
            <p:nvPr/>
          </p:nvSpPr>
          <p:spPr>
            <a:xfrm>
              <a:off x="10152487" y="3638977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直线箭头连接符 51">
              <a:extLst>
                <a:ext uri="{FF2B5EF4-FFF2-40B4-BE49-F238E27FC236}">
                  <a16:creationId xmlns:a16="http://schemas.microsoft.com/office/drawing/2014/main" id="{EBBB1B56-F277-48E4-9195-25C3A6AF083A}"/>
                </a:ext>
              </a:extLst>
            </p:cNvPr>
            <p:cNvCxnSpPr>
              <a:cxnSpLocks/>
              <a:stCxn id="78" idx="5"/>
              <a:endCxn id="110" idx="0"/>
            </p:cNvCxnSpPr>
            <p:nvPr/>
          </p:nvCxnSpPr>
          <p:spPr>
            <a:xfrm>
              <a:off x="10153061" y="3246712"/>
              <a:ext cx="204458" cy="39226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719EC6E7-D0C6-4115-B13D-95BA06A4B7B6}"/>
                </a:ext>
              </a:extLst>
            </p:cNvPr>
            <p:cNvSpPr txBox="1"/>
            <p:nvPr/>
          </p:nvSpPr>
          <p:spPr>
            <a:xfrm>
              <a:off x="10152486" y="3692677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10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7ED9108A-0BFA-4677-AE23-470FD66B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21740"/>
              </p:ext>
            </p:extLst>
          </p:nvPr>
        </p:nvGraphicFramePr>
        <p:xfrm>
          <a:off x="7298320" y="4405528"/>
          <a:ext cx="401596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0998">
                  <a:extLst>
                    <a:ext uri="{9D8B030D-6E8A-4147-A177-3AD203B41FA5}">
                      <a16:colId xmlns:a16="http://schemas.microsoft.com/office/drawing/2014/main" val="791834207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1664657007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315852608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1944612779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1590746762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3592553999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4241717014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1646600606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1153182562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132063607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4055873172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2896323320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3995889916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1651627381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883588076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23465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-1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dirty="0">
                        <a:solidFill>
                          <a:schemeClr val="accent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20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20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sz="120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sz="120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-1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-1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8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-1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9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-1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-1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59511736"/>
                  </a:ext>
                </a:extLst>
              </a:tr>
            </a:tbl>
          </a:graphicData>
        </a:graphic>
      </p:graphicFrame>
      <p:graphicFrame>
        <p:nvGraphicFramePr>
          <p:cNvPr id="53" name="表格 18">
            <a:extLst>
              <a:ext uri="{FF2B5EF4-FFF2-40B4-BE49-F238E27FC236}">
                <a16:creationId xmlns:a16="http://schemas.microsoft.com/office/drawing/2014/main" id="{C5433A11-1DF3-432E-B0F4-394DDAECD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594909"/>
              </p:ext>
            </p:extLst>
          </p:nvPr>
        </p:nvGraphicFramePr>
        <p:xfrm>
          <a:off x="7299868" y="4793413"/>
          <a:ext cx="4015968" cy="27258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0998">
                  <a:extLst>
                    <a:ext uri="{9D8B030D-6E8A-4147-A177-3AD203B41FA5}">
                      <a16:colId xmlns:a16="http://schemas.microsoft.com/office/drawing/2014/main" val="791834207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1664657007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315852608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1944612779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1590746762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3592553999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4241717014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1646600606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1153182562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132063607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4055873172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2896323320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3995889916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1651627381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883588076"/>
                    </a:ext>
                  </a:extLst>
                </a:gridCol>
                <a:gridCol w="250998">
                  <a:extLst>
                    <a:ext uri="{9D8B030D-6E8A-4147-A177-3AD203B41FA5}">
                      <a16:colId xmlns:a16="http://schemas.microsoft.com/office/drawing/2014/main" val="234659576"/>
                    </a:ext>
                  </a:extLst>
                </a:gridCol>
              </a:tblGrid>
              <a:tr h="2725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8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9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11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12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14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15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259511736"/>
                  </a:ext>
                </a:extLst>
              </a:tr>
            </a:tbl>
          </a:graphicData>
        </a:graphic>
      </p:graphicFrame>
      <p:sp>
        <p:nvSpPr>
          <p:cNvPr id="54" name="对话气泡: 圆角矩形 53">
            <a:extLst>
              <a:ext uri="{FF2B5EF4-FFF2-40B4-BE49-F238E27FC236}">
                <a16:creationId xmlns:a16="http://schemas.microsoft.com/office/drawing/2014/main" id="{BB76C203-CBF4-4A42-8648-218539F8697D}"/>
              </a:ext>
            </a:extLst>
          </p:cNvPr>
          <p:cNvSpPr/>
          <p:nvPr/>
        </p:nvSpPr>
        <p:spPr>
          <a:xfrm>
            <a:off x="4588859" y="3859955"/>
            <a:ext cx="2040541" cy="1002790"/>
          </a:xfrm>
          <a:prstGeom prst="wedgeRoundRectCallout">
            <a:avLst>
              <a:gd name="adj1" fmla="val -60050"/>
              <a:gd name="adj2" fmla="val -321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>
              <a:spcBef>
                <a:spcPts val="100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如何判断节点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</a:t>
            </a: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是否有左孩子、</a:t>
            </a:r>
            <a:b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右孩子、</a:t>
            </a:r>
            <a:b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父节点？</a:t>
            </a:r>
            <a:endParaRPr lang="en-US" altLang="zh-CN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161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二叉树的存储结构</a:t>
            </a:r>
            <a:endParaRPr lang="en-US" altLang="zh-CN" dirty="0"/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链式存储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用</a:t>
            </a:r>
            <a:r>
              <a:rPr lang="zh-CN" altLang="en-US" dirty="0">
                <a:solidFill>
                  <a:schemeClr val="accent2"/>
                </a:solidFill>
              </a:rPr>
              <a:t>链表</a:t>
            </a:r>
            <a:r>
              <a:rPr lang="zh-CN" altLang="en-US" dirty="0"/>
              <a:t>存储，链表节点对应树节点，其中包含一个</a:t>
            </a:r>
            <a:br>
              <a:rPr lang="en-US" altLang="zh-CN" dirty="0"/>
            </a:br>
            <a:r>
              <a:rPr lang="zh-CN" altLang="en-US" dirty="0">
                <a:solidFill>
                  <a:schemeClr val="accent2"/>
                </a:solidFill>
              </a:rPr>
              <a:t>数据域</a:t>
            </a:r>
            <a:r>
              <a:rPr lang="en-US" altLang="zh-CN" dirty="0">
                <a:solidFill>
                  <a:schemeClr val="accent2"/>
                </a:solidFill>
              </a:rPr>
              <a:t>(data)</a:t>
            </a:r>
            <a:r>
              <a:rPr lang="zh-CN" altLang="en-US" dirty="0"/>
              <a:t>与若干个</a:t>
            </a:r>
            <a:r>
              <a:rPr lang="zh-CN" altLang="en-US" dirty="0">
                <a:solidFill>
                  <a:schemeClr val="accent2"/>
                </a:solidFill>
              </a:rPr>
              <a:t>指针域</a:t>
            </a:r>
            <a:r>
              <a:rPr lang="en-US" altLang="zh-CN" dirty="0">
                <a:solidFill>
                  <a:schemeClr val="accent2"/>
                </a:solidFill>
              </a:rPr>
              <a:t>(left, right)</a:t>
            </a:r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增加指向</a:t>
            </a:r>
            <a:r>
              <a:rPr lang="zh-CN" altLang="en-US" dirty="0">
                <a:solidFill>
                  <a:schemeClr val="accent2"/>
                </a:solidFill>
              </a:rPr>
              <a:t>父节点</a:t>
            </a:r>
            <a:r>
              <a:rPr lang="en-US" altLang="zh-CN" dirty="0">
                <a:solidFill>
                  <a:schemeClr val="accent2"/>
                </a:solidFill>
              </a:rPr>
              <a:t>(parent)</a:t>
            </a:r>
            <a:r>
              <a:rPr lang="zh-CN" altLang="en-US" dirty="0"/>
              <a:t>的指针，就构成了</a:t>
            </a:r>
            <a:r>
              <a:rPr lang="zh-CN" altLang="en-US" dirty="0">
                <a:solidFill>
                  <a:schemeClr val="accent2"/>
                </a:solidFill>
              </a:rPr>
              <a:t>三叉链表</a:t>
            </a:r>
            <a:r>
              <a:rPr lang="zh-CN" altLang="en-US" dirty="0"/>
              <a:t>存储结构</a:t>
            </a:r>
            <a:endParaRPr lang="en-US" altLang="zh-CN" dirty="0"/>
          </a:p>
          <a:p>
            <a:pPr marL="914446" lvl="4" indent="0">
              <a:spcBef>
                <a:spcPts val="1000"/>
              </a:spcBef>
              <a:buNone/>
            </a:pPr>
            <a:r>
              <a:rPr lang="zh-CN" altLang="en-US" dirty="0"/>
              <a:t>含有</a:t>
            </a:r>
            <a:r>
              <a:rPr lang="en-US" altLang="zh-CN" dirty="0"/>
              <a:t>n</a:t>
            </a:r>
            <a:r>
              <a:rPr lang="zh-CN" altLang="en-US" dirty="0"/>
              <a:t>个节点的二叉链表中含有</a:t>
            </a:r>
            <a:r>
              <a:rPr lang="en-US" altLang="zh-CN" dirty="0" err="1"/>
              <a:t>n+1</a:t>
            </a:r>
            <a:r>
              <a:rPr lang="zh-CN" altLang="en-US" dirty="0"/>
              <a:t>个空链域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chemeClr val="accent2"/>
                </a:solidFill>
              </a:rPr>
              <a:t>注意：存取慢，增删快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914446" lvl="4" indent="0">
              <a:spcBef>
                <a:spcPts val="1000"/>
              </a:spcBef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/>
              <a:t>什么是树？什么是二叉树？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A16AE6-D933-42C8-85D7-6E62681B90E9}"/>
              </a:ext>
            </a:extLst>
          </p:cNvPr>
          <p:cNvGrpSpPr/>
          <p:nvPr/>
        </p:nvGrpSpPr>
        <p:grpSpPr>
          <a:xfrm>
            <a:off x="7701618" y="1554982"/>
            <a:ext cx="3426756" cy="2246661"/>
            <a:chOff x="8095904" y="1347900"/>
            <a:chExt cx="2998999" cy="2725850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63CE977-EC1B-454A-96AB-A0434CC5FFFD}"/>
                </a:ext>
              </a:extLst>
            </p:cNvPr>
            <p:cNvSpPr/>
            <p:nvPr/>
          </p:nvSpPr>
          <p:spPr>
            <a:xfrm>
              <a:off x="9388641" y="1347900"/>
              <a:ext cx="410063" cy="415177"/>
            </a:xfrm>
            <a:prstGeom prst="flowChartPredefinedProcess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1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0928EA2-8546-473F-A85A-653F9106274C}"/>
                </a:ext>
              </a:extLst>
            </p:cNvPr>
            <p:cNvSpPr/>
            <p:nvPr/>
          </p:nvSpPr>
          <p:spPr>
            <a:xfrm>
              <a:off x="8535862" y="2182539"/>
              <a:ext cx="410063" cy="415177"/>
            </a:xfrm>
            <a:prstGeom prst="flowChartPredefined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2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754EE4F-3D31-47AC-8CFE-E8FC86558982}"/>
                </a:ext>
              </a:extLst>
            </p:cNvPr>
            <p:cNvSpPr/>
            <p:nvPr/>
          </p:nvSpPr>
          <p:spPr>
            <a:xfrm>
              <a:off x="10244962" y="2182539"/>
              <a:ext cx="410061" cy="415177"/>
            </a:xfrm>
            <a:prstGeom prst="flowChartPredefined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3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2DB5671-9F8F-498F-B9F0-8328AF3FCF84}"/>
                </a:ext>
              </a:extLst>
            </p:cNvPr>
            <p:cNvSpPr/>
            <p:nvPr/>
          </p:nvSpPr>
          <p:spPr>
            <a:xfrm>
              <a:off x="8095904" y="2892336"/>
              <a:ext cx="410063" cy="415177"/>
            </a:xfrm>
            <a:prstGeom prst="flowChartPredefinedProcess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4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线箭头连接符 48">
              <a:extLst>
                <a:ext uri="{FF2B5EF4-FFF2-40B4-BE49-F238E27FC236}">
                  <a16:creationId xmlns:a16="http://schemas.microsoft.com/office/drawing/2014/main" id="{4AE31428-D80E-430A-B1D6-0432D3C822AB}"/>
                </a:ext>
              </a:extLst>
            </p:cNvPr>
            <p:cNvCxnSpPr>
              <a:cxnSpLocks/>
              <a:stCxn id="57" idx="1"/>
              <a:endCxn id="60" idx="0"/>
            </p:cNvCxnSpPr>
            <p:nvPr/>
          </p:nvCxnSpPr>
          <p:spPr>
            <a:xfrm flipH="1">
              <a:off x="8740894" y="1555488"/>
              <a:ext cx="647747" cy="62705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51">
              <a:extLst>
                <a:ext uri="{FF2B5EF4-FFF2-40B4-BE49-F238E27FC236}">
                  <a16:creationId xmlns:a16="http://schemas.microsoft.com/office/drawing/2014/main" id="{6CB087D8-82F2-404D-A0A5-0C2129A2BED8}"/>
                </a:ext>
              </a:extLst>
            </p:cNvPr>
            <p:cNvCxnSpPr>
              <a:cxnSpLocks/>
              <a:stCxn id="60" idx="1"/>
              <a:endCxn id="69" idx="0"/>
            </p:cNvCxnSpPr>
            <p:nvPr/>
          </p:nvCxnSpPr>
          <p:spPr>
            <a:xfrm flipH="1">
              <a:off x="8300936" y="2390128"/>
              <a:ext cx="234927" cy="502209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52">
              <a:extLst>
                <a:ext uri="{FF2B5EF4-FFF2-40B4-BE49-F238E27FC236}">
                  <a16:creationId xmlns:a16="http://schemas.microsoft.com/office/drawing/2014/main" id="{230F1CD8-E0CF-4E63-8634-ECB2BB837D46}"/>
                </a:ext>
              </a:extLst>
            </p:cNvPr>
            <p:cNvCxnSpPr>
              <a:cxnSpLocks/>
              <a:stCxn id="57" idx="3"/>
              <a:endCxn id="65" idx="0"/>
            </p:cNvCxnSpPr>
            <p:nvPr/>
          </p:nvCxnSpPr>
          <p:spPr>
            <a:xfrm>
              <a:off x="9798704" y="1555488"/>
              <a:ext cx="651289" cy="62705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5FB4A2A8-6292-4DFA-8D31-688F2C2C8F4A}"/>
                </a:ext>
              </a:extLst>
            </p:cNvPr>
            <p:cNvSpPr/>
            <p:nvPr/>
          </p:nvSpPr>
          <p:spPr>
            <a:xfrm>
              <a:off x="10684840" y="2892336"/>
              <a:ext cx="410063" cy="415177"/>
            </a:xfrm>
            <a:prstGeom prst="flowChartPredefined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7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4653D436-F4CD-4E34-AA20-E1B77E3F45FF}"/>
                </a:ext>
              </a:extLst>
            </p:cNvPr>
            <p:cNvSpPr/>
            <p:nvPr/>
          </p:nvSpPr>
          <p:spPr>
            <a:xfrm>
              <a:off x="9803050" y="2892336"/>
              <a:ext cx="410063" cy="415177"/>
            </a:xfrm>
            <a:prstGeom prst="flowChartPredefined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6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E764A346-1310-4460-AC9A-9A577FC21EB1}"/>
                </a:ext>
              </a:extLst>
            </p:cNvPr>
            <p:cNvSpPr/>
            <p:nvPr/>
          </p:nvSpPr>
          <p:spPr>
            <a:xfrm>
              <a:off x="8978578" y="2892336"/>
              <a:ext cx="410063" cy="415177"/>
            </a:xfrm>
            <a:prstGeom prst="flowChartPredefined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5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直线箭头连接符 66">
              <a:extLst>
                <a:ext uri="{FF2B5EF4-FFF2-40B4-BE49-F238E27FC236}">
                  <a16:creationId xmlns:a16="http://schemas.microsoft.com/office/drawing/2014/main" id="{9AD6E4F5-3E51-43CB-A437-69ABEEB18B49}"/>
                </a:ext>
              </a:extLst>
            </p:cNvPr>
            <p:cNvCxnSpPr>
              <a:cxnSpLocks/>
              <a:stCxn id="65" idx="3"/>
              <a:endCxn id="77" idx="0"/>
            </p:cNvCxnSpPr>
            <p:nvPr/>
          </p:nvCxnSpPr>
          <p:spPr>
            <a:xfrm>
              <a:off x="10655023" y="2390128"/>
              <a:ext cx="234849" cy="502209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箭头连接符 68">
              <a:extLst>
                <a:ext uri="{FF2B5EF4-FFF2-40B4-BE49-F238E27FC236}">
                  <a16:creationId xmlns:a16="http://schemas.microsoft.com/office/drawing/2014/main" id="{9D53809A-E81B-424F-869C-86F898156F79}"/>
                </a:ext>
              </a:extLst>
            </p:cNvPr>
            <p:cNvCxnSpPr>
              <a:cxnSpLocks/>
              <a:stCxn id="65" idx="1"/>
              <a:endCxn id="78" idx="0"/>
            </p:cNvCxnSpPr>
            <p:nvPr/>
          </p:nvCxnSpPr>
          <p:spPr>
            <a:xfrm flipH="1">
              <a:off x="10008082" y="2390128"/>
              <a:ext cx="236880" cy="502209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箭头连接符 73">
              <a:extLst>
                <a:ext uri="{FF2B5EF4-FFF2-40B4-BE49-F238E27FC236}">
                  <a16:creationId xmlns:a16="http://schemas.microsoft.com/office/drawing/2014/main" id="{855C8995-6AAA-44ED-9A6E-BFC10B8481B4}"/>
                </a:ext>
              </a:extLst>
            </p:cNvPr>
            <p:cNvCxnSpPr>
              <a:cxnSpLocks/>
              <a:stCxn id="60" idx="3"/>
              <a:endCxn id="79" idx="0"/>
            </p:cNvCxnSpPr>
            <p:nvPr/>
          </p:nvCxnSpPr>
          <p:spPr>
            <a:xfrm>
              <a:off x="8945926" y="2390128"/>
              <a:ext cx="237684" cy="502209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DCFFF263-B3F8-4A5A-A891-29582B1835C7}"/>
                </a:ext>
              </a:extLst>
            </p:cNvPr>
            <p:cNvSpPr/>
            <p:nvPr/>
          </p:nvSpPr>
          <p:spPr>
            <a:xfrm>
              <a:off x="8595836" y="3658573"/>
              <a:ext cx="410063" cy="415177"/>
            </a:xfrm>
            <a:prstGeom prst="flowChartPredefinedProcess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8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直线箭头连接符 51">
              <a:extLst>
                <a:ext uri="{FF2B5EF4-FFF2-40B4-BE49-F238E27FC236}">
                  <a16:creationId xmlns:a16="http://schemas.microsoft.com/office/drawing/2014/main" id="{BCD89746-39F6-41F9-BCC5-86333A75DDED}"/>
                </a:ext>
              </a:extLst>
            </p:cNvPr>
            <p:cNvCxnSpPr>
              <a:cxnSpLocks/>
              <a:stCxn id="79" idx="1"/>
              <a:endCxn id="88" idx="0"/>
            </p:cNvCxnSpPr>
            <p:nvPr/>
          </p:nvCxnSpPr>
          <p:spPr>
            <a:xfrm flipH="1">
              <a:off x="8800868" y="3099925"/>
              <a:ext cx="177711" cy="558649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045CB68A-0C70-4A93-9507-3DE4907CB1DA}"/>
                </a:ext>
              </a:extLst>
            </p:cNvPr>
            <p:cNvSpPr/>
            <p:nvPr/>
          </p:nvSpPr>
          <p:spPr>
            <a:xfrm>
              <a:off x="9410357" y="3641546"/>
              <a:ext cx="410063" cy="415177"/>
            </a:xfrm>
            <a:prstGeom prst="flowChartPredefinedProcess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9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直线箭头连接符 51">
              <a:extLst>
                <a:ext uri="{FF2B5EF4-FFF2-40B4-BE49-F238E27FC236}">
                  <a16:creationId xmlns:a16="http://schemas.microsoft.com/office/drawing/2014/main" id="{AAEC85A2-B68F-4225-B314-214D28401BD0}"/>
                </a:ext>
              </a:extLst>
            </p:cNvPr>
            <p:cNvCxnSpPr>
              <a:cxnSpLocks/>
              <a:stCxn id="78" idx="1"/>
              <a:endCxn id="93" idx="0"/>
            </p:cNvCxnSpPr>
            <p:nvPr/>
          </p:nvCxnSpPr>
          <p:spPr>
            <a:xfrm flipH="1">
              <a:off x="9615389" y="3099925"/>
              <a:ext cx="187661" cy="5416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8BF093F1-4B32-41DB-B828-38C40BC518C7}"/>
                </a:ext>
              </a:extLst>
            </p:cNvPr>
            <p:cNvSpPr/>
            <p:nvPr/>
          </p:nvSpPr>
          <p:spPr>
            <a:xfrm>
              <a:off x="10152487" y="3638977"/>
              <a:ext cx="410063" cy="415177"/>
            </a:xfrm>
            <a:prstGeom prst="flowChartPredefinedProcess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直线箭头连接符 51">
              <a:extLst>
                <a:ext uri="{FF2B5EF4-FFF2-40B4-BE49-F238E27FC236}">
                  <a16:creationId xmlns:a16="http://schemas.microsoft.com/office/drawing/2014/main" id="{EBBB1B56-F277-48E4-9195-25C3A6AF083A}"/>
                </a:ext>
              </a:extLst>
            </p:cNvPr>
            <p:cNvCxnSpPr>
              <a:cxnSpLocks/>
              <a:stCxn id="78" idx="3"/>
              <a:endCxn id="110" idx="0"/>
            </p:cNvCxnSpPr>
            <p:nvPr/>
          </p:nvCxnSpPr>
          <p:spPr>
            <a:xfrm>
              <a:off x="10213114" y="3099925"/>
              <a:ext cx="144405" cy="539052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719EC6E7-D0C6-4115-B13D-95BA06A4B7B6}"/>
                </a:ext>
              </a:extLst>
            </p:cNvPr>
            <p:cNvSpPr txBox="1"/>
            <p:nvPr/>
          </p:nvSpPr>
          <p:spPr>
            <a:xfrm>
              <a:off x="10106250" y="3659853"/>
              <a:ext cx="502537" cy="373423"/>
            </a:xfrm>
            <a:prstGeom prst="flowChartPredefinedProcess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10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201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BEACF0A-FB87-480D-B5E2-493EEBB82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什么是树？什么是二叉树？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2"/>
                </a:solidFill>
              </a:rPr>
              <a:t>怎么访问二叉树？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二叉树有哪些应用场景？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72FD6E-79D9-4231-A5BB-DF4B2C53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35283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C9A411-6E5C-44AA-A080-8404B5D5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二叉树的遍历</a:t>
            </a:r>
            <a:endParaRPr lang="en-US" altLang="zh-CN" sz="2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dirty="0"/>
              <a:t>先序</a:t>
            </a:r>
            <a:r>
              <a:rPr lang="en-US" altLang="zh-CN" dirty="0"/>
              <a:t>(</a:t>
            </a:r>
            <a:r>
              <a:rPr lang="zh-CN" altLang="en-US" dirty="0"/>
              <a:t>前序</a:t>
            </a:r>
            <a:r>
              <a:rPr lang="en-US" altLang="zh-CN" dirty="0"/>
              <a:t>)</a:t>
            </a:r>
            <a:r>
              <a:rPr lang="zh-CN" altLang="en-US" dirty="0"/>
              <a:t>遍历</a:t>
            </a:r>
            <a:endParaRPr lang="en-US" altLang="zh-CN" dirty="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dirty="0"/>
              <a:t>中序遍历</a:t>
            </a:r>
            <a:endParaRPr lang="en-US" altLang="zh-CN" dirty="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dirty="0"/>
              <a:t>后序遍历</a:t>
            </a:r>
            <a:endParaRPr lang="en-US" altLang="zh-CN" dirty="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dirty="0"/>
              <a:t>层次遍历</a:t>
            </a:r>
            <a:endParaRPr lang="en-US" altLang="zh-CN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线索二叉树</a:t>
            </a:r>
            <a:endParaRPr lang="en-US" altLang="zh-CN" sz="2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dirty="0"/>
              <a:t>定义</a:t>
            </a:r>
            <a:endParaRPr lang="en-US" altLang="zh-CN" dirty="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dirty="0"/>
              <a:t>构造中序、前序、后序线索二叉树</a:t>
            </a:r>
            <a:endParaRPr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5EAC8D2-96E8-4ED3-984A-21C89AFB9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510" y="2128884"/>
            <a:ext cx="3579834" cy="3579834"/>
          </a:xfrm>
          <a:prstGeom prst="rect">
            <a:avLst/>
          </a:prstGeom>
        </p:spPr>
      </p:pic>
      <p:sp>
        <p:nvSpPr>
          <p:cNvPr id="7" name="标题 2">
            <a:extLst>
              <a:ext uri="{FF2B5EF4-FFF2-40B4-BE49-F238E27FC236}">
                <a16:creationId xmlns:a16="http://schemas.microsoft.com/office/drawing/2014/main" id="{D9FE52BA-79BC-49BD-8F64-CF1CC064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zh-CN" altLang="en-US" dirty="0"/>
              <a:t>怎么访问二叉树？</a:t>
            </a:r>
          </a:p>
        </p:txBody>
      </p:sp>
    </p:spTree>
    <p:extLst>
      <p:ext uri="{BB962C8B-B14F-4D97-AF65-F5344CB8AC3E}">
        <p14:creationId xmlns:p14="http://schemas.microsoft.com/office/powerpoint/2010/main" val="667215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标题 84">
            <a:extLst>
              <a:ext uri="{FF2B5EF4-FFF2-40B4-BE49-F238E27FC236}">
                <a16:creationId xmlns:a16="http://schemas.microsoft.com/office/drawing/2014/main" id="{87537B42-526B-4B10-95E4-87311E9D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0EE938-F923-420F-8FED-6E8C92D20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03" y="1924151"/>
            <a:ext cx="3579834" cy="3579834"/>
          </a:xfrm>
          <a:prstGeom prst="rect">
            <a:avLst/>
          </a:prstGeom>
        </p:spPr>
      </p:pic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EFB0F746-B0CA-4BE2-B1AF-D8E5D3D6942D}"/>
              </a:ext>
            </a:extLst>
          </p:cNvPr>
          <p:cNvGrpSpPr>
            <a:grpSpLocks noChangeAspect="1"/>
          </p:cNvGrpSpPr>
          <p:nvPr/>
        </p:nvGrpSpPr>
        <p:grpSpPr>
          <a:xfrm>
            <a:off x="6318193" y="1787897"/>
            <a:ext cx="4604828" cy="3852342"/>
            <a:chOff x="5444373" y="3008955"/>
            <a:chExt cx="4077224" cy="3514346"/>
          </a:xfrm>
        </p:grpSpPr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2F846CEB-79F6-4C43-A30E-0822DDC0A4A2}"/>
                </a:ext>
              </a:extLst>
            </p:cNvPr>
            <p:cNvSpPr txBox="1"/>
            <p:nvPr/>
          </p:nvSpPr>
          <p:spPr>
            <a:xfrm>
              <a:off x="7067883" y="6150803"/>
              <a:ext cx="678508" cy="37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子树</a:t>
              </a:r>
            </a:p>
          </p:txBody>
        </p: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A6097049-FB33-4FAF-8BEF-D681865B71EA}"/>
                </a:ext>
              </a:extLst>
            </p:cNvPr>
            <p:cNvGrpSpPr/>
            <p:nvPr/>
          </p:nvGrpSpPr>
          <p:grpSpPr>
            <a:xfrm>
              <a:off x="5444373" y="3008955"/>
              <a:ext cx="4077224" cy="3328098"/>
              <a:chOff x="5444373" y="3008955"/>
              <a:chExt cx="4077224" cy="3328098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2CB7FB68-62A5-4655-88DD-8F458ED616FF}"/>
                  </a:ext>
                </a:extLst>
              </p:cNvPr>
              <p:cNvGrpSpPr/>
              <p:nvPr/>
            </p:nvGrpSpPr>
            <p:grpSpPr>
              <a:xfrm>
                <a:off x="5444373" y="3119964"/>
                <a:ext cx="4077224" cy="2778692"/>
                <a:chOff x="3999716" y="3257248"/>
                <a:chExt cx="4880183" cy="2941698"/>
              </a:xfrm>
            </p:grpSpPr>
            <p:grpSp>
              <p:nvGrpSpPr>
                <p:cNvPr id="145" name="组合 144">
                  <a:extLst>
                    <a:ext uri="{FF2B5EF4-FFF2-40B4-BE49-F238E27FC236}">
                      <a16:creationId xmlns:a16="http://schemas.microsoft.com/office/drawing/2014/main" id="{E487F185-9F86-4D39-BBFF-ECBD532FE18A}"/>
                    </a:ext>
                  </a:extLst>
                </p:cNvPr>
                <p:cNvGrpSpPr/>
                <p:nvPr/>
              </p:nvGrpSpPr>
              <p:grpSpPr>
                <a:xfrm>
                  <a:off x="4209873" y="3257248"/>
                  <a:ext cx="4629654" cy="2623426"/>
                  <a:chOff x="4209873" y="3257248"/>
                  <a:chExt cx="4629654" cy="2623426"/>
                </a:xfrm>
              </p:grpSpPr>
              <p:sp>
                <p:nvSpPr>
                  <p:cNvPr id="149" name="椭圆 148">
                    <a:extLst>
                      <a:ext uri="{FF2B5EF4-FFF2-40B4-BE49-F238E27FC236}">
                        <a16:creationId xmlns:a16="http://schemas.microsoft.com/office/drawing/2014/main" id="{E74557DB-DD7C-4828-A13F-3A185F8EF5D3}"/>
                      </a:ext>
                    </a:extLst>
                  </p:cNvPr>
                  <p:cNvSpPr/>
                  <p:nvPr/>
                </p:nvSpPr>
                <p:spPr>
                  <a:xfrm>
                    <a:off x="6343101" y="3257248"/>
                    <a:ext cx="434583" cy="400969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2400" dirty="0">
                        <a:solidFill>
                          <a:sysClr val="windowText" lastClr="000000"/>
                        </a:solidFill>
                      </a:rPr>
                      <a:t>A</a:t>
                    </a:r>
                    <a:endParaRPr kumimoji="1" lang="zh-CN" altLang="en-US" sz="2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50" name="椭圆 149">
                    <a:extLst>
                      <a:ext uri="{FF2B5EF4-FFF2-40B4-BE49-F238E27FC236}">
                        <a16:creationId xmlns:a16="http://schemas.microsoft.com/office/drawing/2014/main" id="{45CEED7E-2B3E-4A8E-8004-744F137C6943}"/>
                      </a:ext>
                    </a:extLst>
                  </p:cNvPr>
                  <p:cNvSpPr/>
                  <p:nvPr/>
                </p:nvSpPr>
                <p:spPr>
                  <a:xfrm>
                    <a:off x="5028210" y="4108690"/>
                    <a:ext cx="434583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B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51" name="椭圆 150">
                    <a:extLst>
                      <a:ext uri="{FF2B5EF4-FFF2-40B4-BE49-F238E27FC236}">
                        <a16:creationId xmlns:a16="http://schemas.microsoft.com/office/drawing/2014/main" id="{7B6425F4-17F8-4FC0-BD83-EF4CDCD35B60}"/>
                      </a:ext>
                    </a:extLst>
                  </p:cNvPr>
                  <p:cNvSpPr/>
                  <p:nvPr/>
                </p:nvSpPr>
                <p:spPr>
                  <a:xfrm>
                    <a:off x="6333142" y="4108690"/>
                    <a:ext cx="434583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C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52" name="椭圆 151">
                    <a:extLst>
                      <a:ext uri="{FF2B5EF4-FFF2-40B4-BE49-F238E27FC236}">
                        <a16:creationId xmlns:a16="http://schemas.microsoft.com/office/drawing/2014/main" id="{5F217919-9E59-463A-A1AE-DF60E76B3DEC}"/>
                      </a:ext>
                    </a:extLst>
                  </p:cNvPr>
                  <p:cNvSpPr/>
                  <p:nvPr/>
                </p:nvSpPr>
                <p:spPr>
                  <a:xfrm>
                    <a:off x="7708303" y="4108690"/>
                    <a:ext cx="434581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D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53" name="椭圆 152">
                    <a:extLst>
                      <a:ext uri="{FF2B5EF4-FFF2-40B4-BE49-F238E27FC236}">
                        <a16:creationId xmlns:a16="http://schemas.microsoft.com/office/drawing/2014/main" id="{23FDA2F4-1096-470F-BAEA-FE321AE26C28}"/>
                      </a:ext>
                    </a:extLst>
                  </p:cNvPr>
                  <p:cNvSpPr/>
                  <p:nvPr/>
                </p:nvSpPr>
                <p:spPr>
                  <a:xfrm>
                    <a:off x="4610571" y="4794198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E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55" name="椭圆 154">
                    <a:extLst>
                      <a:ext uri="{FF2B5EF4-FFF2-40B4-BE49-F238E27FC236}">
                        <a16:creationId xmlns:a16="http://schemas.microsoft.com/office/drawing/2014/main" id="{4B96748A-7E8C-42CE-8BDB-C0A132BBE885}"/>
                      </a:ext>
                    </a:extLst>
                  </p:cNvPr>
                  <p:cNvSpPr/>
                  <p:nvPr/>
                </p:nvSpPr>
                <p:spPr>
                  <a:xfrm>
                    <a:off x="6333142" y="4794198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2400" dirty="0">
                        <a:solidFill>
                          <a:sysClr val="windowText" lastClr="000000"/>
                        </a:solidFill>
                      </a:rPr>
                      <a:t>G</a:t>
                    </a:r>
                    <a:endParaRPr kumimoji="1" lang="zh-CN" altLang="en-US" sz="2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56" name="直线箭头连接符 48">
                    <a:extLst>
                      <a:ext uri="{FF2B5EF4-FFF2-40B4-BE49-F238E27FC236}">
                        <a16:creationId xmlns:a16="http://schemas.microsoft.com/office/drawing/2014/main" id="{0D3876E6-39D5-4B21-AF80-130F8494629C}"/>
                      </a:ext>
                    </a:extLst>
                  </p:cNvPr>
                  <p:cNvCxnSpPr>
                    <a:cxnSpLocks/>
                    <a:stCxn id="149" idx="3"/>
                    <a:endCxn id="150" idx="0"/>
                  </p:cNvCxnSpPr>
                  <p:nvPr/>
                </p:nvCxnSpPr>
                <p:spPr>
                  <a:xfrm flipH="1">
                    <a:off x="5245501" y="3599497"/>
                    <a:ext cx="1161242" cy="509194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线箭头连接符 49">
                    <a:extLst>
                      <a:ext uri="{FF2B5EF4-FFF2-40B4-BE49-F238E27FC236}">
                        <a16:creationId xmlns:a16="http://schemas.microsoft.com/office/drawing/2014/main" id="{A9BA54AA-B74D-4A70-B032-7A010E8F1582}"/>
                      </a:ext>
                    </a:extLst>
                  </p:cNvPr>
                  <p:cNvCxnSpPr>
                    <a:cxnSpLocks/>
                    <a:stCxn id="149" idx="4"/>
                    <a:endCxn id="151" idx="0"/>
                  </p:cNvCxnSpPr>
                  <p:nvPr/>
                </p:nvCxnSpPr>
                <p:spPr>
                  <a:xfrm flipH="1">
                    <a:off x="6550433" y="3658217"/>
                    <a:ext cx="9959" cy="450474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线箭头连接符 50">
                    <a:extLst>
                      <a:ext uri="{FF2B5EF4-FFF2-40B4-BE49-F238E27FC236}">
                        <a16:creationId xmlns:a16="http://schemas.microsoft.com/office/drawing/2014/main" id="{8F7427E2-2187-4EC9-AABB-A8AD8A3BB4DE}"/>
                      </a:ext>
                    </a:extLst>
                  </p:cNvPr>
                  <p:cNvCxnSpPr>
                    <a:cxnSpLocks/>
                    <a:stCxn id="151" idx="4"/>
                    <a:endCxn id="155" idx="0"/>
                  </p:cNvCxnSpPr>
                  <p:nvPr/>
                </p:nvCxnSpPr>
                <p:spPr>
                  <a:xfrm>
                    <a:off x="6550435" y="4509659"/>
                    <a:ext cx="0" cy="28454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线箭头连接符 51">
                    <a:extLst>
                      <a:ext uri="{FF2B5EF4-FFF2-40B4-BE49-F238E27FC236}">
                        <a16:creationId xmlns:a16="http://schemas.microsoft.com/office/drawing/2014/main" id="{2FB480CA-ADF7-4E09-BF02-1818D8F3FD7E}"/>
                      </a:ext>
                    </a:extLst>
                  </p:cNvPr>
                  <p:cNvCxnSpPr>
                    <a:cxnSpLocks/>
                    <a:stCxn id="150" idx="3"/>
                    <a:endCxn id="153" idx="0"/>
                  </p:cNvCxnSpPr>
                  <p:nvPr/>
                </p:nvCxnSpPr>
                <p:spPr>
                  <a:xfrm flipH="1">
                    <a:off x="4827863" y="4450938"/>
                    <a:ext cx="263990" cy="34326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线箭头连接符 52">
                    <a:extLst>
                      <a:ext uri="{FF2B5EF4-FFF2-40B4-BE49-F238E27FC236}">
                        <a16:creationId xmlns:a16="http://schemas.microsoft.com/office/drawing/2014/main" id="{821B748C-4FCE-42F8-B4B4-76112C8CE157}"/>
                      </a:ext>
                    </a:extLst>
                  </p:cNvPr>
                  <p:cNvCxnSpPr>
                    <a:cxnSpLocks/>
                    <a:stCxn id="149" idx="5"/>
                    <a:endCxn id="152" idx="0"/>
                  </p:cNvCxnSpPr>
                  <p:nvPr/>
                </p:nvCxnSpPr>
                <p:spPr>
                  <a:xfrm>
                    <a:off x="6714040" y="3599497"/>
                    <a:ext cx="1211554" cy="509194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2" name="椭圆 161">
                    <a:extLst>
                      <a:ext uri="{FF2B5EF4-FFF2-40B4-BE49-F238E27FC236}">
                        <a16:creationId xmlns:a16="http://schemas.microsoft.com/office/drawing/2014/main" id="{DB06F740-C832-438A-B99A-7E7AC7967283}"/>
                      </a:ext>
                    </a:extLst>
                  </p:cNvPr>
                  <p:cNvSpPr/>
                  <p:nvPr/>
                </p:nvSpPr>
                <p:spPr>
                  <a:xfrm>
                    <a:off x="7708302" y="5479705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2400" dirty="0">
                        <a:solidFill>
                          <a:sysClr val="windowText" lastClr="000000"/>
                        </a:solidFill>
                      </a:rPr>
                      <a:t>P</a:t>
                    </a:r>
                    <a:endParaRPr kumimoji="1" lang="zh-CN" altLang="en-US" sz="2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4" name="椭圆 163">
                    <a:extLst>
                      <a:ext uri="{FF2B5EF4-FFF2-40B4-BE49-F238E27FC236}">
                        <a16:creationId xmlns:a16="http://schemas.microsoft.com/office/drawing/2014/main" id="{9B6F8148-0F1A-41B3-8446-7F51D542917F}"/>
                      </a:ext>
                    </a:extLst>
                  </p:cNvPr>
                  <p:cNvSpPr/>
                  <p:nvPr/>
                </p:nvSpPr>
                <p:spPr>
                  <a:xfrm>
                    <a:off x="8404943" y="4794198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2400" dirty="0">
                        <a:solidFill>
                          <a:sysClr val="windowText" lastClr="000000"/>
                        </a:solidFill>
                      </a:rPr>
                      <a:t>J</a:t>
                    </a:r>
                    <a:endParaRPr kumimoji="1" lang="zh-CN" altLang="en-US" sz="2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5" name="椭圆 164">
                    <a:extLst>
                      <a:ext uri="{FF2B5EF4-FFF2-40B4-BE49-F238E27FC236}">
                        <a16:creationId xmlns:a16="http://schemas.microsoft.com/office/drawing/2014/main" id="{BA6EE218-6DB9-4BBF-943C-A051F4FE16EC}"/>
                      </a:ext>
                    </a:extLst>
                  </p:cNvPr>
                  <p:cNvSpPr/>
                  <p:nvPr/>
                </p:nvSpPr>
                <p:spPr>
                  <a:xfrm>
                    <a:off x="7708302" y="4794198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I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6" name="椭圆 165">
                    <a:extLst>
                      <a:ext uri="{FF2B5EF4-FFF2-40B4-BE49-F238E27FC236}">
                        <a16:creationId xmlns:a16="http://schemas.microsoft.com/office/drawing/2014/main" id="{D7293EF0-48F0-429E-88C2-88B751279228}"/>
                      </a:ext>
                    </a:extLst>
                  </p:cNvPr>
                  <p:cNvSpPr/>
                  <p:nvPr/>
                </p:nvSpPr>
                <p:spPr>
                  <a:xfrm>
                    <a:off x="7011659" y="4794198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2400" dirty="0">
                        <a:solidFill>
                          <a:sysClr val="windowText" lastClr="000000"/>
                        </a:solidFill>
                      </a:rPr>
                      <a:t>H</a:t>
                    </a:r>
                    <a:endParaRPr kumimoji="1" lang="zh-CN" altLang="en-US" sz="2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7" name="椭圆 166">
                    <a:extLst>
                      <a:ext uri="{FF2B5EF4-FFF2-40B4-BE49-F238E27FC236}">
                        <a16:creationId xmlns:a16="http://schemas.microsoft.com/office/drawing/2014/main" id="{362C2FED-596D-4275-847B-5982F7CABA69}"/>
                      </a:ext>
                    </a:extLst>
                  </p:cNvPr>
                  <p:cNvSpPr/>
                  <p:nvPr/>
                </p:nvSpPr>
                <p:spPr>
                  <a:xfrm>
                    <a:off x="5445851" y="4794198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2400" dirty="0">
                        <a:solidFill>
                          <a:sysClr val="windowText" lastClr="000000"/>
                        </a:solidFill>
                      </a:rPr>
                      <a:t>F</a:t>
                    </a:r>
                    <a:endParaRPr kumimoji="1" lang="zh-CN" altLang="en-US" sz="2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8" name="椭圆 167">
                    <a:extLst>
                      <a:ext uri="{FF2B5EF4-FFF2-40B4-BE49-F238E27FC236}">
                        <a16:creationId xmlns:a16="http://schemas.microsoft.com/office/drawing/2014/main" id="{E57D6AE7-9637-4952-BF2C-9348990EDB2B}"/>
                      </a:ext>
                    </a:extLst>
                  </p:cNvPr>
                  <p:cNvSpPr/>
                  <p:nvPr/>
                </p:nvSpPr>
                <p:spPr>
                  <a:xfrm>
                    <a:off x="5011268" y="5479705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2400" dirty="0">
                        <a:solidFill>
                          <a:sysClr val="windowText" lastClr="000000"/>
                        </a:solidFill>
                      </a:rPr>
                      <a:t>O</a:t>
                    </a:r>
                    <a:endParaRPr kumimoji="1" lang="zh-CN" altLang="en-US" sz="2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9" name="椭圆 168">
                    <a:extLst>
                      <a:ext uri="{FF2B5EF4-FFF2-40B4-BE49-F238E27FC236}">
                        <a16:creationId xmlns:a16="http://schemas.microsoft.com/office/drawing/2014/main" id="{786EE828-32B6-4918-B6E4-B139D914BFE2}"/>
                      </a:ext>
                    </a:extLst>
                  </p:cNvPr>
                  <p:cNvSpPr/>
                  <p:nvPr/>
                </p:nvSpPr>
                <p:spPr>
                  <a:xfrm>
                    <a:off x="4209873" y="5479705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2400" dirty="0">
                        <a:solidFill>
                          <a:sysClr val="windowText" lastClr="000000"/>
                        </a:solidFill>
                      </a:rPr>
                      <a:t>K</a:t>
                    </a:r>
                    <a:endParaRPr kumimoji="1" lang="zh-CN" altLang="en-US" sz="24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170" name="直线箭头连接符 65">
                    <a:extLst>
                      <a:ext uri="{FF2B5EF4-FFF2-40B4-BE49-F238E27FC236}">
                        <a16:creationId xmlns:a16="http://schemas.microsoft.com/office/drawing/2014/main" id="{B14D0838-8F10-457E-9A74-E7BCA9DDA87D}"/>
                      </a:ext>
                    </a:extLst>
                  </p:cNvPr>
                  <p:cNvCxnSpPr>
                    <a:cxnSpLocks/>
                    <a:stCxn id="165" idx="4"/>
                    <a:endCxn id="162" idx="0"/>
                  </p:cNvCxnSpPr>
                  <p:nvPr/>
                </p:nvCxnSpPr>
                <p:spPr>
                  <a:xfrm>
                    <a:off x="7925594" y="5195167"/>
                    <a:ext cx="0" cy="284538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线箭头连接符 66">
                    <a:extLst>
                      <a:ext uri="{FF2B5EF4-FFF2-40B4-BE49-F238E27FC236}">
                        <a16:creationId xmlns:a16="http://schemas.microsoft.com/office/drawing/2014/main" id="{4FCBF528-8D2D-4813-A07E-AE99DCFF0632}"/>
                      </a:ext>
                    </a:extLst>
                  </p:cNvPr>
                  <p:cNvCxnSpPr>
                    <a:cxnSpLocks/>
                    <a:stCxn id="152" idx="5"/>
                    <a:endCxn id="164" idx="0"/>
                  </p:cNvCxnSpPr>
                  <p:nvPr/>
                </p:nvCxnSpPr>
                <p:spPr>
                  <a:xfrm>
                    <a:off x="8079241" y="4450938"/>
                    <a:ext cx="542994" cy="34326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线箭头连接符 67">
                    <a:extLst>
                      <a:ext uri="{FF2B5EF4-FFF2-40B4-BE49-F238E27FC236}">
                        <a16:creationId xmlns:a16="http://schemas.microsoft.com/office/drawing/2014/main" id="{5A24EFE3-C4B8-46AA-875D-0E197E1E7CCF}"/>
                      </a:ext>
                    </a:extLst>
                  </p:cNvPr>
                  <p:cNvCxnSpPr>
                    <a:cxnSpLocks/>
                    <a:stCxn id="152" idx="4"/>
                    <a:endCxn id="165" idx="0"/>
                  </p:cNvCxnSpPr>
                  <p:nvPr/>
                </p:nvCxnSpPr>
                <p:spPr>
                  <a:xfrm>
                    <a:off x="7925594" y="4509659"/>
                    <a:ext cx="0" cy="28454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线箭头连接符 68">
                    <a:extLst>
                      <a:ext uri="{FF2B5EF4-FFF2-40B4-BE49-F238E27FC236}">
                        <a16:creationId xmlns:a16="http://schemas.microsoft.com/office/drawing/2014/main" id="{B44C09C7-C009-4828-977B-E9F93D90191A}"/>
                      </a:ext>
                    </a:extLst>
                  </p:cNvPr>
                  <p:cNvCxnSpPr>
                    <a:cxnSpLocks/>
                    <a:stCxn id="152" idx="3"/>
                    <a:endCxn id="166" idx="0"/>
                  </p:cNvCxnSpPr>
                  <p:nvPr/>
                </p:nvCxnSpPr>
                <p:spPr>
                  <a:xfrm flipH="1">
                    <a:off x="7228951" y="4450938"/>
                    <a:ext cx="542994" cy="34326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线箭头连接符 72">
                    <a:extLst>
                      <a:ext uri="{FF2B5EF4-FFF2-40B4-BE49-F238E27FC236}">
                        <a16:creationId xmlns:a16="http://schemas.microsoft.com/office/drawing/2014/main" id="{7D94B0FE-2BC6-47CA-8CDA-C56ED9EF5846}"/>
                      </a:ext>
                    </a:extLst>
                  </p:cNvPr>
                  <p:cNvCxnSpPr>
                    <a:cxnSpLocks/>
                    <a:stCxn id="153" idx="3"/>
                    <a:endCxn id="169" idx="0"/>
                  </p:cNvCxnSpPr>
                  <p:nvPr/>
                </p:nvCxnSpPr>
                <p:spPr>
                  <a:xfrm flipH="1">
                    <a:off x="4427165" y="5136447"/>
                    <a:ext cx="247048" cy="343258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直线箭头连接符 73">
                    <a:extLst>
                      <a:ext uri="{FF2B5EF4-FFF2-40B4-BE49-F238E27FC236}">
                        <a16:creationId xmlns:a16="http://schemas.microsoft.com/office/drawing/2014/main" id="{C899B74F-1C3E-4876-AEBE-F0FE57B6031C}"/>
                      </a:ext>
                    </a:extLst>
                  </p:cNvPr>
                  <p:cNvCxnSpPr>
                    <a:cxnSpLocks/>
                    <a:stCxn id="150" idx="5"/>
                    <a:endCxn id="167" idx="0"/>
                  </p:cNvCxnSpPr>
                  <p:nvPr/>
                </p:nvCxnSpPr>
                <p:spPr>
                  <a:xfrm>
                    <a:off x="5399151" y="4450938"/>
                    <a:ext cx="263992" cy="34326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直线箭头连接符 76">
                    <a:extLst>
                      <a:ext uri="{FF2B5EF4-FFF2-40B4-BE49-F238E27FC236}">
                        <a16:creationId xmlns:a16="http://schemas.microsoft.com/office/drawing/2014/main" id="{1D79AC98-2197-4BF4-BE9A-75FAAB7AA7CF}"/>
                      </a:ext>
                    </a:extLst>
                  </p:cNvPr>
                  <p:cNvCxnSpPr>
                    <a:cxnSpLocks/>
                    <a:stCxn id="153" idx="5"/>
                    <a:endCxn id="168" idx="0"/>
                  </p:cNvCxnSpPr>
                  <p:nvPr/>
                </p:nvCxnSpPr>
                <p:spPr>
                  <a:xfrm>
                    <a:off x="4981511" y="5136447"/>
                    <a:ext cx="247049" cy="343258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E84A6806-F7C4-495A-AA7A-77E4B201EF20}"/>
                    </a:ext>
                  </a:extLst>
                </p:cNvPr>
                <p:cNvSpPr/>
                <p:nvPr/>
              </p:nvSpPr>
              <p:spPr>
                <a:xfrm rot="1163778">
                  <a:off x="3999716" y="3976590"/>
                  <a:ext cx="1990012" cy="2222356"/>
                </a:xfrm>
                <a:prstGeom prst="ellipse">
                  <a:avLst/>
                </a:prstGeom>
                <a:noFill/>
                <a:ln>
                  <a:solidFill>
                    <a:srgbClr val="FFFF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67061092-3305-4F25-9B55-3CD4F6D7AAFE}"/>
                    </a:ext>
                  </a:extLst>
                </p:cNvPr>
                <p:cNvSpPr/>
                <p:nvPr/>
              </p:nvSpPr>
              <p:spPr>
                <a:xfrm>
                  <a:off x="6979005" y="3897074"/>
                  <a:ext cx="1900894" cy="2114568"/>
                </a:xfrm>
                <a:prstGeom prst="ellipse">
                  <a:avLst/>
                </a:prstGeom>
                <a:noFill/>
                <a:ln>
                  <a:solidFill>
                    <a:srgbClr val="FFFF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48" name="椭圆 147">
                  <a:extLst>
                    <a:ext uri="{FF2B5EF4-FFF2-40B4-BE49-F238E27FC236}">
                      <a16:creationId xmlns:a16="http://schemas.microsoft.com/office/drawing/2014/main" id="{B595C434-5152-406F-9160-F9AFD3CBC88F}"/>
                    </a:ext>
                  </a:extLst>
                </p:cNvPr>
                <p:cNvSpPr/>
                <p:nvPr/>
              </p:nvSpPr>
              <p:spPr>
                <a:xfrm>
                  <a:off x="6145265" y="3973268"/>
                  <a:ext cx="789569" cy="1661975"/>
                </a:xfrm>
                <a:prstGeom prst="ellipse">
                  <a:avLst/>
                </a:prstGeom>
                <a:noFill/>
                <a:ln>
                  <a:solidFill>
                    <a:srgbClr val="FFFF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</p:grp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AF7CE10-0F49-4FB2-A61F-7E3B09AB198F}"/>
                  </a:ext>
                </a:extLst>
              </p:cNvPr>
              <p:cNvSpPr txBox="1"/>
              <p:nvPr/>
            </p:nvSpPr>
            <p:spPr>
              <a:xfrm>
                <a:off x="8525360" y="3008955"/>
                <a:ext cx="827589" cy="30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根</a:t>
                </a:r>
              </a:p>
            </p:txBody>
          </p:sp>
          <p:cxnSp>
            <p:nvCxnSpPr>
              <p:cNvPr id="132" name="直线箭头连接符 87">
                <a:extLst>
                  <a:ext uri="{FF2B5EF4-FFF2-40B4-BE49-F238E27FC236}">
                    <a16:creationId xmlns:a16="http://schemas.microsoft.com/office/drawing/2014/main" id="{CD766EF3-8073-4C5E-869B-65557EE7F21D}"/>
                  </a:ext>
                </a:extLst>
              </p:cNvPr>
              <p:cNvCxnSpPr>
                <a:cxnSpLocks/>
                <a:stCxn id="131" idx="1"/>
              </p:cNvCxnSpPr>
              <p:nvPr/>
            </p:nvCxnSpPr>
            <p:spPr>
              <a:xfrm flipH="1">
                <a:off x="7782371" y="3163380"/>
                <a:ext cx="742988" cy="127635"/>
              </a:xfrm>
              <a:prstGeom prst="straightConnector1">
                <a:avLst/>
              </a:prstGeom>
              <a:ln w="127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线箭头连接符 89">
                <a:extLst>
                  <a:ext uri="{FF2B5EF4-FFF2-40B4-BE49-F238E27FC236}">
                    <a16:creationId xmlns:a16="http://schemas.microsoft.com/office/drawing/2014/main" id="{50005031-45C3-4073-B08B-63F7C5A3C838}"/>
                  </a:ext>
                </a:extLst>
              </p:cNvPr>
              <p:cNvCxnSpPr>
                <a:cxnSpLocks/>
                <a:stCxn id="128" idx="1"/>
                <a:endCxn id="146" idx="5"/>
              </p:cNvCxnSpPr>
              <p:nvPr/>
            </p:nvCxnSpPr>
            <p:spPr>
              <a:xfrm flipH="1" flipV="1">
                <a:off x="6590890" y="5750239"/>
                <a:ext cx="476994" cy="586814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线箭头连接符 91">
                <a:extLst>
                  <a:ext uri="{FF2B5EF4-FFF2-40B4-BE49-F238E27FC236}">
                    <a16:creationId xmlns:a16="http://schemas.microsoft.com/office/drawing/2014/main" id="{30D0BBB5-608A-4D87-9EA1-8C2EDAA3065E}"/>
                  </a:ext>
                </a:extLst>
              </p:cNvPr>
              <p:cNvCxnSpPr>
                <a:cxnSpLocks/>
                <a:stCxn id="128" idx="0"/>
                <a:endCxn id="148" idx="4"/>
              </p:cNvCxnSpPr>
              <p:nvPr/>
            </p:nvCxnSpPr>
            <p:spPr>
              <a:xfrm flipV="1">
                <a:off x="7407138" y="5366189"/>
                <a:ext cx="159596" cy="784615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线箭头连接符 92">
                <a:extLst>
                  <a:ext uri="{FF2B5EF4-FFF2-40B4-BE49-F238E27FC236}">
                    <a16:creationId xmlns:a16="http://schemas.microsoft.com/office/drawing/2014/main" id="{26306ED4-E818-43C3-A33D-D224302EADF8}"/>
                  </a:ext>
                </a:extLst>
              </p:cNvPr>
              <p:cNvCxnSpPr>
                <a:cxnSpLocks/>
                <a:stCxn id="128" idx="3"/>
                <a:endCxn id="147" idx="4"/>
              </p:cNvCxnSpPr>
              <p:nvPr/>
            </p:nvCxnSpPr>
            <p:spPr>
              <a:xfrm flipV="1">
                <a:off x="7746391" y="5721731"/>
                <a:ext cx="981140" cy="615321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9998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二叉树的遍历：线性化</a:t>
            </a:r>
            <a:endParaRPr lang="en-US" altLang="zh-CN" dirty="0"/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先序遍历</a:t>
            </a:r>
            <a:r>
              <a:rPr lang="en-US" altLang="zh-CN" dirty="0"/>
              <a:t>(</a:t>
            </a:r>
            <a:r>
              <a:rPr lang="en-US" altLang="zh-CN" dirty="0" err="1"/>
              <a:t>PreOrder</a:t>
            </a:r>
            <a:r>
              <a:rPr lang="en-US" altLang="zh-CN" dirty="0"/>
              <a:t>)</a:t>
            </a:r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sz="1600" dirty="0">
                <a:solidFill>
                  <a:schemeClr val="accent2"/>
                </a:solidFill>
              </a:rPr>
              <a:t>根</a:t>
            </a:r>
            <a:r>
              <a:rPr lang="zh-CN" altLang="en-US" sz="1600" dirty="0"/>
              <a:t>左右（</a:t>
            </a:r>
            <a:r>
              <a:rPr lang="en-US" altLang="zh-CN" sz="1600" dirty="0">
                <a:solidFill>
                  <a:schemeClr val="accent2"/>
                </a:solidFill>
              </a:rPr>
              <a:t>N</a:t>
            </a:r>
            <a:r>
              <a:rPr lang="en-US" altLang="zh-CN" sz="1600" dirty="0"/>
              <a:t>LR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中序遍历</a:t>
            </a:r>
            <a:r>
              <a:rPr lang="en-US" altLang="zh-CN" dirty="0"/>
              <a:t>(</a:t>
            </a:r>
            <a:r>
              <a:rPr lang="en-US" altLang="zh-CN" dirty="0" err="1"/>
              <a:t>InOrder</a:t>
            </a:r>
            <a:r>
              <a:rPr lang="en-US" altLang="zh-CN" dirty="0"/>
              <a:t>)</a:t>
            </a:r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sz="1600" dirty="0"/>
              <a:t>左</a:t>
            </a:r>
            <a:r>
              <a:rPr lang="zh-CN" altLang="en-US" sz="1600" dirty="0">
                <a:solidFill>
                  <a:schemeClr val="accent2"/>
                </a:solidFill>
              </a:rPr>
              <a:t>根</a:t>
            </a:r>
            <a:r>
              <a:rPr lang="zh-CN" altLang="en-US" sz="1600" dirty="0"/>
              <a:t>右（</a:t>
            </a:r>
            <a:r>
              <a:rPr lang="en-US" altLang="zh-CN" sz="1600" dirty="0" err="1"/>
              <a:t>L</a:t>
            </a:r>
            <a:r>
              <a:rPr lang="en-US" altLang="zh-CN" sz="1600" dirty="0" err="1">
                <a:solidFill>
                  <a:schemeClr val="accent2"/>
                </a:solidFill>
              </a:rPr>
              <a:t>N</a:t>
            </a:r>
            <a:r>
              <a:rPr lang="en-US" altLang="zh-CN" sz="1600" dirty="0" err="1"/>
              <a:t>R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后序遍历</a:t>
            </a:r>
            <a:r>
              <a:rPr lang="en-US" altLang="zh-CN" dirty="0"/>
              <a:t>(</a:t>
            </a:r>
            <a:r>
              <a:rPr lang="en-US" altLang="zh-CN" dirty="0" err="1"/>
              <a:t>PostOrder</a:t>
            </a:r>
            <a:r>
              <a:rPr lang="en-US" altLang="zh-CN" dirty="0"/>
              <a:t>)</a:t>
            </a:r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sz="1600" dirty="0"/>
              <a:t>左右</a:t>
            </a:r>
            <a:r>
              <a:rPr lang="zh-CN" altLang="en-US" sz="1600" dirty="0">
                <a:solidFill>
                  <a:schemeClr val="accent2"/>
                </a:solidFill>
              </a:rPr>
              <a:t>根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LR</a:t>
            </a:r>
            <a:r>
              <a:rPr lang="en-US" altLang="zh-CN" sz="1600" dirty="0" err="1">
                <a:solidFill>
                  <a:schemeClr val="accent2"/>
                </a:solidFill>
              </a:rPr>
              <a:t>N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层次遍历</a:t>
            </a:r>
            <a:r>
              <a:rPr lang="en-US" altLang="zh-CN" dirty="0"/>
              <a:t>(</a:t>
            </a:r>
            <a:r>
              <a:rPr lang="en-US" altLang="zh-CN" dirty="0" err="1"/>
              <a:t>LevelOrder</a:t>
            </a:r>
            <a:r>
              <a:rPr lang="en-US" altLang="zh-CN" dirty="0"/>
              <a:t>)</a:t>
            </a:r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sz="1600" dirty="0"/>
              <a:t>第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3</a:t>
            </a:r>
            <a:r>
              <a:rPr lang="zh-CN" altLang="en-US" sz="1600" dirty="0"/>
              <a:t>层</a:t>
            </a:r>
            <a:r>
              <a:rPr lang="en-US" altLang="zh-CN" sz="1600" dirty="0"/>
              <a:t>...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zh-CN" altLang="en-US" dirty="0"/>
              <a:t>怎么访问二叉树？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AABE926-9A6A-4796-878D-A56A0BA3CF35}"/>
              </a:ext>
            </a:extLst>
          </p:cNvPr>
          <p:cNvGrpSpPr/>
          <p:nvPr/>
        </p:nvGrpSpPr>
        <p:grpSpPr>
          <a:xfrm>
            <a:off x="7220045" y="1666226"/>
            <a:ext cx="4292071" cy="2733862"/>
            <a:chOff x="7088796" y="1666226"/>
            <a:chExt cx="4292071" cy="2733862"/>
          </a:xfrm>
        </p:grpSpPr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E6AD58A-F739-4A70-91F4-3177EA21590C}"/>
                </a:ext>
              </a:extLst>
            </p:cNvPr>
            <p:cNvSpPr txBox="1"/>
            <p:nvPr/>
          </p:nvSpPr>
          <p:spPr>
            <a:xfrm>
              <a:off x="10446186" y="1791842"/>
              <a:ext cx="93468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第</a:t>
              </a:r>
              <a:r>
                <a:rPr kumimoji="1"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r>
                <a:rPr kumimoji="1"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层</a:t>
              </a:r>
              <a:endPara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endPara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endPara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kumimoji="1"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第</a:t>
              </a:r>
              <a:r>
                <a:rPr kumimoji="1"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r>
                <a:rPr kumimoji="1"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层</a:t>
              </a:r>
              <a:endPara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endPara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endPara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kumimoji="1"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第</a:t>
              </a:r>
              <a:r>
                <a:rPr kumimoji="1"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r>
                <a:rPr kumimoji="1"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层</a:t>
              </a:r>
              <a:endPara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endPara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endPara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kumimoji="1"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第</a:t>
              </a:r>
              <a:r>
                <a:rPr kumimoji="1"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  <a:r>
                <a:rPr kumimoji="1"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层</a:t>
              </a: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102F570-EEB9-4CCD-8110-499A45DC11B8}"/>
                </a:ext>
              </a:extLst>
            </p:cNvPr>
            <p:cNvGrpSpPr/>
            <p:nvPr/>
          </p:nvGrpSpPr>
          <p:grpSpPr>
            <a:xfrm>
              <a:off x="7088796" y="1666226"/>
              <a:ext cx="3230170" cy="2733862"/>
              <a:chOff x="7088796" y="1666226"/>
              <a:chExt cx="3230170" cy="2733862"/>
            </a:xfrm>
          </p:grpSpPr>
          <p:cxnSp>
            <p:nvCxnSpPr>
              <p:cNvPr id="91" name="直线箭头连接符 48">
                <a:extLst>
                  <a:ext uri="{FF2B5EF4-FFF2-40B4-BE49-F238E27FC236}">
                    <a16:creationId xmlns:a16="http://schemas.microsoft.com/office/drawing/2014/main" id="{DB8412F6-B297-4432-AA89-68681F44C744}"/>
                  </a:ext>
                </a:extLst>
              </p:cNvPr>
              <p:cNvCxnSpPr>
                <a:cxnSpLocks/>
                <a:stCxn id="87" idx="3"/>
                <a:endCxn id="88" idx="0"/>
              </p:cNvCxnSpPr>
              <p:nvPr/>
            </p:nvCxnSpPr>
            <p:spPr>
              <a:xfrm flipH="1">
                <a:off x="7958378" y="2020602"/>
                <a:ext cx="707799" cy="48026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线箭头连接符 51">
                <a:extLst>
                  <a:ext uri="{FF2B5EF4-FFF2-40B4-BE49-F238E27FC236}">
                    <a16:creationId xmlns:a16="http://schemas.microsoft.com/office/drawing/2014/main" id="{E6697E28-200F-43A0-A473-669654504EC8}"/>
                  </a:ext>
                </a:extLst>
              </p:cNvPr>
              <p:cNvCxnSpPr>
                <a:cxnSpLocks/>
                <a:stCxn id="88" idx="3"/>
                <a:endCxn id="90" idx="0"/>
              </p:cNvCxnSpPr>
              <p:nvPr/>
            </p:nvCxnSpPr>
            <p:spPr>
              <a:xfrm flipH="1">
                <a:off x="7518420" y="2855241"/>
                <a:ext cx="294978" cy="35542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线箭头连接符 52">
                <a:extLst>
                  <a:ext uri="{FF2B5EF4-FFF2-40B4-BE49-F238E27FC236}">
                    <a16:creationId xmlns:a16="http://schemas.microsoft.com/office/drawing/2014/main" id="{9AA6E1B7-7B09-4B45-942C-1CA34BD113BC}"/>
                  </a:ext>
                </a:extLst>
              </p:cNvPr>
              <p:cNvCxnSpPr>
                <a:cxnSpLocks/>
                <a:stCxn id="87" idx="5"/>
                <a:endCxn id="89" idx="0"/>
              </p:cNvCxnSpPr>
              <p:nvPr/>
            </p:nvCxnSpPr>
            <p:spPr>
              <a:xfrm>
                <a:off x="8956136" y="2020602"/>
                <a:ext cx="711341" cy="48026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线箭头连接符 66">
                <a:extLst>
                  <a:ext uri="{FF2B5EF4-FFF2-40B4-BE49-F238E27FC236}">
                    <a16:creationId xmlns:a16="http://schemas.microsoft.com/office/drawing/2014/main" id="{E1141B5C-24DA-459A-A2C4-0442001120D8}"/>
                  </a:ext>
                </a:extLst>
              </p:cNvPr>
              <p:cNvCxnSpPr>
                <a:cxnSpLocks/>
                <a:stCxn id="89" idx="5"/>
                <a:endCxn id="94" idx="0"/>
              </p:cNvCxnSpPr>
              <p:nvPr/>
            </p:nvCxnSpPr>
            <p:spPr>
              <a:xfrm>
                <a:off x="9812455" y="2855241"/>
                <a:ext cx="294901" cy="35542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箭头连接符 68">
                <a:extLst>
                  <a:ext uri="{FF2B5EF4-FFF2-40B4-BE49-F238E27FC236}">
                    <a16:creationId xmlns:a16="http://schemas.microsoft.com/office/drawing/2014/main" id="{826DC30A-611B-4565-A7BD-5B10EBE992C7}"/>
                  </a:ext>
                </a:extLst>
              </p:cNvPr>
              <p:cNvCxnSpPr>
                <a:cxnSpLocks/>
                <a:stCxn id="89" idx="3"/>
                <a:endCxn id="96" idx="0"/>
              </p:cNvCxnSpPr>
              <p:nvPr/>
            </p:nvCxnSpPr>
            <p:spPr>
              <a:xfrm flipH="1">
                <a:off x="9225566" y="2855241"/>
                <a:ext cx="296932" cy="35542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箭头连接符 73">
                <a:extLst>
                  <a:ext uri="{FF2B5EF4-FFF2-40B4-BE49-F238E27FC236}">
                    <a16:creationId xmlns:a16="http://schemas.microsoft.com/office/drawing/2014/main" id="{898F8414-60C2-4712-A427-04C43C1C47EE}"/>
                  </a:ext>
                </a:extLst>
              </p:cNvPr>
              <p:cNvCxnSpPr>
                <a:cxnSpLocks/>
                <a:stCxn id="88" idx="5"/>
                <a:endCxn id="97" idx="0"/>
              </p:cNvCxnSpPr>
              <p:nvPr/>
            </p:nvCxnSpPr>
            <p:spPr>
              <a:xfrm>
                <a:off x="8103357" y="2855241"/>
                <a:ext cx="297737" cy="35542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线箭头连接符 51">
                <a:extLst>
                  <a:ext uri="{FF2B5EF4-FFF2-40B4-BE49-F238E27FC236}">
                    <a16:creationId xmlns:a16="http://schemas.microsoft.com/office/drawing/2014/main" id="{8DA3DE09-F491-4827-9FF0-29E9B6B5799E}"/>
                  </a:ext>
                </a:extLst>
              </p:cNvPr>
              <p:cNvCxnSpPr>
                <a:cxnSpLocks/>
                <a:stCxn id="90" idx="4"/>
                <a:endCxn id="102" idx="0"/>
              </p:cNvCxnSpPr>
              <p:nvPr/>
            </p:nvCxnSpPr>
            <p:spPr>
              <a:xfrm flipH="1">
                <a:off x="7293828" y="3625839"/>
                <a:ext cx="224592" cy="3510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箭头连接符 66">
                <a:extLst>
                  <a:ext uri="{FF2B5EF4-FFF2-40B4-BE49-F238E27FC236}">
                    <a16:creationId xmlns:a16="http://schemas.microsoft.com/office/drawing/2014/main" id="{F0ECF7EC-AA2C-4C8B-8B8C-1567D3F6D915}"/>
                  </a:ext>
                </a:extLst>
              </p:cNvPr>
              <p:cNvCxnSpPr>
                <a:cxnSpLocks/>
                <a:stCxn id="90" idx="4"/>
                <a:endCxn id="104" idx="0"/>
              </p:cNvCxnSpPr>
              <p:nvPr/>
            </p:nvCxnSpPr>
            <p:spPr>
              <a:xfrm>
                <a:off x="7518420" y="3625839"/>
                <a:ext cx="233044" cy="3510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51">
                <a:extLst>
                  <a:ext uri="{FF2B5EF4-FFF2-40B4-BE49-F238E27FC236}">
                    <a16:creationId xmlns:a16="http://schemas.microsoft.com/office/drawing/2014/main" id="{9DB2248B-4218-4E36-82C8-A76C311D0549}"/>
                  </a:ext>
                </a:extLst>
              </p:cNvPr>
              <p:cNvCxnSpPr>
                <a:cxnSpLocks/>
                <a:endCxn id="106" idx="0"/>
              </p:cNvCxnSpPr>
              <p:nvPr/>
            </p:nvCxnSpPr>
            <p:spPr>
              <a:xfrm flipH="1">
                <a:off x="8193610" y="3633851"/>
                <a:ext cx="224592" cy="3510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8164EB7D-734C-4DA4-941D-D0449A832344}"/>
                  </a:ext>
                </a:extLst>
              </p:cNvPr>
              <p:cNvGrpSpPr/>
              <p:nvPr/>
            </p:nvGrpSpPr>
            <p:grpSpPr>
              <a:xfrm>
                <a:off x="7988578" y="3984911"/>
                <a:ext cx="410063" cy="415177"/>
                <a:chOff x="7988578" y="3984911"/>
                <a:chExt cx="410063" cy="415177"/>
              </a:xfrm>
            </p:grpSpPr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860D1E25-3AED-43DD-A767-880262ABEDE4}"/>
                    </a:ext>
                  </a:extLst>
                </p:cNvPr>
                <p:cNvSpPr/>
                <p:nvPr/>
              </p:nvSpPr>
              <p:spPr>
                <a:xfrm>
                  <a:off x="7988578" y="3984911"/>
                  <a:ext cx="410063" cy="415177"/>
                </a:xfrm>
                <a:prstGeom prst="ellipse">
                  <a:avLst/>
                </a:prstGeom>
                <a:solidFill>
                  <a:schemeClr val="accent3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dirty="0">
                      <a:noFill/>
                    </a:rPr>
                    <a:t>E</a:t>
                  </a:r>
                  <a:endParaRPr kumimoji="1" lang="zh-CN" altLang="en-US" sz="1600" dirty="0">
                    <a:noFill/>
                  </a:endParaRPr>
                </a:p>
              </p:txBody>
            </p:sp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899146C1-2E8A-4033-9157-CF7D1C4ADA97}"/>
                    </a:ext>
                  </a:extLst>
                </p:cNvPr>
                <p:cNvSpPr txBox="1"/>
                <p:nvPr/>
              </p:nvSpPr>
              <p:spPr>
                <a:xfrm>
                  <a:off x="7988578" y="4038610"/>
                  <a:ext cx="41006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8</a:t>
                  </a:r>
                  <a:endPara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A6D2C2F1-EAB3-4BCD-9260-54E9D4863477}"/>
                  </a:ext>
                </a:extLst>
              </p:cNvPr>
              <p:cNvGrpSpPr/>
              <p:nvPr/>
            </p:nvGrpSpPr>
            <p:grpSpPr>
              <a:xfrm>
                <a:off x="8606125" y="1666226"/>
                <a:ext cx="410063" cy="415177"/>
                <a:chOff x="8606125" y="1666226"/>
                <a:chExt cx="410063" cy="415177"/>
              </a:xfrm>
            </p:grpSpPr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B03B1CE6-DDAA-4D48-A13C-75A316960D48}"/>
                    </a:ext>
                  </a:extLst>
                </p:cNvPr>
                <p:cNvSpPr/>
                <p:nvPr/>
              </p:nvSpPr>
              <p:spPr>
                <a:xfrm>
                  <a:off x="8606125" y="1666226"/>
                  <a:ext cx="410063" cy="415177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dirty="0">
                      <a:noFill/>
                    </a:rPr>
                    <a:t>A</a:t>
                  </a:r>
                  <a:endParaRPr kumimoji="1" lang="zh-CN" altLang="en-US" sz="1600" dirty="0">
                    <a:noFill/>
                  </a:endParaRPr>
                </a:p>
              </p:txBody>
            </p:sp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AE44A3FE-D21B-4927-BA14-FE6E7D8BE5E5}"/>
                    </a:ext>
                  </a:extLst>
                </p:cNvPr>
                <p:cNvSpPr txBox="1"/>
                <p:nvPr/>
              </p:nvSpPr>
              <p:spPr>
                <a:xfrm>
                  <a:off x="8606125" y="1726043"/>
                  <a:ext cx="41006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10</a:t>
                  </a:r>
                  <a:endPara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09425B4-D10C-4130-BED7-228A2B315899}"/>
                  </a:ext>
                </a:extLst>
              </p:cNvPr>
              <p:cNvGrpSpPr/>
              <p:nvPr/>
            </p:nvGrpSpPr>
            <p:grpSpPr>
              <a:xfrm>
                <a:off x="7753346" y="2500865"/>
                <a:ext cx="410063" cy="415177"/>
                <a:chOff x="7753346" y="2500865"/>
                <a:chExt cx="410063" cy="415177"/>
              </a:xfrm>
            </p:grpSpPr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36B99B5E-77A2-4302-9747-17D1037FB5A1}"/>
                    </a:ext>
                  </a:extLst>
                </p:cNvPr>
                <p:cNvSpPr/>
                <p:nvPr/>
              </p:nvSpPr>
              <p:spPr>
                <a:xfrm>
                  <a:off x="7753346" y="2500865"/>
                  <a:ext cx="410063" cy="415177"/>
                </a:xfrm>
                <a:prstGeom prst="ellipse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dirty="0">
                      <a:noFill/>
                    </a:rPr>
                    <a:t>B</a:t>
                  </a:r>
                  <a:endParaRPr kumimoji="1" lang="zh-CN" altLang="en-US" sz="1600" dirty="0">
                    <a:noFill/>
                  </a:endParaRPr>
                </a:p>
              </p:txBody>
            </p:sp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87DDE787-B34F-44BF-AD6A-FE9701BFAB8D}"/>
                    </a:ext>
                  </a:extLst>
                </p:cNvPr>
                <p:cNvSpPr txBox="1"/>
                <p:nvPr/>
              </p:nvSpPr>
              <p:spPr>
                <a:xfrm>
                  <a:off x="7753346" y="2554564"/>
                  <a:ext cx="41006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7</a:t>
                  </a:r>
                  <a:endPara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AF6AC508-4A61-49F6-9B9A-893A2C62EEA8}"/>
                  </a:ext>
                </a:extLst>
              </p:cNvPr>
              <p:cNvGrpSpPr/>
              <p:nvPr/>
            </p:nvGrpSpPr>
            <p:grpSpPr>
              <a:xfrm>
                <a:off x="9462446" y="2500865"/>
                <a:ext cx="424822" cy="415177"/>
                <a:chOff x="9462446" y="2500865"/>
                <a:chExt cx="424822" cy="415177"/>
              </a:xfrm>
            </p:grpSpPr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47A06390-5CED-415A-B153-3AD516FDE1FA}"/>
                    </a:ext>
                  </a:extLst>
                </p:cNvPr>
                <p:cNvSpPr/>
                <p:nvPr/>
              </p:nvSpPr>
              <p:spPr>
                <a:xfrm>
                  <a:off x="9462446" y="2500865"/>
                  <a:ext cx="410061" cy="415177"/>
                </a:xfrm>
                <a:prstGeom prst="ellipse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dirty="0">
                      <a:noFill/>
                    </a:rPr>
                    <a:t>D</a:t>
                  </a:r>
                  <a:endParaRPr kumimoji="1" lang="zh-CN" altLang="en-US" sz="1600" dirty="0">
                    <a:noFill/>
                  </a:endParaRPr>
                </a:p>
              </p:txBody>
            </p:sp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653B68C3-DF94-4CA1-8944-3A924971815E}"/>
                    </a:ext>
                  </a:extLst>
                </p:cNvPr>
                <p:cNvSpPr txBox="1"/>
                <p:nvPr/>
              </p:nvSpPr>
              <p:spPr>
                <a:xfrm>
                  <a:off x="9477205" y="2554563"/>
                  <a:ext cx="41006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13</a:t>
                  </a:r>
                  <a:endPara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A13FC133-6B00-4BE3-A92D-6A262A40267B}"/>
                  </a:ext>
                </a:extLst>
              </p:cNvPr>
              <p:cNvGrpSpPr/>
              <p:nvPr/>
            </p:nvGrpSpPr>
            <p:grpSpPr>
              <a:xfrm>
                <a:off x="7313388" y="3210662"/>
                <a:ext cx="415525" cy="415177"/>
                <a:chOff x="7313388" y="3210662"/>
                <a:chExt cx="415525" cy="415177"/>
              </a:xfrm>
            </p:grpSpPr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4AC45068-8CC9-41BA-8482-F3DBBB271797}"/>
                    </a:ext>
                  </a:extLst>
                </p:cNvPr>
                <p:cNvSpPr/>
                <p:nvPr/>
              </p:nvSpPr>
              <p:spPr>
                <a:xfrm>
                  <a:off x="7313388" y="3210662"/>
                  <a:ext cx="410063" cy="415177"/>
                </a:xfrm>
                <a:prstGeom prst="ellipse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dirty="0">
                      <a:noFill/>
                    </a:rPr>
                    <a:t>E</a:t>
                  </a:r>
                  <a:endParaRPr kumimoji="1" lang="zh-CN" altLang="en-US" sz="1600" dirty="0">
                    <a:noFill/>
                  </a:endParaRPr>
                </a:p>
              </p:txBody>
            </p:sp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B74B45CD-88EF-49A4-9E79-9C7E952C2490}"/>
                    </a:ext>
                  </a:extLst>
                </p:cNvPr>
                <p:cNvSpPr txBox="1"/>
                <p:nvPr/>
              </p:nvSpPr>
              <p:spPr>
                <a:xfrm>
                  <a:off x="7318850" y="3264361"/>
                  <a:ext cx="41006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5</a:t>
                  </a:r>
                  <a:endPara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7C31DF12-E318-41FD-A43D-B4C5BFBE3534}"/>
                  </a:ext>
                </a:extLst>
              </p:cNvPr>
              <p:cNvGrpSpPr/>
              <p:nvPr/>
            </p:nvGrpSpPr>
            <p:grpSpPr>
              <a:xfrm>
                <a:off x="8196062" y="3210662"/>
                <a:ext cx="427067" cy="415177"/>
                <a:chOff x="8196062" y="3210662"/>
                <a:chExt cx="427067" cy="415177"/>
              </a:xfrm>
            </p:grpSpPr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5D8A5202-DC19-4ACE-B8ED-4FE996623BF7}"/>
                    </a:ext>
                  </a:extLst>
                </p:cNvPr>
                <p:cNvSpPr/>
                <p:nvPr/>
              </p:nvSpPr>
              <p:spPr>
                <a:xfrm>
                  <a:off x="8196062" y="3210662"/>
                  <a:ext cx="410063" cy="415177"/>
                </a:xfrm>
                <a:prstGeom prst="ellipse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dirty="0">
                      <a:noFill/>
                    </a:rPr>
                    <a:t>F</a:t>
                  </a:r>
                  <a:endParaRPr kumimoji="1" lang="zh-CN" altLang="en-US" sz="1600" dirty="0">
                    <a:noFill/>
                  </a:endParaRPr>
                </a:p>
              </p:txBody>
            </p:sp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E7317660-EF90-4F73-A750-5B14FBDE5D85}"/>
                    </a:ext>
                  </a:extLst>
                </p:cNvPr>
                <p:cNvSpPr txBox="1"/>
                <p:nvPr/>
              </p:nvSpPr>
              <p:spPr>
                <a:xfrm>
                  <a:off x="8213066" y="3267200"/>
                  <a:ext cx="41006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9</a:t>
                  </a:r>
                  <a:endPara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DD1FE9CF-7F78-4851-97FB-D128D7C240A6}"/>
                  </a:ext>
                </a:extLst>
              </p:cNvPr>
              <p:cNvGrpSpPr/>
              <p:nvPr/>
            </p:nvGrpSpPr>
            <p:grpSpPr>
              <a:xfrm>
                <a:off x="9020534" y="3210662"/>
                <a:ext cx="416642" cy="415177"/>
                <a:chOff x="9020534" y="3210662"/>
                <a:chExt cx="416642" cy="415177"/>
              </a:xfrm>
            </p:grpSpPr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38E528C4-4D26-40DA-9D91-27041DB6BAA6}"/>
                    </a:ext>
                  </a:extLst>
                </p:cNvPr>
                <p:cNvSpPr/>
                <p:nvPr/>
              </p:nvSpPr>
              <p:spPr>
                <a:xfrm>
                  <a:off x="9020534" y="3210662"/>
                  <a:ext cx="410063" cy="415177"/>
                </a:xfrm>
                <a:prstGeom prst="ellipse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dirty="0">
                      <a:noFill/>
                    </a:rPr>
                    <a:t>H</a:t>
                  </a:r>
                  <a:endParaRPr kumimoji="1" lang="zh-CN" altLang="en-US" sz="1600" dirty="0">
                    <a:noFill/>
                  </a:endParaRPr>
                </a:p>
              </p:txBody>
            </p:sp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912DFF17-5413-43AC-BC32-E3958F33E10A}"/>
                    </a:ext>
                  </a:extLst>
                </p:cNvPr>
                <p:cNvSpPr txBox="1"/>
                <p:nvPr/>
              </p:nvSpPr>
              <p:spPr>
                <a:xfrm>
                  <a:off x="9027113" y="3281267"/>
                  <a:ext cx="41006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11</a:t>
                  </a:r>
                  <a:endPara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D569B40C-8B2D-4C62-821F-7C7B4C94ECAB}"/>
                  </a:ext>
                </a:extLst>
              </p:cNvPr>
              <p:cNvGrpSpPr/>
              <p:nvPr/>
            </p:nvGrpSpPr>
            <p:grpSpPr>
              <a:xfrm>
                <a:off x="9902324" y="3210662"/>
                <a:ext cx="416642" cy="415177"/>
                <a:chOff x="9902324" y="3210662"/>
                <a:chExt cx="416642" cy="415177"/>
              </a:xfrm>
            </p:grpSpPr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CCF041D7-17B0-40EA-9B25-83B009B532AC}"/>
                    </a:ext>
                  </a:extLst>
                </p:cNvPr>
                <p:cNvSpPr/>
                <p:nvPr/>
              </p:nvSpPr>
              <p:spPr>
                <a:xfrm>
                  <a:off x="9902324" y="3210662"/>
                  <a:ext cx="410063" cy="415177"/>
                </a:xfrm>
                <a:prstGeom prst="ellipse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dirty="0">
                      <a:noFill/>
                    </a:rPr>
                    <a:t>J</a:t>
                  </a:r>
                  <a:endParaRPr kumimoji="1" lang="zh-CN" altLang="en-US" sz="1600" dirty="0">
                    <a:noFill/>
                  </a:endParaRPr>
                </a:p>
              </p:txBody>
            </p:sp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9221B181-298B-446A-A127-172E4D6BC265}"/>
                    </a:ext>
                  </a:extLst>
                </p:cNvPr>
                <p:cNvSpPr txBox="1"/>
                <p:nvPr/>
              </p:nvSpPr>
              <p:spPr>
                <a:xfrm>
                  <a:off x="9908903" y="3272852"/>
                  <a:ext cx="41006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18</a:t>
                  </a:r>
                  <a:endPara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B97FA914-4312-42AC-AE06-B2678F7CDECB}"/>
                  </a:ext>
                </a:extLst>
              </p:cNvPr>
              <p:cNvGrpSpPr/>
              <p:nvPr/>
            </p:nvGrpSpPr>
            <p:grpSpPr>
              <a:xfrm>
                <a:off x="7088796" y="3976899"/>
                <a:ext cx="410063" cy="415177"/>
                <a:chOff x="7088796" y="3976899"/>
                <a:chExt cx="410063" cy="415177"/>
              </a:xfrm>
            </p:grpSpPr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4EA53928-14EF-4DB3-83A1-BBB8814CFA43}"/>
                    </a:ext>
                  </a:extLst>
                </p:cNvPr>
                <p:cNvSpPr/>
                <p:nvPr/>
              </p:nvSpPr>
              <p:spPr>
                <a:xfrm>
                  <a:off x="7088796" y="3976899"/>
                  <a:ext cx="410063" cy="415177"/>
                </a:xfrm>
                <a:prstGeom prst="ellipse">
                  <a:avLst/>
                </a:prstGeom>
                <a:solidFill>
                  <a:schemeClr val="accent3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dirty="0">
                      <a:noFill/>
                    </a:rPr>
                    <a:t>E</a:t>
                  </a:r>
                  <a:endParaRPr kumimoji="1" lang="zh-CN" altLang="en-US" sz="1600" dirty="0">
                    <a:noFill/>
                  </a:endParaRPr>
                </a:p>
              </p:txBody>
            </p:sp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E43D056C-DDCF-47F4-B753-F99ADD8844B2}"/>
                    </a:ext>
                  </a:extLst>
                </p:cNvPr>
                <p:cNvSpPr txBox="1"/>
                <p:nvPr/>
              </p:nvSpPr>
              <p:spPr>
                <a:xfrm>
                  <a:off x="7088796" y="4038610"/>
                  <a:ext cx="41006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3</a:t>
                  </a:r>
                  <a:endPara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652ACDA7-BAAB-4F15-9DF2-2559909C0064}"/>
                  </a:ext>
                </a:extLst>
              </p:cNvPr>
              <p:cNvGrpSpPr/>
              <p:nvPr/>
            </p:nvGrpSpPr>
            <p:grpSpPr>
              <a:xfrm>
                <a:off x="7538687" y="3976899"/>
                <a:ext cx="417808" cy="415177"/>
                <a:chOff x="7538687" y="3976899"/>
                <a:chExt cx="417808" cy="415177"/>
              </a:xfrm>
            </p:grpSpPr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C55490DB-CC33-4C32-BB5F-C125725473A5}"/>
                    </a:ext>
                  </a:extLst>
                </p:cNvPr>
                <p:cNvSpPr/>
                <p:nvPr/>
              </p:nvSpPr>
              <p:spPr>
                <a:xfrm>
                  <a:off x="7546432" y="3976899"/>
                  <a:ext cx="410063" cy="415177"/>
                </a:xfrm>
                <a:prstGeom prst="ellipse">
                  <a:avLst/>
                </a:prstGeom>
                <a:solidFill>
                  <a:schemeClr val="accent3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dirty="0">
                      <a:noFill/>
                    </a:rPr>
                    <a:t>J</a:t>
                  </a:r>
                  <a:endParaRPr kumimoji="1" lang="zh-CN" altLang="en-US" sz="1600" dirty="0">
                    <a:noFill/>
                  </a:endParaRPr>
                </a:p>
              </p:txBody>
            </p:sp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0F5BFAF6-4B28-4035-AAB0-D4642FFB36AD}"/>
                    </a:ext>
                  </a:extLst>
                </p:cNvPr>
                <p:cNvSpPr txBox="1"/>
                <p:nvPr/>
              </p:nvSpPr>
              <p:spPr>
                <a:xfrm>
                  <a:off x="7538687" y="4038610"/>
                  <a:ext cx="41006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6</a:t>
                  </a:r>
                  <a:endPara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81A50B50-1F63-470E-9685-4110726E286F}"/>
                  </a:ext>
                </a:extLst>
              </p:cNvPr>
              <p:cNvGrpSpPr/>
              <p:nvPr/>
            </p:nvGrpSpPr>
            <p:grpSpPr>
              <a:xfrm>
                <a:off x="9244161" y="3633851"/>
                <a:ext cx="438075" cy="766237"/>
                <a:chOff x="8567154" y="3644600"/>
                <a:chExt cx="438075" cy="766237"/>
              </a:xfrm>
            </p:grpSpPr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B67254FE-0B78-4D75-981C-9DE6E01759D4}"/>
                    </a:ext>
                  </a:extLst>
                </p:cNvPr>
                <p:cNvSpPr/>
                <p:nvPr/>
              </p:nvSpPr>
              <p:spPr>
                <a:xfrm>
                  <a:off x="8595166" y="3995660"/>
                  <a:ext cx="410063" cy="41517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dirty="0">
                      <a:noFill/>
                    </a:rPr>
                    <a:t>J</a:t>
                  </a:r>
                  <a:endParaRPr kumimoji="1" lang="zh-CN" altLang="en-US" sz="1600" dirty="0">
                    <a:noFill/>
                  </a:endParaRPr>
                </a:p>
              </p:txBody>
            </p:sp>
            <p:cxnSp>
              <p:nvCxnSpPr>
                <p:cNvPr id="122" name="直线箭头连接符 66">
                  <a:extLst>
                    <a:ext uri="{FF2B5EF4-FFF2-40B4-BE49-F238E27FC236}">
                      <a16:creationId xmlns:a16="http://schemas.microsoft.com/office/drawing/2014/main" id="{D20B6DEC-D1BB-453D-9541-5C91CB67DA56}"/>
                    </a:ext>
                  </a:extLst>
                </p:cNvPr>
                <p:cNvCxnSpPr>
                  <a:cxnSpLocks/>
                  <a:endCxn id="121" idx="0"/>
                </p:cNvCxnSpPr>
                <p:nvPr/>
              </p:nvCxnSpPr>
              <p:spPr>
                <a:xfrm>
                  <a:off x="8567154" y="3644600"/>
                  <a:ext cx="233044" cy="35106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0A5330DC-8704-497A-91D1-6ECA1A010F44}"/>
                    </a:ext>
                  </a:extLst>
                </p:cNvPr>
                <p:cNvSpPr txBox="1"/>
                <p:nvPr/>
              </p:nvSpPr>
              <p:spPr>
                <a:xfrm>
                  <a:off x="8595166" y="4049359"/>
                  <a:ext cx="41006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12</a:t>
                  </a:r>
                  <a:endPara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</p:grpSp>
      </p:grp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AC7E862-4F9C-408B-B274-EBC1598E9A11}"/>
              </a:ext>
            </a:extLst>
          </p:cNvPr>
          <p:cNvSpPr txBox="1"/>
          <p:nvPr/>
        </p:nvSpPr>
        <p:spPr>
          <a:xfrm>
            <a:off x="2777936" y="2780383"/>
            <a:ext cx="39917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-&gt;7-&gt;5-&gt;3-&gt;6-&gt;9-&gt;8-&gt;13-&gt;11-&gt;12-&gt;18</a:t>
            </a:r>
            <a:endParaRPr lang="zh-CN" altLang="en-US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D81478B6-73EE-480F-98F5-DE2EF5D6443F}"/>
              </a:ext>
            </a:extLst>
          </p:cNvPr>
          <p:cNvSpPr txBox="1"/>
          <p:nvPr/>
        </p:nvSpPr>
        <p:spPr>
          <a:xfrm>
            <a:off x="2777936" y="3848044"/>
            <a:ext cx="39917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3-&gt;5-&gt;6-&gt;7-&gt;8-&gt;9-&gt;</a:t>
            </a:r>
            <a:r>
              <a:rPr lang="en-US" altLang="zh-CN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-&gt;11-&gt;12-&gt;13-&gt;18</a:t>
            </a:r>
            <a:endParaRPr lang="zh-CN" altLang="en-US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6816B0E-38CA-4AE8-B95D-964BD44687C6}"/>
              </a:ext>
            </a:extLst>
          </p:cNvPr>
          <p:cNvSpPr txBox="1"/>
          <p:nvPr/>
        </p:nvSpPr>
        <p:spPr>
          <a:xfrm>
            <a:off x="2777936" y="4930431"/>
            <a:ext cx="39917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3-&gt;6-&gt;5-&gt;8-&gt;9-&gt;7-&gt;12-&gt;11-&gt;18-&gt;13-&gt;</a:t>
            </a:r>
            <a:r>
              <a:rPr lang="en-US" altLang="zh-CN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</a:t>
            </a:r>
            <a:endParaRPr lang="zh-CN" altLang="en-US" sz="16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8DD3685-38F9-4DF7-BC69-BAAF988C0C90}"/>
              </a:ext>
            </a:extLst>
          </p:cNvPr>
          <p:cNvSpPr txBox="1"/>
          <p:nvPr/>
        </p:nvSpPr>
        <p:spPr>
          <a:xfrm>
            <a:off x="2777936" y="6012818"/>
            <a:ext cx="39917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-&gt;7-&gt;13-&gt;5-&gt;9-&gt;11-&gt;18-&gt;3-&gt;6-&gt;8-&gt;12</a:t>
            </a:r>
            <a:endParaRPr lang="zh-CN" altLang="en-US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C4B1746-3C8F-42F0-BEBB-13A23A12A5FB}"/>
              </a:ext>
            </a:extLst>
          </p:cNvPr>
          <p:cNvGrpSpPr/>
          <p:nvPr/>
        </p:nvGrpSpPr>
        <p:grpSpPr>
          <a:xfrm>
            <a:off x="6726730" y="5448332"/>
            <a:ext cx="4721309" cy="711200"/>
            <a:chOff x="6790206" y="5026572"/>
            <a:chExt cx="4721309" cy="71120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0A1E2BD8-F94B-49AF-A279-B230AD974A1A}"/>
                </a:ext>
              </a:extLst>
            </p:cNvPr>
            <p:cNvGrpSpPr/>
            <p:nvPr/>
          </p:nvGrpSpPr>
          <p:grpSpPr>
            <a:xfrm>
              <a:off x="7423713" y="5026572"/>
              <a:ext cx="3507648" cy="711200"/>
              <a:chOff x="7405878" y="5121414"/>
              <a:chExt cx="3507648" cy="711200"/>
            </a:xfrm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DEE681B0-A935-4769-A647-23A93D2EC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5878" y="5121414"/>
                <a:ext cx="35076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421F86B3-9332-4D60-8AD2-775F2D887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5878" y="5832614"/>
                <a:ext cx="35076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EB6A5698-5D35-438E-98D8-A1D6A0E5BF3C}"/>
                </a:ext>
              </a:extLst>
            </p:cNvPr>
            <p:cNvSpPr/>
            <p:nvPr/>
          </p:nvSpPr>
          <p:spPr>
            <a:xfrm rot="12471551">
              <a:off x="6790206" y="5053073"/>
              <a:ext cx="617547" cy="368547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箭头: 右 131">
              <a:extLst>
                <a:ext uri="{FF2B5EF4-FFF2-40B4-BE49-F238E27FC236}">
                  <a16:creationId xmlns:a16="http://schemas.microsoft.com/office/drawing/2014/main" id="{5487951A-9DAA-4930-81DF-7E25CC8126A0}"/>
                </a:ext>
              </a:extLst>
            </p:cNvPr>
            <p:cNvSpPr/>
            <p:nvPr/>
          </p:nvSpPr>
          <p:spPr>
            <a:xfrm rot="8279379">
              <a:off x="10893968" y="5032652"/>
              <a:ext cx="617547" cy="368547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007BAB9D-3D24-4CA6-8C13-D928BE61B856}"/>
                </a:ext>
              </a:extLst>
            </p:cNvPr>
            <p:cNvGrpSpPr/>
            <p:nvPr/>
          </p:nvGrpSpPr>
          <p:grpSpPr>
            <a:xfrm>
              <a:off x="7507367" y="5174584"/>
              <a:ext cx="3216555" cy="415177"/>
              <a:chOff x="7507367" y="5269426"/>
              <a:chExt cx="3216555" cy="415177"/>
            </a:xfrm>
          </p:grpSpPr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B1A9CD46-C67B-41C8-8281-E3120C953019}"/>
                  </a:ext>
                </a:extLst>
              </p:cNvPr>
              <p:cNvGrpSpPr/>
              <p:nvPr/>
            </p:nvGrpSpPr>
            <p:grpSpPr>
              <a:xfrm>
                <a:off x="7507367" y="5269426"/>
                <a:ext cx="410063" cy="415177"/>
                <a:chOff x="8606125" y="1666226"/>
                <a:chExt cx="410063" cy="415177"/>
              </a:xfrm>
            </p:grpSpPr>
            <p:sp>
              <p:nvSpPr>
                <p:cNvPr id="129" name="流程图: 预定义过程 128">
                  <a:extLst>
                    <a:ext uri="{FF2B5EF4-FFF2-40B4-BE49-F238E27FC236}">
                      <a16:creationId xmlns:a16="http://schemas.microsoft.com/office/drawing/2014/main" id="{59F5D3A2-8AAE-471C-B2B0-3D9E67D5CBCD}"/>
                    </a:ext>
                  </a:extLst>
                </p:cNvPr>
                <p:cNvSpPr/>
                <p:nvPr/>
              </p:nvSpPr>
              <p:spPr>
                <a:xfrm>
                  <a:off x="8606125" y="1666226"/>
                  <a:ext cx="410063" cy="415177"/>
                </a:xfrm>
                <a:prstGeom prst="flowChartPredefinedProcess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dirty="0">
                      <a:noFill/>
                    </a:rPr>
                    <a:t>A</a:t>
                  </a:r>
                  <a:endParaRPr kumimoji="1" lang="zh-CN" altLang="en-US" sz="1600" dirty="0">
                    <a:noFill/>
                  </a:endParaRPr>
                </a:p>
              </p:txBody>
            </p:sp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53038044-BA9B-4ECD-9AD9-C12B7FE37A72}"/>
                    </a:ext>
                  </a:extLst>
                </p:cNvPr>
                <p:cNvSpPr txBox="1"/>
                <p:nvPr/>
              </p:nvSpPr>
              <p:spPr>
                <a:xfrm>
                  <a:off x="8606125" y="1719925"/>
                  <a:ext cx="41006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10</a:t>
                  </a:r>
                  <a:endPara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C70DD674-BEFA-4994-A61A-3A0B67D47BA6}"/>
                  </a:ext>
                </a:extLst>
              </p:cNvPr>
              <p:cNvGrpSpPr/>
              <p:nvPr/>
            </p:nvGrpSpPr>
            <p:grpSpPr>
              <a:xfrm>
                <a:off x="7966718" y="5269426"/>
                <a:ext cx="410063" cy="415177"/>
                <a:chOff x="7753346" y="2500865"/>
                <a:chExt cx="410063" cy="415177"/>
              </a:xfrm>
            </p:grpSpPr>
            <p:sp>
              <p:nvSpPr>
                <p:cNvPr id="134" name="流程图: 预定义过程 133">
                  <a:extLst>
                    <a:ext uri="{FF2B5EF4-FFF2-40B4-BE49-F238E27FC236}">
                      <a16:creationId xmlns:a16="http://schemas.microsoft.com/office/drawing/2014/main" id="{52E981C3-E27B-474E-ADD4-96DB0155241D}"/>
                    </a:ext>
                  </a:extLst>
                </p:cNvPr>
                <p:cNvSpPr/>
                <p:nvPr/>
              </p:nvSpPr>
              <p:spPr>
                <a:xfrm>
                  <a:off x="7753346" y="2500865"/>
                  <a:ext cx="410063" cy="415177"/>
                </a:xfrm>
                <a:prstGeom prst="flowChartPredefinedProcess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dirty="0">
                      <a:noFill/>
                    </a:rPr>
                    <a:t>B</a:t>
                  </a:r>
                  <a:endParaRPr kumimoji="1" lang="zh-CN" altLang="en-US" sz="1600" dirty="0">
                    <a:noFill/>
                  </a:endParaRPr>
                </a:p>
              </p:txBody>
            </p:sp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45C99847-8D0A-414D-94FA-D660C62E9C83}"/>
                    </a:ext>
                  </a:extLst>
                </p:cNvPr>
                <p:cNvSpPr txBox="1"/>
                <p:nvPr/>
              </p:nvSpPr>
              <p:spPr>
                <a:xfrm>
                  <a:off x="7753346" y="2554564"/>
                  <a:ext cx="41006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7</a:t>
                  </a:r>
                  <a:endPara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C2470532-D72B-4B34-8915-33120A7D81EE}"/>
                  </a:ext>
                </a:extLst>
              </p:cNvPr>
              <p:cNvGrpSpPr/>
              <p:nvPr/>
            </p:nvGrpSpPr>
            <p:grpSpPr>
              <a:xfrm>
                <a:off x="8426069" y="5269426"/>
                <a:ext cx="424822" cy="415177"/>
                <a:chOff x="9462446" y="2500865"/>
                <a:chExt cx="424822" cy="415177"/>
              </a:xfrm>
            </p:grpSpPr>
            <p:sp>
              <p:nvSpPr>
                <p:cNvPr id="137" name="流程图: 预定义过程 136">
                  <a:extLst>
                    <a:ext uri="{FF2B5EF4-FFF2-40B4-BE49-F238E27FC236}">
                      <a16:creationId xmlns:a16="http://schemas.microsoft.com/office/drawing/2014/main" id="{FC84A754-C959-45D4-B95E-51DEF5A4EB2B}"/>
                    </a:ext>
                  </a:extLst>
                </p:cNvPr>
                <p:cNvSpPr/>
                <p:nvPr/>
              </p:nvSpPr>
              <p:spPr>
                <a:xfrm>
                  <a:off x="9462446" y="2500865"/>
                  <a:ext cx="410061" cy="415177"/>
                </a:xfrm>
                <a:prstGeom prst="flowChartPredefinedProcess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dirty="0">
                      <a:noFill/>
                    </a:rPr>
                    <a:t>D</a:t>
                  </a:r>
                  <a:endParaRPr kumimoji="1" lang="zh-CN" altLang="en-US" sz="1600" dirty="0">
                    <a:noFill/>
                  </a:endParaRPr>
                </a:p>
              </p:txBody>
            </p:sp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0908C524-0EDE-4556-AC4B-22AA3C595802}"/>
                    </a:ext>
                  </a:extLst>
                </p:cNvPr>
                <p:cNvSpPr txBox="1"/>
                <p:nvPr/>
              </p:nvSpPr>
              <p:spPr>
                <a:xfrm>
                  <a:off x="9477205" y="2554563"/>
                  <a:ext cx="41006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13</a:t>
                  </a:r>
                  <a:endPara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288A9A2B-0E43-40F5-B9BE-0B5DA8D34854}"/>
                  </a:ext>
                </a:extLst>
              </p:cNvPr>
              <p:cNvGrpSpPr/>
              <p:nvPr/>
            </p:nvGrpSpPr>
            <p:grpSpPr>
              <a:xfrm>
                <a:off x="8900180" y="5269426"/>
                <a:ext cx="415525" cy="415177"/>
                <a:chOff x="7313388" y="3210662"/>
                <a:chExt cx="415525" cy="415177"/>
              </a:xfrm>
            </p:grpSpPr>
            <p:sp>
              <p:nvSpPr>
                <p:cNvPr id="140" name="流程图: 预定义过程 139">
                  <a:extLst>
                    <a:ext uri="{FF2B5EF4-FFF2-40B4-BE49-F238E27FC236}">
                      <a16:creationId xmlns:a16="http://schemas.microsoft.com/office/drawing/2014/main" id="{3958C7EA-4DB6-41AD-9BB1-E1BF9EE7253D}"/>
                    </a:ext>
                  </a:extLst>
                </p:cNvPr>
                <p:cNvSpPr/>
                <p:nvPr/>
              </p:nvSpPr>
              <p:spPr>
                <a:xfrm>
                  <a:off x="7313388" y="3210662"/>
                  <a:ext cx="410063" cy="415177"/>
                </a:xfrm>
                <a:prstGeom prst="flowChartPredefinedProcess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dirty="0">
                      <a:noFill/>
                    </a:rPr>
                    <a:t>E</a:t>
                  </a:r>
                  <a:endParaRPr kumimoji="1" lang="zh-CN" altLang="en-US" sz="1600" dirty="0">
                    <a:noFill/>
                  </a:endParaRPr>
                </a:p>
              </p:txBody>
            </p:sp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97D203EC-58E8-47DF-AB4A-5DEA020B2EB7}"/>
                    </a:ext>
                  </a:extLst>
                </p:cNvPr>
                <p:cNvSpPr txBox="1"/>
                <p:nvPr/>
              </p:nvSpPr>
              <p:spPr>
                <a:xfrm>
                  <a:off x="7318850" y="3264361"/>
                  <a:ext cx="41006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5</a:t>
                  </a:r>
                  <a:endPara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223793F9-695E-48DC-8F2E-55E8CD19953F}"/>
                  </a:ext>
                </a:extLst>
              </p:cNvPr>
              <p:cNvGrpSpPr/>
              <p:nvPr/>
            </p:nvGrpSpPr>
            <p:grpSpPr>
              <a:xfrm>
                <a:off x="9364993" y="5269426"/>
                <a:ext cx="427067" cy="415177"/>
                <a:chOff x="8196062" y="3210662"/>
                <a:chExt cx="427067" cy="415177"/>
              </a:xfrm>
            </p:grpSpPr>
            <p:sp>
              <p:nvSpPr>
                <p:cNvPr id="143" name="流程图: 预定义过程 142">
                  <a:extLst>
                    <a:ext uri="{FF2B5EF4-FFF2-40B4-BE49-F238E27FC236}">
                      <a16:creationId xmlns:a16="http://schemas.microsoft.com/office/drawing/2014/main" id="{BEEF121B-67AE-4FC9-9274-BE89D406AEF2}"/>
                    </a:ext>
                  </a:extLst>
                </p:cNvPr>
                <p:cNvSpPr/>
                <p:nvPr/>
              </p:nvSpPr>
              <p:spPr>
                <a:xfrm>
                  <a:off x="8196062" y="3210662"/>
                  <a:ext cx="410063" cy="415177"/>
                </a:xfrm>
                <a:prstGeom prst="flowChartPredefinedProcess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dirty="0">
                      <a:noFill/>
                    </a:rPr>
                    <a:t>F</a:t>
                  </a:r>
                  <a:endParaRPr kumimoji="1" lang="zh-CN" altLang="en-US" sz="1600" dirty="0">
                    <a:noFill/>
                  </a:endParaRPr>
                </a:p>
              </p:txBody>
            </p:sp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19A06BF3-4B3F-4A6F-9F43-9A106BBCCD62}"/>
                    </a:ext>
                  </a:extLst>
                </p:cNvPr>
                <p:cNvSpPr txBox="1"/>
                <p:nvPr/>
              </p:nvSpPr>
              <p:spPr>
                <a:xfrm>
                  <a:off x="8213066" y="3267200"/>
                  <a:ext cx="41006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9</a:t>
                  </a:r>
                  <a:endPara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145" name="组合 144">
                <a:extLst>
                  <a:ext uri="{FF2B5EF4-FFF2-40B4-BE49-F238E27FC236}">
                    <a16:creationId xmlns:a16="http://schemas.microsoft.com/office/drawing/2014/main" id="{DCC3A0EC-9FE3-4CC2-93A6-1FF11D6D2CC0}"/>
                  </a:ext>
                </a:extLst>
              </p:cNvPr>
              <p:cNvGrpSpPr/>
              <p:nvPr/>
            </p:nvGrpSpPr>
            <p:grpSpPr>
              <a:xfrm>
                <a:off x="9841348" y="5269426"/>
                <a:ext cx="416642" cy="415177"/>
                <a:chOff x="9020534" y="3210662"/>
                <a:chExt cx="416642" cy="415177"/>
              </a:xfrm>
            </p:grpSpPr>
            <p:sp>
              <p:nvSpPr>
                <p:cNvPr id="146" name="流程图: 预定义过程 145">
                  <a:extLst>
                    <a:ext uri="{FF2B5EF4-FFF2-40B4-BE49-F238E27FC236}">
                      <a16:creationId xmlns:a16="http://schemas.microsoft.com/office/drawing/2014/main" id="{E81C561E-8C34-40F2-9CDC-0C5CF3258E89}"/>
                    </a:ext>
                  </a:extLst>
                </p:cNvPr>
                <p:cNvSpPr/>
                <p:nvPr/>
              </p:nvSpPr>
              <p:spPr>
                <a:xfrm>
                  <a:off x="9020534" y="3210662"/>
                  <a:ext cx="410063" cy="415177"/>
                </a:xfrm>
                <a:prstGeom prst="flowChartPredefinedProcess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dirty="0">
                      <a:noFill/>
                    </a:rPr>
                    <a:t>H</a:t>
                  </a:r>
                  <a:endParaRPr kumimoji="1" lang="zh-CN" altLang="en-US" sz="1600" dirty="0">
                    <a:noFill/>
                  </a:endParaRPr>
                </a:p>
              </p:txBody>
            </p:sp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D879CBDD-5A4F-4046-8524-EBF0EC066A3A}"/>
                    </a:ext>
                  </a:extLst>
                </p:cNvPr>
                <p:cNvSpPr txBox="1"/>
                <p:nvPr/>
              </p:nvSpPr>
              <p:spPr>
                <a:xfrm>
                  <a:off x="9027113" y="3281267"/>
                  <a:ext cx="41006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11</a:t>
                  </a:r>
                  <a:endPara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CD670399-2867-4BA1-B865-359B08B6AFE1}"/>
                  </a:ext>
                </a:extLst>
              </p:cNvPr>
              <p:cNvGrpSpPr/>
              <p:nvPr/>
            </p:nvGrpSpPr>
            <p:grpSpPr>
              <a:xfrm>
                <a:off x="10307280" y="5269426"/>
                <a:ext cx="416642" cy="415177"/>
                <a:chOff x="9902324" y="3210662"/>
                <a:chExt cx="416642" cy="415177"/>
              </a:xfrm>
            </p:grpSpPr>
            <p:sp>
              <p:nvSpPr>
                <p:cNvPr id="149" name="流程图: 预定义过程 148">
                  <a:extLst>
                    <a:ext uri="{FF2B5EF4-FFF2-40B4-BE49-F238E27FC236}">
                      <a16:creationId xmlns:a16="http://schemas.microsoft.com/office/drawing/2014/main" id="{207F0B49-06FA-4512-8EF9-B6A5F7FBE2ED}"/>
                    </a:ext>
                  </a:extLst>
                </p:cNvPr>
                <p:cNvSpPr/>
                <p:nvPr/>
              </p:nvSpPr>
              <p:spPr>
                <a:xfrm>
                  <a:off x="9902324" y="3210662"/>
                  <a:ext cx="410063" cy="415177"/>
                </a:xfrm>
                <a:prstGeom prst="flowChartPredefinedProcess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dirty="0">
                      <a:noFill/>
                    </a:rPr>
                    <a:t>J</a:t>
                  </a:r>
                  <a:endParaRPr kumimoji="1" lang="zh-CN" altLang="en-US" sz="1600" dirty="0">
                    <a:noFill/>
                  </a:endParaRPr>
                </a:p>
              </p:txBody>
            </p:sp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A9E23F12-0179-4532-B42C-C3599BDCE424}"/>
                    </a:ext>
                  </a:extLst>
                </p:cNvPr>
                <p:cNvSpPr txBox="1"/>
                <p:nvPr/>
              </p:nvSpPr>
              <p:spPr>
                <a:xfrm>
                  <a:off x="9908903" y="3272852"/>
                  <a:ext cx="41006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18</a:t>
                  </a:r>
                  <a:endPara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</p:grpSp>
      </p:grpSp>
      <p:sp>
        <p:nvSpPr>
          <p:cNvPr id="151" name="对话气泡: 圆角矩形 150">
            <a:extLst>
              <a:ext uri="{FF2B5EF4-FFF2-40B4-BE49-F238E27FC236}">
                <a16:creationId xmlns:a16="http://schemas.microsoft.com/office/drawing/2014/main" id="{B0D51EB3-9368-467C-95C8-A51415563D51}"/>
              </a:ext>
            </a:extLst>
          </p:cNvPr>
          <p:cNvSpPr/>
          <p:nvPr/>
        </p:nvSpPr>
        <p:spPr>
          <a:xfrm>
            <a:off x="5510406" y="1298465"/>
            <a:ext cx="1708658" cy="778542"/>
          </a:xfrm>
          <a:prstGeom prst="wedgeRoundRectCallout">
            <a:avLst>
              <a:gd name="adj1" fmla="val -29176"/>
              <a:gd name="adj2" fmla="val 7583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>
              <a:spcBef>
                <a:spcPts val="100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给出遍历后的序列，复原后的二叉树是唯一的吗？</a:t>
            </a:r>
            <a:endParaRPr lang="en-US" altLang="zh-CN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851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/>
      <p:bldP spid="126" grpId="0"/>
      <p:bldP spid="127" grpId="0"/>
      <p:bldP spid="1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线索二叉树</a:t>
            </a:r>
            <a:r>
              <a:rPr lang="en-US" altLang="zh-CN" dirty="0"/>
              <a:t>(</a:t>
            </a:r>
            <a:r>
              <a:rPr lang="zh-CN" altLang="en-US" dirty="0"/>
              <a:t>链式存储</a:t>
            </a:r>
            <a:r>
              <a:rPr lang="en-US" altLang="zh-CN" dirty="0"/>
              <a:t>)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zh-CN" altLang="en-US" dirty="0"/>
              <a:t>利用</a:t>
            </a:r>
            <a:r>
              <a:rPr lang="zh-CN" altLang="en-US" dirty="0">
                <a:solidFill>
                  <a:schemeClr val="accent2"/>
                </a:solidFill>
              </a:rPr>
              <a:t>空链域</a:t>
            </a:r>
            <a:r>
              <a:rPr lang="zh-CN" altLang="en-US" dirty="0"/>
              <a:t>存储节点的前驱和后继，以加快查找速度；</a:t>
            </a:r>
            <a:br>
              <a:rPr lang="en-US" altLang="zh-CN" dirty="0"/>
            </a:br>
            <a:r>
              <a:rPr lang="zh-CN" altLang="en-US" sz="1800" dirty="0"/>
              <a:t>需要两个</a:t>
            </a:r>
            <a:r>
              <a:rPr lang="zh-CN" altLang="en-US" sz="1800" dirty="0">
                <a:solidFill>
                  <a:schemeClr val="accent2"/>
                </a:solidFill>
              </a:rPr>
              <a:t>标志域</a:t>
            </a:r>
            <a:r>
              <a:rPr lang="zh-CN" altLang="en-US" sz="1800" dirty="0"/>
              <a:t>，表明</a:t>
            </a:r>
            <a:r>
              <a:rPr lang="en-US" altLang="zh-CN" sz="1800" dirty="0"/>
              <a:t>L/R</a:t>
            </a:r>
            <a:r>
              <a:rPr lang="zh-CN" altLang="en-US" sz="1800" dirty="0"/>
              <a:t>指向</a:t>
            </a:r>
            <a:r>
              <a:rPr lang="zh-CN" altLang="en-US" sz="1800" dirty="0">
                <a:solidFill>
                  <a:schemeClr val="accent2"/>
                </a:solidFill>
              </a:rPr>
              <a:t>孩子或线索：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 sz="1600" dirty="0">
                <a:solidFill>
                  <a:schemeClr val="accent1"/>
                </a:solidFill>
              </a:rPr>
              <a:t>LTag</a:t>
            </a:r>
            <a:r>
              <a:rPr lang="zh-CN" altLang="en-US" sz="1600" dirty="0">
                <a:solidFill>
                  <a:schemeClr val="accent1"/>
                </a:solidFill>
              </a:rPr>
              <a:t>：</a:t>
            </a:r>
            <a:r>
              <a:rPr lang="zh-CN" altLang="en-US" sz="1600" dirty="0"/>
              <a:t>无左子树，</a:t>
            </a:r>
            <a:r>
              <a:rPr lang="en-US" altLang="zh-CN" sz="1600" dirty="0"/>
              <a:t>L-&gt;</a:t>
            </a:r>
            <a:r>
              <a:rPr lang="zh-CN" altLang="en-US" sz="1600" dirty="0"/>
              <a:t>前驱；</a:t>
            </a:r>
            <a:endParaRPr lang="en-US" altLang="zh-CN" sz="1600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 sz="1600" dirty="0">
                <a:solidFill>
                  <a:schemeClr val="accent1"/>
                </a:solidFill>
              </a:rPr>
              <a:t>RTag</a:t>
            </a:r>
            <a:r>
              <a:rPr lang="zh-CN" altLang="en-US" sz="1600" dirty="0">
                <a:solidFill>
                  <a:schemeClr val="accent1"/>
                </a:solidFill>
              </a:rPr>
              <a:t>：</a:t>
            </a:r>
            <a:r>
              <a:rPr lang="zh-CN" altLang="en-US" sz="1600" dirty="0"/>
              <a:t>无右子树，</a:t>
            </a:r>
            <a:r>
              <a:rPr lang="en-US" altLang="zh-CN" sz="1600" dirty="0"/>
              <a:t>R-&gt;</a:t>
            </a:r>
            <a:r>
              <a:rPr lang="zh-CN" altLang="en-US" sz="1600" dirty="0"/>
              <a:t>后继</a:t>
            </a:r>
            <a:endParaRPr lang="en-US" altLang="zh-CN" sz="1600" dirty="0">
              <a:solidFill>
                <a:schemeClr val="accent2"/>
              </a:solidFill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zh-CN" altLang="en-US" sz="1800" dirty="0"/>
              <a:t>在遍历</a:t>
            </a:r>
            <a:r>
              <a:rPr lang="en-US" altLang="zh-CN" sz="1800" dirty="0">
                <a:solidFill>
                  <a:schemeClr val="accent2"/>
                </a:solidFill>
              </a:rPr>
              <a:t>(</a:t>
            </a:r>
            <a:r>
              <a:rPr lang="zh-CN" altLang="en-US" sz="1800" dirty="0">
                <a:solidFill>
                  <a:schemeClr val="accent2"/>
                </a:solidFill>
              </a:rPr>
              <a:t>中序</a:t>
            </a:r>
            <a:r>
              <a:rPr lang="en-US" altLang="zh-CN" sz="1800" dirty="0">
                <a:solidFill>
                  <a:schemeClr val="accent2"/>
                </a:solidFill>
              </a:rPr>
              <a:t>/</a:t>
            </a:r>
            <a:r>
              <a:rPr lang="zh-CN" altLang="en-US" sz="1800" dirty="0">
                <a:solidFill>
                  <a:schemeClr val="accent2"/>
                </a:solidFill>
              </a:rPr>
              <a:t>前序</a:t>
            </a:r>
            <a:r>
              <a:rPr lang="en-US" altLang="zh-CN" sz="1800" dirty="0">
                <a:solidFill>
                  <a:schemeClr val="accent2"/>
                </a:solidFill>
              </a:rPr>
              <a:t>/</a:t>
            </a:r>
            <a:r>
              <a:rPr lang="zh-CN" altLang="en-US" sz="1800" dirty="0">
                <a:solidFill>
                  <a:schemeClr val="accent2"/>
                </a:solidFill>
              </a:rPr>
              <a:t>后序</a:t>
            </a:r>
            <a:r>
              <a:rPr lang="en-US" altLang="zh-CN" sz="1800" dirty="0">
                <a:solidFill>
                  <a:schemeClr val="accent2"/>
                </a:solidFill>
              </a:rPr>
              <a:t>)</a:t>
            </a:r>
            <a:r>
              <a:rPr lang="zh-CN" altLang="en-US" sz="1800" dirty="0"/>
              <a:t>中构造线索二叉树</a:t>
            </a:r>
            <a:endParaRPr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zh-CN" altLang="en-US"/>
              <a:t>怎么访问二叉树？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41D4857-D71F-45CC-AEAF-88EB41201C0E}"/>
              </a:ext>
            </a:extLst>
          </p:cNvPr>
          <p:cNvGrpSpPr/>
          <p:nvPr/>
        </p:nvGrpSpPr>
        <p:grpSpPr>
          <a:xfrm>
            <a:off x="5517173" y="2283125"/>
            <a:ext cx="6115049" cy="3119632"/>
            <a:chOff x="5517173" y="2283125"/>
            <a:chExt cx="6115049" cy="3119632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FCA43A4-D23F-4464-ADB0-216AD40AAA67}"/>
                </a:ext>
              </a:extLst>
            </p:cNvPr>
            <p:cNvGrpSpPr/>
            <p:nvPr/>
          </p:nvGrpSpPr>
          <p:grpSpPr>
            <a:xfrm>
              <a:off x="8008358" y="2283125"/>
              <a:ext cx="1139191" cy="414000"/>
              <a:chOff x="8008358" y="2283125"/>
              <a:chExt cx="1139191" cy="414000"/>
            </a:xfrm>
          </p:grpSpPr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C6299F98-31FE-4BFB-8029-175DC8745D5D}"/>
                  </a:ext>
                </a:extLst>
              </p:cNvPr>
              <p:cNvSpPr/>
              <p:nvPr/>
            </p:nvSpPr>
            <p:spPr>
              <a:xfrm>
                <a:off x="8008358" y="2283125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T</a:t>
                </a:r>
                <a:endParaRPr lang="zh-CN" altLang="en-US" sz="140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331419BD-F0DD-4850-BAA2-3E8678601607}"/>
                  </a:ext>
                </a:extLst>
              </p:cNvPr>
              <p:cNvSpPr/>
              <p:nvPr/>
            </p:nvSpPr>
            <p:spPr>
              <a:xfrm>
                <a:off x="8975593" y="2283125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T</a:t>
                </a:r>
                <a:endParaRPr lang="zh-CN" altLang="en-US" sz="140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7A673F51-9D3F-4032-B396-8E9C1FDB3A93}"/>
                </a:ext>
              </a:extLst>
            </p:cNvPr>
            <p:cNvGrpSpPr/>
            <p:nvPr/>
          </p:nvGrpSpPr>
          <p:grpSpPr>
            <a:xfrm>
              <a:off x="6316216" y="3185002"/>
              <a:ext cx="1139191" cy="414000"/>
              <a:chOff x="6316216" y="3185002"/>
              <a:chExt cx="1139191" cy="414000"/>
            </a:xfrm>
          </p:grpSpPr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46FEC5AE-FC18-4A99-A0AA-6A7F0A9A6D4B}"/>
                  </a:ext>
                </a:extLst>
              </p:cNvPr>
              <p:cNvSpPr/>
              <p:nvPr/>
            </p:nvSpPr>
            <p:spPr>
              <a:xfrm>
                <a:off x="6316216" y="3185002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T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673C67F2-E2BA-45C2-957F-B77F249DF388}"/>
                  </a:ext>
                </a:extLst>
              </p:cNvPr>
              <p:cNvSpPr/>
              <p:nvPr/>
            </p:nvSpPr>
            <p:spPr>
              <a:xfrm>
                <a:off x="7283451" y="3185002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T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4389234-A7AF-4603-AD8D-1AF9700EFA99}"/>
                </a:ext>
              </a:extLst>
            </p:cNvPr>
            <p:cNvGrpSpPr/>
            <p:nvPr/>
          </p:nvGrpSpPr>
          <p:grpSpPr>
            <a:xfrm>
              <a:off x="9700501" y="3185002"/>
              <a:ext cx="1139191" cy="414000"/>
              <a:chOff x="9700501" y="3185002"/>
              <a:chExt cx="1139191" cy="414000"/>
            </a:xfrm>
          </p:grpSpPr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3924A964-CE27-40BE-BC24-8F34005E05E0}"/>
                  </a:ext>
                </a:extLst>
              </p:cNvPr>
              <p:cNvSpPr/>
              <p:nvPr/>
            </p:nvSpPr>
            <p:spPr>
              <a:xfrm>
                <a:off x="9700501" y="3185002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T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BB1F1303-1FB6-4E85-9EEF-4E3C6F1AC911}"/>
                  </a:ext>
                </a:extLst>
              </p:cNvPr>
              <p:cNvSpPr/>
              <p:nvPr/>
            </p:nvSpPr>
            <p:spPr>
              <a:xfrm>
                <a:off x="10667736" y="3185002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T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C8E11A6C-6C87-450D-B300-B2FA6137DBAD}"/>
                </a:ext>
              </a:extLst>
            </p:cNvPr>
            <p:cNvGrpSpPr/>
            <p:nvPr/>
          </p:nvGrpSpPr>
          <p:grpSpPr>
            <a:xfrm>
              <a:off x="6550490" y="4988757"/>
              <a:ext cx="1139191" cy="414000"/>
              <a:chOff x="6550490" y="4988757"/>
              <a:chExt cx="1139191" cy="414000"/>
            </a:xfrm>
          </p:grpSpPr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46C5BED8-46DD-40ED-925C-2B7D8F559277}"/>
                  </a:ext>
                </a:extLst>
              </p:cNvPr>
              <p:cNvSpPr/>
              <p:nvPr/>
            </p:nvSpPr>
            <p:spPr>
              <a:xfrm>
                <a:off x="6550490" y="4988757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T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DA46B5DB-022A-42EE-84C2-2AD3C5D71140}"/>
                  </a:ext>
                </a:extLst>
              </p:cNvPr>
              <p:cNvSpPr/>
              <p:nvPr/>
            </p:nvSpPr>
            <p:spPr>
              <a:xfrm>
                <a:off x="7517725" y="4988757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T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0DEF3EAE-CAA8-4D08-B0EE-DD463700EED8}"/>
                </a:ext>
              </a:extLst>
            </p:cNvPr>
            <p:cNvGrpSpPr/>
            <p:nvPr/>
          </p:nvGrpSpPr>
          <p:grpSpPr>
            <a:xfrm>
              <a:off x="8210731" y="4988757"/>
              <a:ext cx="1139191" cy="414000"/>
              <a:chOff x="8210731" y="4988757"/>
              <a:chExt cx="1139191" cy="414000"/>
            </a:xfrm>
          </p:grpSpPr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6BC27549-C804-42E4-B659-DAADAFB37D7E}"/>
                  </a:ext>
                </a:extLst>
              </p:cNvPr>
              <p:cNvSpPr/>
              <p:nvPr/>
            </p:nvSpPr>
            <p:spPr>
              <a:xfrm>
                <a:off x="8210731" y="4988757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T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D5523088-C72F-4F5C-AE1B-CE5CCDA1E4B3}"/>
                  </a:ext>
                </a:extLst>
              </p:cNvPr>
              <p:cNvSpPr/>
              <p:nvPr/>
            </p:nvSpPr>
            <p:spPr>
              <a:xfrm>
                <a:off x="9177966" y="4988757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T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E9691F8-AE76-476C-A1AE-6530D62FD3ED}"/>
                </a:ext>
              </a:extLst>
            </p:cNvPr>
            <p:cNvGrpSpPr/>
            <p:nvPr/>
          </p:nvGrpSpPr>
          <p:grpSpPr>
            <a:xfrm>
              <a:off x="9610514" y="4988757"/>
              <a:ext cx="1139191" cy="414000"/>
              <a:chOff x="9610514" y="4988757"/>
              <a:chExt cx="1139191" cy="414000"/>
            </a:xfrm>
          </p:grpSpPr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2C4DF8F6-C0FD-48AE-8A03-35D3A899A469}"/>
                  </a:ext>
                </a:extLst>
              </p:cNvPr>
              <p:cNvSpPr/>
              <p:nvPr/>
            </p:nvSpPr>
            <p:spPr>
              <a:xfrm>
                <a:off x="9610514" y="4988757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T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93D13CB5-FD1A-4290-B5BC-5423884BB7B0}"/>
                  </a:ext>
                </a:extLst>
              </p:cNvPr>
              <p:cNvSpPr/>
              <p:nvPr/>
            </p:nvSpPr>
            <p:spPr>
              <a:xfrm>
                <a:off x="10577749" y="4988757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T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5E592C0D-606A-4A6E-9C9A-36F9C08FD5CE}"/>
                </a:ext>
              </a:extLst>
            </p:cNvPr>
            <p:cNvGrpSpPr/>
            <p:nvPr/>
          </p:nvGrpSpPr>
          <p:grpSpPr>
            <a:xfrm>
              <a:off x="10493031" y="4086879"/>
              <a:ext cx="1139191" cy="414000"/>
              <a:chOff x="10493031" y="4086879"/>
              <a:chExt cx="1139191" cy="414000"/>
            </a:xfrm>
          </p:grpSpPr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9469B91C-BCDA-46F6-B5C5-12FCC6DF639F}"/>
                  </a:ext>
                </a:extLst>
              </p:cNvPr>
              <p:cNvSpPr/>
              <p:nvPr/>
            </p:nvSpPr>
            <p:spPr>
              <a:xfrm>
                <a:off x="10493031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T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6E6C7212-10CC-4910-8D24-12A786DB7264}"/>
                  </a:ext>
                </a:extLst>
              </p:cNvPr>
              <p:cNvSpPr/>
              <p:nvPr/>
            </p:nvSpPr>
            <p:spPr>
              <a:xfrm>
                <a:off x="11460266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T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10DDB617-9AE0-45B9-8189-D133BB3F23FF}"/>
                </a:ext>
              </a:extLst>
            </p:cNvPr>
            <p:cNvGrpSpPr/>
            <p:nvPr/>
          </p:nvGrpSpPr>
          <p:grpSpPr>
            <a:xfrm>
              <a:off x="8907971" y="4086879"/>
              <a:ext cx="1139191" cy="414000"/>
              <a:chOff x="8907971" y="4086879"/>
              <a:chExt cx="1139191" cy="414000"/>
            </a:xfrm>
          </p:grpSpPr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0980B8A7-7FA0-469B-833C-63A76D43F0CE}"/>
                  </a:ext>
                </a:extLst>
              </p:cNvPr>
              <p:cNvSpPr/>
              <p:nvPr/>
            </p:nvSpPr>
            <p:spPr>
              <a:xfrm>
                <a:off x="8907971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T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49DD3D0B-F306-42BE-A8FC-F8580589C0B1}"/>
                  </a:ext>
                </a:extLst>
              </p:cNvPr>
              <p:cNvSpPr/>
              <p:nvPr/>
            </p:nvSpPr>
            <p:spPr>
              <a:xfrm>
                <a:off x="9875206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T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D9F100F-9CCF-42BB-94B6-87909060AD1C}"/>
                </a:ext>
              </a:extLst>
            </p:cNvPr>
            <p:cNvGrpSpPr/>
            <p:nvPr/>
          </p:nvGrpSpPr>
          <p:grpSpPr>
            <a:xfrm>
              <a:off x="7115260" y="4086879"/>
              <a:ext cx="1139191" cy="414000"/>
              <a:chOff x="7115260" y="4086879"/>
              <a:chExt cx="1139191" cy="414000"/>
            </a:xfrm>
          </p:grpSpPr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1F224312-A927-4624-A70F-8F09C937095B}"/>
                  </a:ext>
                </a:extLst>
              </p:cNvPr>
              <p:cNvSpPr/>
              <p:nvPr/>
            </p:nvSpPr>
            <p:spPr>
              <a:xfrm>
                <a:off x="7115260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T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5DC145D7-B506-439C-94AF-B087390761A7}"/>
                  </a:ext>
                </a:extLst>
              </p:cNvPr>
              <p:cNvSpPr/>
              <p:nvPr/>
            </p:nvSpPr>
            <p:spPr>
              <a:xfrm>
                <a:off x="8082495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T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4C4D401B-2153-4D45-9011-381E6C2A7E5A}"/>
                </a:ext>
              </a:extLst>
            </p:cNvPr>
            <p:cNvGrpSpPr/>
            <p:nvPr/>
          </p:nvGrpSpPr>
          <p:grpSpPr>
            <a:xfrm>
              <a:off x="5517173" y="4086879"/>
              <a:ext cx="1139191" cy="414000"/>
              <a:chOff x="5517173" y="4086879"/>
              <a:chExt cx="1139191" cy="414000"/>
            </a:xfrm>
          </p:grpSpPr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E7CAD914-8A78-4F5F-9F5E-3E521009D52E}"/>
                  </a:ext>
                </a:extLst>
              </p:cNvPr>
              <p:cNvSpPr/>
              <p:nvPr/>
            </p:nvSpPr>
            <p:spPr>
              <a:xfrm>
                <a:off x="5517173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T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9B2BEA55-0ED0-4B94-AC84-6E602E41BDCD}"/>
                  </a:ext>
                </a:extLst>
              </p:cNvPr>
              <p:cNvSpPr/>
              <p:nvPr/>
            </p:nvSpPr>
            <p:spPr>
              <a:xfrm>
                <a:off x="6484408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T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F0FFB96-6278-4DAF-B1A0-476A054C5B3C}"/>
              </a:ext>
            </a:extLst>
          </p:cNvPr>
          <p:cNvGrpSpPr/>
          <p:nvPr/>
        </p:nvGrpSpPr>
        <p:grpSpPr>
          <a:xfrm>
            <a:off x="5687378" y="2283125"/>
            <a:ext cx="5770431" cy="3119573"/>
            <a:chOff x="5687378" y="2283125"/>
            <a:chExt cx="5770431" cy="3119573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0F56F6-1885-46A2-8973-0CF423888007}"/>
                </a:ext>
              </a:extLst>
            </p:cNvPr>
            <p:cNvGrpSpPr/>
            <p:nvPr/>
          </p:nvGrpSpPr>
          <p:grpSpPr>
            <a:xfrm>
              <a:off x="8178563" y="2283125"/>
              <a:ext cx="794573" cy="413941"/>
              <a:chOff x="8178563" y="2283125"/>
              <a:chExt cx="794573" cy="413941"/>
            </a:xfrm>
          </p:grpSpPr>
          <p:sp>
            <p:nvSpPr>
              <p:cNvPr id="220" name="椭圆 68">
                <a:extLst>
                  <a:ext uri="{FF2B5EF4-FFF2-40B4-BE49-F238E27FC236}">
                    <a16:creationId xmlns:a16="http://schemas.microsoft.com/office/drawing/2014/main" id="{B19E3DDC-5C01-4D2F-AC5E-5FF68824ED3C}"/>
                  </a:ext>
                </a:extLst>
              </p:cNvPr>
              <p:cNvSpPr/>
              <p:nvPr/>
            </p:nvSpPr>
            <p:spPr>
              <a:xfrm>
                <a:off x="8354127" y="2283125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10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1" name="椭圆 68">
                <a:extLst>
                  <a:ext uri="{FF2B5EF4-FFF2-40B4-BE49-F238E27FC236}">
                    <a16:creationId xmlns:a16="http://schemas.microsoft.com/office/drawing/2014/main" id="{1F345148-06F2-4BF4-892A-9FDC7C0CF6A8}"/>
                  </a:ext>
                </a:extLst>
              </p:cNvPr>
              <p:cNvSpPr/>
              <p:nvPr/>
            </p:nvSpPr>
            <p:spPr>
              <a:xfrm>
                <a:off x="8178563" y="2283125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2" name="椭圆 68">
                <a:extLst>
                  <a:ext uri="{FF2B5EF4-FFF2-40B4-BE49-F238E27FC236}">
                    <a16:creationId xmlns:a16="http://schemas.microsoft.com/office/drawing/2014/main" id="{B8239072-9B58-4D2E-8B9E-FFB0BC59ECBD}"/>
                  </a:ext>
                </a:extLst>
              </p:cNvPr>
              <p:cNvSpPr/>
              <p:nvPr/>
            </p:nvSpPr>
            <p:spPr>
              <a:xfrm>
                <a:off x="8801180" y="2283125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1B00766-416D-486E-8ABE-AF991FC5446C}"/>
                </a:ext>
              </a:extLst>
            </p:cNvPr>
            <p:cNvGrpSpPr/>
            <p:nvPr/>
          </p:nvGrpSpPr>
          <p:grpSpPr>
            <a:xfrm>
              <a:off x="6486421" y="3185002"/>
              <a:ext cx="794573" cy="413941"/>
              <a:chOff x="6486421" y="3185002"/>
              <a:chExt cx="794573" cy="413941"/>
            </a:xfrm>
          </p:grpSpPr>
          <p:sp>
            <p:nvSpPr>
              <p:cNvPr id="225" name="椭圆 68">
                <a:extLst>
                  <a:ext uri="{FF2B5EF4-FFF2-40B4-BE49-F238E27FC236}">
                    <a16:creationId xmlns:a16="http://schemas.microsoft.com/office/drawing/2014/main" id="{CC13D3F8-149C-4304-A0F4-443CC50B3B2D}"/>
                  </a:ext>
                </a:extLst>
              </p:cNvPr>
              <p:cNvSpPr/>
              <p:nvPr/>
            </p:nvSpPr>
            <p:spPr>
              <a:xfrm>
                <a:off x="6661985" y="3185002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7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31" name="椭圆 68">
                <a:extLst>
                  <a:ext uri="{FF2B5EF4-FFF2-40B4-BE49-F238E27FC236}">
                    <a16:creationId xmlns:a16="http://schemas.microsoft.com/office/drawing/2014/main" id="{1B3330A8-D21A-4E0D-8186-B49BA9994A0D}"/>
                  </a:ext>
                </a:extLst>
              </p:cNvPr>
              <p:cNvSpPr/>
              <p:nvPr/>
            </p:nvSpPr>
            <p:spPr>
              <a:xfrm>
                <a:off x="6486421" y="3185002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8" name="椭圆 68">
                <a:extLst>
                  <a:ext uri="{FF2B5EF4-FFF2-40B4-BE49-F238E27FC236}">
                    <a16:creationId xmlns:a16="http://schemas.microsoft.com/office/drawing/2014/main" id="{CDB1FD89-451E-4B3A-893E-F3F5A0FF8D19}"/>
                  </a:ext>
                </a:extLst>
              </p:cNvPr>
              <p:cNvSpPr/>
              <p:nvPr/>
            </p:nvSpPr>
            <p:spPr>
              <a:xfrm>
                <a:off x="7109038" y="3185002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5EFA7E0-B7E4-4EA7-A0FA-2353E9DE15E9}"/>
                </a:ext>
              </a:extLst>
            </p:cNvPr>
            <p:cNvGrpSpPr/>
            <p:nvPr/>
          </p:nvGrpSpPr>
          <p:grpSpPr>
            <a:xfrm>
              <a:off x="9870706" y="3185002"/>
              <a:ext cx="794573" cy="413941"/>
              <a:chOff x="9870706" y="3185002"/>
              <a:chExt cx="794573" cy="413941"/>
            </a:xfrm>
          </p:grpSpPr>
          <p:sp>
            <p:nvSpPr>
              <p:cNvPr id="326" name="椭圆 68">
                <a:extLst>
                  <a:ext uri="{FF2B5EF4-FFF2-40B4-BE49-F238E27FC236}">
                    <a16:creationId xmlns:a16="http://schemas.microsoft.com/office/drawing/2014/main" id="{614D0C75-97B9-4485-9507-6B6758622917}"/>
                  </a:ext>
                </a:extLst>
              </p:cNvPr>
              <p:cNvSpPr/>
              <p:nvPr/>
            </p:nvSpPr>
            <p:spPr>
              <a:xfrm>
                <a:off x="10046270" y="3185002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14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32" name="椭圆 68">
                <a:extLst>
                  <a:ext uri="{FF2B5EF4-FFF2-40B4-BE49-F238E27FC236}">
                    <a16:creationId xmlns:a16="http://schemas.microsoft.com/office/drawing/2014/main" id="{A3A69B0F-E6A7-4CF0-BA67-BFFBD9B4CFE2}"/>
                  </a:ext>
                </a:extLst>
              </p:cNvPr>
              <p:cNvSpPr/>
              <p:nvPr/>
            </p:nvSpPr>
            <p:spPr>
              <a:xfrm>
                <a:off x="9870706" y="3185002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29" name="椭圆 68">
                <a:extLst>
                  <a:ext uri="{FF2B5EF4-FFF2-40B4-BE49-F238E27FC236}">
                    <a16:creationId xmlns:a16="http://schemas.microsoft.com/office/drawing/2014/main" id="{DCB94F07-07E3-476F-8E65-2D2EE3884EED}"/>
                  </a:ext>
                </a:extLst>
              </p:cNvPr>
              <p:cNvSpPr/>
              <p:nvPr/>
            </p:nvSpPr>
            <p:spPr>
              <a:xfrm>
                <a:off x="10493323" y="3185002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F43CB321-D331-4DAC-BAD2-C9AA4637C467}"/>
                </a:ext>
              </a:extLst>
            </p:cNvPr>
            <p:cNvGrpSpPr/>
            <p:nvPr/>
          </p:nvGrpSpPr>
          <p:grpSpPr>
            <a:xfrm>
              <a:off x="6720695" y="4988757"/>
              <a:ext cx="794573" cy="413941"/>
              <a:chOff x="6720695" y="4988757"/>
              <a:chExt cx="794573" cy="413941"/>
            </a:xfrm>
          </p:grpSpPr>
          <p:sp>
            <p:nvSpPr>
              <p:cNvPr id="350" name="椭圆 68">
                <a:extLst>
                  <a:ext uri="{FF2B5EF4-FFF2-40B4-BE49-F238E27FC236}">
                    <a16:creationId xmlns:a16="http://schemas.microsoft.com/office/drawing/2014/main" id="{04B36ECD-F169-4A0D-9A92-4F397E9971E7}"/>
                  </a:ext>
                </a:extLst>
              </p:cNvPr>
              <p:cNvSpPr/>
              <p:nvPr/>
            </p:nvSpPr>
            <p:spPr>
              <a:xfrm>
                <a:off x="6896259" y="4988757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8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56" name="椭圆 68">
                <a:extLst>
                  <a:ext uri="{FF2B5EF4-FFF2-40B4-BE49-F238E27FC236}">
                    <a16:creationId xmlns:a16="http://schemas.microsoft.com/office/drawing/2014/main" id="{CB0A5B1C-E7DA-4ADF-8816-C4243A3194BA}"/>
                  </a:ext>
                </a:extLst>
              </p:cNvPr>
              <p:cNvSpPr/>
              <p:nvPr/>
            </p:nvSpPr>
            <p:spPr>
              <a:xfrm>
                <a:off x="6720695" y="4988757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53" name="椭圆 68">
                <a:extLst>
                  <a:ext uri="{FF2B5EF4-FFF2-40B4-BE49-F238E27FC236}">
                    <a16:creationId xmlns:a16="http://schemas.microsoft.com/office/drawing/2014/main" id="{67FC4680-69C9-40DB-B135-88917BB20699}"/>
                  </a:ext>
                </a:extLst>
              </p:cNvPr>
              <p:cNvSpPr/>
              <p:nvPr/>
            </p:nvSpPr>
            <p:spPr>
              <a:xfrm>
                <a:off x="7343312" y="4988757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09D7DAFD-9ECC-408E-91C2-549C2BC7098D}"/>
                </a:ext>
              </a:extLst>
            </p:cNvPr>
            <p:cNvGrpSpPr/>
            <p:nvPr/>
          </p:nvGrpSpPr>
          <p:grpSpPr>
            <a:xfrm>
              <a:off x="8380936" y="4988757"/>
              <a:ext cx="794573" cy="413941"/>
              <a:chOff x="8380936" y="4988757"/>
              <a:chExt cx="794573" cy="413941"/>
            </a:xfrm>
          </p:grpSpPr>
          <p:sp>
            <p:nvSpPr>
              <p:cNvPr id="358" name="椭圆 68">
                <a:extLst>
                  <a:ext uri="{FF2B5EF4-FFF2-40B4-BE49-F238E27FC236}">
                    <a16:creationId xmlns:a16="http://schemas.microsoft.com/office/drawing/2014/main" id="{A8CB3586-04C4-455E-8ABD-FA44FF2D2407}"/>
                  </a:ext>
                </a:extLst>
              </p:cNvPr>
              <p:cNvSpPr/>
              <p:nvPr/>
            </p:nvSpPr>
            <p:spPr>
              <a:xfrm>
                <a:off x="8556500" y="4988757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11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64" name="椭圆 68">
                <a:extLst>
                  <a:ext uri="{FF2B5EF4-FFF2-40B4-BE49-F238E27FC236}">
                    <a16:creationId xmlns:a16="http://schemas.microsoft.com/office/drawing/2014/main" id="{976414C1-74F8-40C8-A4D6-909AB3E11752}"/>
                  </a:ext>
                </a:extLst>
              </p:cNvPr>
              <p:cNvSpPr/>
              <p:nvPr/>
            </p:nvSpPr>
            <p:spPr>
              <a:xfrm>
                <a:off x="8380936" y="4988757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61" name="椭圆 68">
                <a:extLst>
                  <a:ext uri="{FF2B5EF4-FFF2-40B4-BE49-F238E27FC236}">
                    <a16:creationId xmlns:a16="http://schemas.microsoft.com/office/drawing/2014/main" id="{7A55C79A-3AEF-4F13-AB88-40C3E2626AB1}"/>
                  </a:ext>
                </a:extLst>
              </p:cNvPr>
              <p:cNvSpPr/>
              <p:nvPr/>
            </p:nvSpPr>
            <p:spPr>
              <a:xfrm>
                <a:off x="9003553" y="4988757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68535338-885B-49DE-B7DA-D7D4AA516ADB}"/>
                </a:ext>
              </a:extLst>
            </p:cNvPr>
            <p:cNvGrpSpPr/>
            <p:nvPr/>
          </p:nvGrpSpPr>
          <p:grpSpPr>
            <a:xfrm>
              <a:off x="9780719" y="4988757"/>
              <a:ext cx="794573" cy="413941"/>
              <a:chOff x="9780719" y="4988757"/>
              <a:chExt cx="794573" cy="413941"/>
            </a:xfrm>
          </p:grpSpPr>
          <p:sp>
            <p:nvSpPr>
              <p:cNvPr id="366" name="椭圆 68">
                <a:extLst>
                  <a:ext uri="{FF2B5EF4-FFF2-40B4-BE49-F238E27FC236}">
                    <a16:creationId xmlns:a16="http://schemas.microsoft.com/office/drawing/2014/main" id="{4692EB65-147E-453F-852D-1BFA978B7853}"/>
                  </a:ext>
                </a:extLst>
              </p:cNvPr>
              <p:cNvSpPr/>
              <p:nvPr/>
            </p:nvSpPr>
            <p:spPr>
              <a:xfrm>
                <a:off x="9956283" y="4988757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13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72" name="椭圆 68">
                <a:extLst>
                  <a:ext uri="{FF2B5EF4-FFF2-40B4-BE49-F238E27FC236}">
                    <a16:creationId xmlns:a16="http://schemas.microsoft.com/office/drawing/2014/main" id="{2E7F2430-53CA-4535-A4B6-E211503459D9}"/>
                  </a:ext>
                </a:extLst>
              </p:cNvPr>
              <p:cNvSpPr/>
              <p:nvPr/>
            </p:nvSpPr>
            <p:spPr>
              <a:xfrm>
                <a:off x="9780719" y="4988757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69" name="椭圆 68">
                <a:extLst>
                  <a:ext uri="{FF2B5EF4-FFF2-40B4-BE49-F238E27FC236}">
                    <a16:creationId xmlns:a16="http://schemas.microsoft.com/office/drawing/2014/main" id="{BAFC1A6F-3BFC-4915-9BEC-A043F48F25EF}"/>
                  </a:ext>
                </a:extLst>
              </p:cNvPr>
              <p:cNvSpPr/>
              <p:nvPr/>
            </p:nvSpPr>
            <p:spPr>
              <a:xfrm>
                <a:off x="10403336" y="4988757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84BFCEE3-07F9-4A0A-B8A9-420BC4D53A3A}"/>
                </a:ext>
              </a:extLst>
            </p:cNvPr>
            <p:cNvGrpSpPr/>
            <p:nvPr/>
          </p:nvGrpSpPr>
          <p:grpSpPr>
            <a:xfrm>
              <a:off x="10663236" y="4086879"/>
              <a:ext cx="794573" cy="413941"/>
              <a:chOff x="10663236" y="4086879"/>
              <a:chExt cx="794573" cy="413941"/>
            </a:xfrm>
          </p:grpSpPr>
          <p:sp>
            <p:nvSpPr>
              <p:cNvPr id="286" name="椭圆 68">
                <a:extLst>
                  <a:ext uri="{FF2B5EF4-FFF2-40B4-BE49-F238E27FC236}">
                    <a16:creationId xmlns:a16="http://schemas.microsoft.com/office/drawing/2014/main" id="{7FF0D57B-A0F4-4D61-A601-403909458297}"/>
                  </a:ext>
                </a:extLst>
              </p:cNvPr>
              <p:cNvSpPr/>
              <p:nvPr/>
            </p:nvSpPr>
            <p:spPr>
              <a:xfrm>
                <a:off x="10838800" y="4086879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18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92" name="椭圆 68">
                <a:extLst>
                  <a:ext uri="{FF2B5EF4-FFF2-40B4-BE49-F238E27FC236}">
                    <a16:creationId xmlns:a16="http://schemas.microsoft.com/office/drawing/2014/main" id="{15D0111A-F2B7-472F-9627-4448F78B6472}"/>
                  </a:ext>
                </a:extLst>
              </p:cNvPr>
              <p:cNvSpPr/>
              <p:nvPr/>
            </p:nvSpPr>
            <p:spPr>
              <a:xfrm>
                <a:off x="10663236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89" name="椭圆 68">
                <a:extLst>
                  <a:ext uri="{FF2B5EF4-FFF2-40B4-BE49-F238E27FC236}">
                    <a16:creationId xmlns:a16="http://schemas.microsoft.com/office/drawing/2014/main" id="{0EDD9E8F-C07B-4BE1-A0EF-5020EF3D00DD}"/>
                  </a:ext>
                </a:extLst>
              </p:cNvPr>
              <p:cNvSpPr/>
              <p:nvPr/>
            </p:nvSpPr>
            <p:spPr>
              <a:xfrm>
                <a:off x="11285853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A1779525-5DD7-4D36-8DA0-48035EB6A6F4}"/>
                </a:ext>
              </a:extLst>
            </p:cNvPr>
            <p:cNvGrpSpPr/>
            <p:nvPr/>
          </p:nvGrpSpPr>
          <p:grpSpPr>
            <a:xfrm>
              <a:off x="9078176" y="4086879"/>
              <a:ext cx="794573" cy="413941"/>
              <a:chOff x="9078176" y="4086879"/>
              <a:chExt cx="794573" cy="413941"/>
            </a:xfrm>
          </p:grpSpPr>
          <p:sp>
            <p:nvSpPr>
              <p:cNvPr id="342" name="椭圆 68">
                <a:extLst>
                  <a:ext uri="{FF2B5EF4-FFF2-40B4-BE49-F238E27FC236}">
                    <a16:creationId xmlns:a16="http://schemas.microsoft.com/office/drawing/2014/main" id="{EB898A6B-1D09-45FB-8C4B-F97B4DA5FDE3}"/>
                  </a:ext>
                </a:extLst>
              </p:cNvPr>
              <p:cNvSpPr/>
              <p:nvPr/>
            </p:nvSpPr>
            <p:spPr>
              <a:xfrm>
                <a:off x="9253740" y="4086879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12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48" name="椭圆 68">
                <a:extLst>
                  <a:ext uri="{FF2B5EF4-FFF2-40B4-BE49-F238E27FC236}">
                    <a16:creationId xmlns:a16="http://schemas.microsoft.com/office/drawing/2014/main" id="{1F16325B-1D81-455F-9EF8-3469F457FA10}"/>
                  </a:ext>
                </a:extLst>
              </p:cNvPr>
              <p:cNvSpPr/>
              <p:nvPr/>
            </p:nvSpPr>
            <p:spPr>
              <a:xfrm>
                <a:off x="9078176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45" name="椭圆 68">
                <a:extLst>
                  <a:ext uri="{FF2B5EF4-FFF2-40B4-BE49-F238E27FC236}">
                    <a16:creationId xmlns:a16="http://schemas.microsoft.com/office/drawing/2014/main" id="{F180AD14-7C3F-4FDD-9798-B6BD40629325}"/>
                  </a:ext>
                </a:extLst>
              </p:cNvPr>
              <p:cNvSpPr/>
              <p:nvPr/>
            </p:nvSpPr>
            <p:spPr>
              <a:xfrm>
                <a:off x="9700793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71C8EB21-2A56-45FF-8107-7189A554B61B}"/>
                </a:ext>
              </a:extLst>
            </p:cNvPr>
            <p:cNvGrpSpPr/>
            <p:nvPr/>
          </p:nvGrpSpPr>
          <p:grpSpPr>
            <a:xfrm>
              <a:off x="7285465" y="4086879"/>
              <a:ext cx="794573" cy="413941"/>
              <a:chOff x="7285465" y="4086879"/>
              <a:chExt cx="794573" cy="413941"/>
            </a:xfrm>
          </p:grpSpPr>
          <p:sp>
            <p:nvSpPr>
              <p:cNvPr id="334" name="椭圆 68">
                <a:extLst>
                  <a:ext uri="{FF2B5EF4-FFF2-40B4-BE49-F238E27FC236}">
                    <a16:creationId xmlns:a16="http://schemas.microsoft.com/office/drawing/2014/main" id="{85CFFD55-0012-4D9F-890C-AD4CF2376F5A}"/>
                  </a:ext>
                </a:extLst>
              </p:cNvPr>
              <p:cNvSpPr/>
              <p:nvPr/>
            </p:nvSpPr>
            <p:spPr>
              <a:xfrm>
                <a:off x="7461029" y="4086879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9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40" name="椭圆 68">
                <a:extLst>
                  <a:ext uri="{FF2B5EF4-FFF2-40B4-BE49-F238E27FC236}">
                    <a16:creationId xmlns:a16="http://schemas.microsoft.com/office/drawing/2014/main" id="{4ECCFDCD-F666-4599-8728-D0B3DBD24B10}"/>
                  </a:ext>
                </a:extLst>
              </p:cNvPr>
              <p:cNvSpPr/>
              <p:nvPr/>
            </p:nvSpPr>
            <p:spPr>
              <a:xfrm>
                <a:off x="7285465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37" name="椭圆 68">
                <a:extLst>
                  <a:ext uri="{FF2B5EF4-FFF2-40B4-BE49-F238E27FC236}">
                    <a16:creationId xmlns:a16="http://schemas.microsoft.com/office/drawing/2014/main" id="{6DCEDF18-2B56-469A-B25A-9DFFC4847AF4}"/>
                  </a:ext>
                </a:extLst>
              </p:cNvPr>
              <p:cNvSpPr/>
              <p:nvPr/>
            </p:nvSpPr>
            <p:spPr>
              <a:xfrm>
                <a:off x="7908082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666ABCF5-F560-443C-A64E-CA0E2B6B85E2}"/>
                </a:ext>
              </a:extLst>
            </p:cNvPr>
            <p:cNvGrpSpPr/>
            <p:nvPr/>
          </p:nvGrpSpPr>
          <p:grpSpPr>
            <a:xfrm>
              <a:off x="5687378" y="4086879"/>
              <a:ext cx="794573" cy="413941"/>
              <a:chOff x="5687378" y="4086879"/>
              <a:chExt cx="794573" cy="413941"/>
            </a:xfrm>
          </p:grpSpPr>
          <p:sp>
            <p:nvSpPr>
              <p:cNvPr id="374" name="椭圆 68">
                <a:extLst>
                  <a:ext uri="{FF2B5EF4-FFF2-40B4-BE49-F238E27FC236}">
                    <a16:creationId xmlns:a16="http://schemas.microsoft.com/office/drawing/2014/main" id="{CB7A3853-2F78-46E6-AD4E-D525BF834F64}"/>
                  </a:ext>
                </a:extLst>
              </p:cNvPr>
              <p:cNvSpPr/>
              <p:nvPr/>
            </p:nvSpPr>
            <p:spPr>
              <a:xfrm>
                <a:off x="5862942" y="4086879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5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80" name="椭圆 68">
                <a:extLst>
                  <a:ext uri="{FF2B5EF4-FFF2-40B4-BE49-F238E27FC236}">
                    <a16:creationId xmlns:a16="http://schemas.microsoft.com/office/drawing/2014/main" id="{4A2B8AD8-C609-478D-AFC0-18F1AA5C0923}"/>
                  </a:ext>
                </a:extLst>
              </p:cNvPr>
              <p:cNvSpPr/>
              <p:nvPr/>
            </p:nvSpPr>
            <p:spPr>
              <a:xfrm>
                <a:off x="5687378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77" name="椭圆 68">
                <a:extLst>
                  <a:ext uri="{FF2B5EF4-FFF2-40B4-BE49-F238E27FC236}">
                    <a16:creationId xmlns:a16="http://schemas.microsoft.com/office/drawing/2014/main" id="{1BB9EC82-1398-4A67-BA72-A6DF939B10B8}"/>
                  </a:ext>
                </a:extLst>
              </p:cNvPr>
              <p:cNvSpPr/>
              <p:nvPr/>
            </p:nvSpPr>
            <p:spPr>
              <a:xfrm>
                <a:off x="6309995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cxnSp>
          <p:nvCxnSpPr>
            <p:cNvPr id="111" name="直线箭头连接符 48">
              <a:extLst>
                <a:ext uri="{FF2B5EF4-FFF2-40B4-BE49-F238E27FC236}">
                  <a16:creationId xmlns:a16="http://schemas.microsoft.com/office/drawing/2014/main" id="{747663C7-27B9-41CF-8E00-70148A7F4257}"/>
                </a:ext>
              </a:extLst>
            </p:cNvPr>
            <p:cNvCxnSpPr>
              <a:cxnSpLocks/>
              <a:stCxn id="221" idx="2"/>
              <a:endCxn id="225" idx="0"/>
            </p:cNvCxnSpPr>
            <p:nvPr/>
          </p:nvCxnSpPr>
          <p:spPr>
            <a:xfrm flipH="1">
              <a:off x="6885074" y="2697066"/>
              <a:ext cx="1379467" cy="487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48">
              <a:extLst>
                <a:ext uri="{FF2B5EF4-FFF2-40B4-BE49-F238E27FC236}">
                  <a16:creationId xmlns:a16="http://schemas.microsoft.com/office/drawing/2014/main" id="{D55EA6F5-91F5-4F5B-A680-A64F9EFC0B0C}"/>
                </a:ext>
              </a:extLst>
            </p:cNvPr>
            <p:cNvCxnSpPr>
              <a:cxnSpLocks/>
              <a:stCxn id="222" idx="2"/>
              <a:endCxn id="326" idx="0"/>
            </p:cNvCxnSpPr>
            <p:nvPr/>
          </p:nvCxnSpPr>
          <p:spPr>
            <a:xfrm>
              <a:off x="8887159" y="2697066"/>
              <a:ext cx="1382200" cy="487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48">
              <a:extLst>
                <a:ext uri="{FF2B5EF4-FFF2-40B4-BE49-F238E27FC236}">
                  <a16:creationId xmlns:a16="http://schemas.microsoft.com/office/drawing/2014/main" id="{833ACF04-1317-4772-978D-E085C3D188C9}"/>
                </a:ext>
              </a:extLst>
            </p:cNvPr>
            <p:cNvCxnSpPr>
              <a:cxnSpLocks/>
              <a:stCxn id="342" idx="0"/>
              <a:endCxn id="332" idx="2"/>
            </p:cNvCxnSpPr>
            <p:nvPr/>
          </p:nvCxnSpPr>
          <p:spPr>
            <a:xfrm flipV="1">
              <a:off x="9476829" y="3598943"/>
              <a:ext cx="479855" cy="487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48">
              <a:extLst>
                <a:ext uri="{FF2B5EF4-FFF2-40B4-BE49-F238E27FC236}">
                  <a16:creationId xmlns:a16="http://schemas.microsoft.com/office/drawing/2014/main" id="{F3343559-E333-4545-9E55-63AAE0C0450D}"/>
                </a:ext>
              </a:extLst>
            </p:cNvPr>
            <p:cNvCxnSpPr>
              <a:cxnSpLocks/>
              <a:stCxn id="286" idx="0"/>
              <a:endCxn id="329" idx="2"/>
            </p:cNvCxnSpPr>
            <p:nvPr/>
          </p:nvCxnSpPr>
          <p:spPr>
            <a:xfrm flipH="1" flipV="1">
              <a:off x="10579302" y="3598943"/>
              <a:ext cx="482588" cy="487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48">
              <a:extLst>
                <a:ext uri="{FF2B5EF4-FFF2-40B4-BE49-F238E27FC236}">
                  <a16:creationId xmlns:a16="http://schemas.microsoft.com/office/drawing/2014/main" id="{8B2A7117-3776-4145-A046-1BE6E3F17CB4}"/>
                </a:ext>
              </a:extLst>
            </p:cNvPr>
            <p:cNvCxnSpPr>
              <a:cxnSpLocks/>
              <a:stCxn id="374" idx="0"/>
              <a:endCxn id="231" idx="2"/>
            </p:cNvCxnSpPr>
            <p:nvPr/>
          </p:nvCxnSpPr>
          <p:spPr>
            <a:xfrm flipV="1">
              <a:off x="6086031" y="3598943"/>
              <a:ext cx="486369" cy="487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48">
              <a:extLst>
                <a:ext uri="{FF2B5EF4-FFF2-40B4-BE49-F238E27FC236}">
                  <a16:creationId xmlns:a16="http://schemas.microsoft.com/office/drawing/2014/main" id="{DEFF371A-D10D-4E9F-9538-69C7C0640AC6}"/>
                </a:ext>
              </a:extLst>
            </p:cNvPr>
            <p:cNvCxnSpPr>
              <a:cxnSpLocks/>
              <a:stCxn id="334" idx="0"/>
              <a:endCxn id="228" idx="2"/>
            </p:cNvCxnSpPr>
            <p:nvPr/>
          </p:nvCxnSpPr>
          <p:spPr>
            <a:xfrm flipH="1" flipV="1">
              <a:off x="7195017" y="3598943"/>
              <a:ext cx="489101" cy="487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线箭头连接符 48">
              <a:extLst>
                <a:ext uri="{FF2B5EF4-FFF2-40B4-BE49-F238E27FC236}">
                  <a16:creationId xmlns:a16="http://schemas.microsoft.com/office/drawing/2014/main" id="{9800F660-076D-457E-9E29-105F8007F3B2}"/>
                </a:ext>
              </a:extLst>
            </p:cNvPr>
            <p:cNvCxnSpPr>
              <a:cxnSpLocks/>
              <a:stCxn id="358" idx="0"/>
              <a:endCxn id="348" idx="2"/>
            </p:cNvCxnSpPr>
            <p:nvPr/>
          </p:nvCxnSpPr>
          <p:spPr>
            <a:xfrm flipV="1">
              <a:off x="8779590" y="4500820"/>
              <a:ext cx="384564" cy="48793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48">
              <a:extLst>
                <a:ext uri="{FF2B5EF4-FFF2-40B4-BE49-F238E27FC236}">
                  <a16:creationId xmlns:a16="http://schemas.microsoft.com/office/drawing/2014/main" id="{64423442-05E0-494F-BB1A-11528A426997}"/>
                </a:ext>
              </a:extLst>
            </p:cNvPr>
            <p:cNvCxnSpPr>
              <a:cxnSpLocks/>
              <a:stCxn id="366" idx="0"/>
              <a:endCxn id="345" idx="2"/>
            </p:cNvCxnSpPr>
            <p:nvPr/>
          </p:nvCxnSpPr>
          <p:spPr>
            <a:xfrm flipH="1" flipV="1">
              <a:off x="9786771" y="4500820"/>
              <a:ext cx="392602" cy="48793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48">
              <a:extLst>
                <a:ext uri="{FF2B5EF4-FFF2-40B4-BE49-F238E27FC236}">
                  <a16:creationId xmlns:a16="http://schemas.microsoft.com/office/drawing/2014/main" id="{0364CC45-72B1-4F08-90E7-E907F8B9F199}"/>
                </a:ext>
              </a:extLst>
            </p:cNvPr>
            <p:cNvCxnSpPr>
              <a:cxnSpLocks/>
              <a:stCxn id="350" idx="0"/>
              <a:endCxn id="340" idx="2"/>
            </p:cNvCxnSpPr>
            <p:nvPr/>
          </p:nvCxnSpPr>
          <p:spPr>
            <a:xfrm flipV="1">
              <a:off x="7119348" y="4500820"/>
              <a:ext cx="252095" cy="48793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19E15FE-2B74-4EDD-8071-1E1D0942E1CA}"/>
              </a:ext>
            </a:extLst>
          </p:cNvPr>
          <p:cNvGrpSpPr/>
          <p:nvPr/>
        </p:nvGrpSpPr>
        <p:grpSpPr>
          <a:xfrm>
            <a:off x="5060161" y="1572103"/>
            <a:ext cx="3058806" cy="414000"/>
            <a:chOff x="5468490" y="5095026"/>
            <a:chExt cx="3058806" cy="414000"/>
          </a:xfrm>
        </p:grpSpPr>
        <p:sp>
          <p:nvSpPr>
            <p:cNvPr id="140" name="椭圆 68">
              <a:extLst>
                <a:ext uri="{FF2B5EF4-FFF2-40B4-BE49-F238E27FC236}">
                  <a16:creationId xmlns:a16="http://schemas.microsoft.com/office/drawing/2014/main" id="{0F536986-DBA4-491D-B9C8-7DB8DF5A8A00}"/>
                </a:ext>
              </a:extLst>
            </p:cNvPr>
            <p:cNvSpPr/>
            <p:nvPr/>
          </p:nvSpPr>
          <p:spPr>
            <a:xfrm>
              <a:off x="6393235" y="5095026"/>
              <a:ext cx="1198020" cy="41394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data</a:t>
              </a:r>
              <a:endParaRPr kumimoji="1" lang="zh-CN" altLang="en-US" sz="16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E70E7079-DB36-4DF3-A9A9-887CA52FD232}"/>
                </a:ext>
              </a:extLst>
            </p:cNvPr>
            <p:cNvGrpSpPr/>
            <p:nvPr/>
          </p:nvGrpSpPr>
          <p:grpSpPr>
            <a:xfrm>
              <a:off x="5468490" y="5095026"/>
              <a:ext cx="918727" cy="414000"/>
              <a:chOff x="6038510" y="1825400"/>
              <a:chExt cx="358167" cy="414000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E74DAF16-77B8-4A57-BE60-E4EE77EB9A45}"/>
                  </a:ext>
                </a:extLst>
              </p:cNvPr>
              <p:cNvSpPr/>
              <p:nvPr/>
            </p:nvSpPr>
            <p:spPr>
              <a:xfrm>
                <a:off x="6038510" y="1825400"/>
                <a:ext cx="180000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LTag</a:t>
                </a:r>
                <a:endParaRPr lang="zh-CN" altLang="en-US" sz="140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46" name="椭圆 68">
                <a:extLst>
                  <a:ext uri="{FF2B5EF4-FFF2-40B4-BE49-F238E27FC236}">
                    <a16:creationId xmlns:a16="http://schemas.microsoft.com/office/drawing/2014/main" id="{6FEF0B00-CBB3-474D-9F58-86CEA18ED055}"/>
                  </a:ext>
                </a:extLst>
              </p:cNvPr>
              <p:cNvSpPr/>
              <p:nvPr/>
            </p:nvSpPr>
            <p:spPr>
              <a:xfrm>
                <a:off x="6216677" y="1825400"/>
                <a:ext cx="180000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2E5CCE77-3915-43C4-B5FE-9D9F65353B80}"/>
                </a:ext>
              </a:extLst>
            </p:cNvPr>
            <p:cNvGrpSpPr/>
            <p:nvPr/>
          </p:nvGrpSpPr>
          <p:grpSpPr>
            <a:xfrm>
              <a:off x="7597273" y="5095026"/>
              <a:ext cx="930023" cy="414000"/>
              <a:chOff x="7065287" y="1879601"/>
              <a:chExt cx="362571" cy="414000"/>
            </a:xfrm>
          </p:grpSpPr>
          <p:sp>
            <p:nvSpPr>
              <p:cNvPr id="143" name="椭圆 68">
                <a:extLst>
                  <a:ext uri="{FF2B5EF4-FFF2-40B4-BE49-F238E27FC236}">
                    <a16:creationId xmlns:a16="http://schemas.microsoft.com/office/drawing/2014/main" id="{BDAA2C37-7C71-4B4E-A95C-0B7CC8886311}"/>
                  </a:ext>
                </a:extLst>
              </p:cNvPr>
              <p:cNvSpPr/>
              <p:nvPr/>
            </p:nvSpPr>
            <p:spPr>
              <a:xfrm>
                <a:off x="7065287" y="1879601"/>
                <a:ext cx="180000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23F23157-6A1D-42F2-BFC6-2DF34E61E65E}"/>
                  </a:ext>
                </a:extLst>
              </p:cNvPr>
              <p:cNvSpPr/>
              <p:nvPr/>
            </p:nvSpPr>
            <p:spPr>
              <a:xfrm>
                <a:off x="7247858" y="1879601"/>
                <a:ext cx="180000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RTag</a:t>
                </a:r>
                <a:endParaRPr lang="zh-CN" altLang="en-US" sz="140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D83B0612-23D1-48BC-90B7-112E0EB44A14}"/>
              </a:ext>
            </a:extLst>
          </p:cNvPr>
          <p:cNvCxnSpPr>
            <a:stCxn id="220" idx="0"/>
            <a:endCxn id="144" idx="3"/>
          </p:cNvCxnSpPr>
          <p:nvPr/>
        </p:nvCxnSpPr>
        <p:spPr>
          <a:xfrm rot="16200000" flipV="1">
            <a:off x="8096081" y="1801989"/>
            <a:ext cx="504022" cy="45825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6" name="对话气泡: 圆角矩形 165">
            <a:extLst>
              <a:ext uri="{FF2B5EF4-FFF2-40B4-BE49-F238E27FC236}">
                <a16:creationId xmlns:a16="http://schemas.microsoft.com/office/drawing/2014/main" id="{90598507-69F9-4396-A746-84664D3362AC}"/>
              </a:ext>
            </a:extLst>
          </p:cNvPr>
          <p:cNvSpPr/>
          <p:nvPr/>
        </p:nvSpPr>
        <p:spPr>
          <a:xfrm>
            <a:off x="8062331" y="554015"/>
            <a:ext cx="2094055" cy="974824"/>
          </a:xfrm>
          <a:prstGeom prst="wedgeRoundRectCallout">
            <a:avLst>
              <a:gd name="adj1" fmla="val -56908"/>
              <a:gd name="adj2" fmla="val 4138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>
              <a:spcBef>
                <a:spcPts val="1000"/>
              </a:spcBef>
            </a:pP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LTag/RTag </a:t>
            </a: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取值为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L-&gt;</a:t>
            </a: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左孩子，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R-&gt;</a:t>
            </a: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右孩子</a:t>
            </a:r>
            <a:r>
              <a:rPr lang="en-US" altLang="zh-CN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LTag/RTag </a:t>
            </a:r>
            <a:r>
              <a:rPr lang="zh-CN" altLang="en-US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取值为</a:t>
            </a:r>
            <a:r>
              <a:rPr lang="en-US" altLang="zh-CN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</a:t>
            </a:r>
            <a:r>
              <a:rPr lang="en-US" altLang="zh-CN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L-&gt;</a:t>
            </a:r>
            <a:r>
              <a:rPr lang="zh-CN" altLang="en-US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前驱，</a:t>
            </a:r>
            <a:r>
              <a:rPr lang="en-US" altLang="zh-CN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R-&gt;</a:t>
            </a:r>
            <a:r>
              <a:rPr lang="zh-CN" altLang="en-US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后继</a:t>
            </a:r>
            <a:endParaRPr lang="en-US" altLang="zh-CN" sz="14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E0E28E65-EA71-41B9-80C2-46CC52465E4C}"/>
              </a:ext>
            </a:extLst>
          </p:cNvPr>
          <p:cNvSpPr txBox="1"/>
          <p:nvPr/>
        </p:nvSpPr>
        <p:spPr>
          <a:xfrm>
            <a:off x="876113" y="4673819"/>
            <a:ext cx="3780247" cy="1815882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5032"/>
                </a:solidFill>
                <a:latin typeface="Consolas" panose="020B0609020204030204" pitchFamily="49" charset="0"/>
              </a:rPr>
              <a:t>TreeNode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数据域</a:t>
            </a:r>
          </a:p>
          <a:p>
            <a:pPr algn="l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指针域：左孩子节点、右孩子节点</a:t>
            </a:r>
          </a:p>
          <a:p>
            <a:pPr algn="l"/>
            <a:r>
              <a:rPr lang="en-US" altLang="zh-CN" sz="1400" dirty="0">
                <a:solidFill>
                  <a:srgbClr val="005032"/>
                </a:solidFill>
                <a:latin typeface="Consolas" panose="020B0609020204030204" pitchFamily="49" charset="0"/>
              </a:rPr>
              <a:t>    TreeNode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左、右线索标志</a:t>
            </a:r>
          </a:p>
          <a:p>
            <a:pPr algn="l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lTag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rTag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400" dirty="0">
                <a:solidFill>
                  <a:srgbClr val="005032"/>
                </a:solidFill>
                <a:latin typeface="Consolas" panose="020B0609020204030204" pitchFamily="49" charset="0"/>
              </a:rPr>
              <a:t>ThreadTreeNode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04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线索二叉树</a:t>
            </a:r>
            <a:r>
              <a:rPr lang="en-US" altLang="zh-CN" dirty="0"/>
              <a:t>(</a:t>
            </a:r>
            <a:r>
              <a:rPr lang="zh-CN" altLang="en-US" dirty="0"/>
              <a:t>链式存储</a:t>
            </a:r>
            <a:r>
              <a:rPr lang="en-US" altLang="zh-CN" dirty="0"/>
              <a:t>)</a:t>
            </a:r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构造</a:t>
            </a:r>
            <a:r>
              <a:rPr lang="zh-CN" altLang="en-US" dirty="0">
                <a:solidFill>
                  <a:schemeClr val="accent2"/>
                </a:solidFill>
              </a:rPr>
              <a:t>前序</a:t>
            </a:r>
            <a:r>
              <a:rPr lang="zh-CN" altLang="en-US" dirty="0"/>
              <a:t>线索二叉树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sz="1800" dirty="0"/>
              <a:t>通过</a:t>
            </a:r>
            <a:r>
              <a:rPr lang="zh-CN" altLang="en-US" sz="1800" dirty="0">
                <a:solidFill>
                  <a:schemeClr val="accent2"/>
                </a:solidFill>
              </a:rPr>
              <a:t>前序遍历</a:t>
            </a:r>
            <a:r>
              <a:rPr lang="zh-CN" altLang="en-US" sz="1800" dirty="0"/>
              <a:t>使二叉树线索化：</a:t>
            </a:r>
            <a:endParaRPr lang="en-US" altLang="zh-CN" sz="1800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 sz="18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</a:t>
            </a:r>
            <a:r>
              <a: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-&gt;7-&gt; 5-&gt;9-&gt;8-&gt;14-&gt;12-&gt;11-&gt;13-&gt;18</a:t>
            </a:r>
            <a:endParaRPr lang="zh-CN" altLang="en-US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zh-CN" altLang="en-US"/>
              <a:t>怎么访问二叉树？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41D4857-D71F-45CC-AEAF-88EB41201C0E}"/>
              </a:ext>
            </a:extLst>
          </p:cNvPr>
          <p:cNvGrpSpPr/>
          <p:nvPr/>
        </p:nvGrpSpPr>
        <p:grpSpPr>
          <a:xfrm>
            <a:off x="5517173" y="2283125"/>
            <a:ext cx="6115049" cy="3119632"/>
            <a:chOff x="5517173" y="2283125"/>
            <a:chExt cx="6115049" cy="3119632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FCA43A4-D23F-4464-ADB0-216AD40AAA67}"/>
                </a:ext>
              </a:extLst>
            </p:cNvPr>
            <p:cNvGrpSpPr/>
            <p:nvPr/>
          </p:nvGrpSpPr>
          <p:grpSpPr>
            <a:xfrm>
              <a:off x="8008358" y="2283125"/>
              <a:ext cx="1139191" cy="414000"/>
              <a:chOff x="8008358" y="2283125"/>
              <a:chExt cx="1139191" cy="414000"/>
            </a:xfrm>
          </p:grpSpPr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C6299F98-31FE-4BFB-8029-175DC8745D5D}"/>
                  </a:ext>
                </a:extLst>
              </p:cNvPr>
              <p:cNvSpPr/>
              <p:nvPr/>
            </p:nvSpPr>
            <p:spPr>
              <a:xfrm>
                <a:off x="8008358" y="2283125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331419BD-F0DD-4850-BAA2-3E8678601607}"/>
                  </a:ext>
                </a:extLst>
              </p:cNvPr>
              <p:cNvSpPr/>
              <p:nvPr/>
            </p:nvSpPr>
            <p:spPr>
              <a:xfrm>
                <a:off x="8975593" y="2283125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7A673F51-9D3F-4032-B396-8E9C1FDB3A93}"/>
                </a:ext>
              </a:extLst>
            </p:cNvPr>
            <p:cNvGrpSpPr/>
            <p:nvPr/>
          </p:nvGrpSpPr>
          <p:grpSpPr>
            <a:xfrm>
              <a:off x="6316216" y="3185002"/>
              <a:ext cx="1139191" cy="414000"/>
              <a:chOff x="6316216" y="3185002"/>
              <a:chExt cx="1139191" cy="414000"/>
            </a:xfrm>
          </p:grpSpPr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46FEC5AE-FC18-4A99-A0AA-6A7F0A9A6D4B}"/>
                  </a:ext>
                </a:extLst>
              </p:cNvPr>
              <p:cNvSpPr/>
              <p:nvPr/>
            </p:nvSpPr>
            <p:spPr>
              <a:xfrm>
                <a:off x="6316216" y="3185002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673C67F2-E2BA-45C2-957F-B77F249DF388}"/>
                  </a:ext>
                </a:extLst>
              </p:cNvPr>
              <p:cNvSpPr/>
              <p:nvPr/>
            </p:nvSpPr>
            <p:spPr>
              <a:xfrm>
                <a:off x="7283451" y="3185002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4389234-A7AF-4603-AD8D-1AF9700EFA99}"/>
                </a:ext>
              </a:extLst>
            </p:cNvPr>
            <p:cNvGrpSpPr/>
            <p:nvPr/>
          </p:nvGrpSpPr>
          <p:grpSpPr>
            <a:xfrm>
              <a:off x="9700501" y="3185002"/>
              <a:ext cx="1139191" cy="414000"/>
              <a:chOff x="9700501" y="3185002"/>
              <a:chExt cx="1139191" cy="414000"/>
            </a:xfrm>
          </p:grpSpPr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3924A964-CE27-40BE-BC24-8F34005E05E0}"/>
                  </a:ext>
                </a:extLst>
              </p:cNvPr>
              <p:cNvSpPr/>
              <p:nvPr/>
            </p:nvSpPr>
            <p:spPr>
              <a:xfrm>
                <a:off x="9700501" y="3185002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BB1F1303-1FB6-4E85-9EEF-4E3C6F1AC911}"/>
                  </a:ext>
                </a:extLst>
              </p:cNvPr>
              <p:cNvSpPr/>
              <p:nvPr/>
            </p:nvSpPr>
            <p:spPr>
              <a:xfrm>
                <a:off x="10667736" y="3185002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C8E11A6C-6C87-450D-B300-B2FA6137DBAD}"/>
                </a:ext>
              </a:extLst>
            </p:cNvPr>
            <p:cNvGrpSpPr/>
            <p:nvPr/>
          </p:nvGrpSpPr>
          <p:grpSpPr>
            <a:xfrm>
              <a:off x="6477338" y="4988757"/>
              <a:ext cx="1139191" cy="414000"/>
              <a:chOff x="6477338" y="4988757"/>
              <a:chExt cx="1139191" cy="414000"/>
            </a:xfrm>
          </p:grpSpPr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46C5BED8-46DD-40ED-925C-2B7D8F559277}"/>
                  </a:ext>
                </a:extLst>
              </p:cNvPr>
              <p:cNvSpPr/>
              <p:nvPr/>
            </p:nvSpPr>
            <p:spPr>
              <a:xfrm>
                <a:off x="6477338" y="4988757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DA46B5DB-022A-42EE-84C2-2AD3C5D71140}"/>
                  </a:ext>
                </a:extLst>
              </p:cNvPr>
              <p:cNvSpPr/>
              <p:nvPr/>
            </p:nvSpPr>
            <p:spPr>
              <a:xfrm>
                <a:off x="7444573" y="4988757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0DEF3EAE-CAA8-4D08-B0EE-DD463700EED8}"/>
                </a:ext>
              </a:extLst>
            </p:cNvPr>
            <p:cNvGrpSpPr/>
            <p:nvPr/>
          </p:nvGrpSpPr>
          <p:grpSpPr>
            <a:xfrm>
              <a:off x="8210731" y="4988757"/>
              <a:ext cx="1139191" cy="414000"/>
              <a:chOff x="8210731" y="4988757"/>
              <a:chExt cx="1139191" cy="414000"/>
            </a:xfrm>
          </p:grpSpPr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6BC27549-C804-42E4-B659-DAADAFB37D7E}"/>
                  </a:ext>
                </a:extLst>
              </p:cNvPr>
              <p:cNvSpPr/>
              <p:nvPr/>
            </p:nvSpPr>
            <p:spPr>
              <a:xfrm>
                <a:off x="8210731" y="4988757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D5523088-C72F-4F5C-AE1B-CE5CCDA1E4B3}"/>
                  </a:ext>
                </a:extLst>
              </p:cNvPr>
              <p:cNvSpPr/>
              <p:nvPr/>
            </p:nvSpPr>
            <p:spPr>
              <a:xfrm>
                <a:off x="9177966" y="4988757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E9691F8-AE76-476C-A1AE-6530D62FD3ED}"/>
                </a:ext>
              </a:extLst>
            </p:cNvPr>
            <p:cNvGrpSpPr/>
            <p:nvPr/>
          </p:nvGrpSpPr>
          <p:grpSpPr>
            <a:xfrm>
              <a:off x="9610514" y="4988757"/>
              <a:ext cx="1139191" cy="414000"/>
              <a:chOff x="9610514" y="4988757"/>
              <a:chExt cx="1139191" cy="414000"/>
            </a:xfrm>
          </p:grpSpPr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2C4DF8F6-C0FD-48AE-8A03-35D3A899A469}"/>
                  </a:ext>
                </a:extLst>
              </p:cNvPr>
              <p:cNvSpPr/>
              <p:nvPr/>
            </p:nvSpPr>
            <p:spPr>
              <a:xfrm>
                <a:off x="9610514" y="4988757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93D13CB5-FD1A-4290-B5BC-5423884BB7B0}"/>
                  </a:ext>
                </a:extLst>
              </p:cNvPr>
              <p:cNvSpPr/>
              <p:nvPr/>
            </p:nvSpPr>
            <p:spPr>
              <a:xfrm>
                <a:off x="10577749" y="4988757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5E592C0D-606A-4A6E-9C9A-36F9C08FD5CE}"/>
                </a:ext>
              </a:extLst>
            </p:cNvPr>
            <p:cNvGrpSpPr/>
            <p:nvPr/>
          </p:nvGrpSpPr>
          <p:grpSpPr>
            <a:xfrm>
              <a:off x="10493031" y="4086879"/>
              <a:ext cx="1139191" cy="414000"/>
              <a:chOff x="10493031" y="4086879"/>
              <a:chExt cx="1139191" cy="414000"/>
            </a:xfrm>
          </p:grpSpPr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9469B91C-BCDA-46F6-B5C5-12FCC6DF639F}"/>
                  </a:ext>
                </a:extLst>
              </p:cNvPr>
              <p:cNvSpPr/>
              <p:nvPr/>
            </p:nvSpPr>
            <p:spPr>
              <a:xfrm>
                <a:off x="10493031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6E6C7212-10CC-4910-8D24-12A786DB7264}"/>
                  </a:ext>
                </a:extLst>
              </p:cNvPr>
              <p:cNvSpPr/>
              <p:nvPr/>
            </p:nvSpPr>
            <p:spPr>
              <a:xfrm>
                <a:off x="11460266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10DDB617-9AE0-45B9-8189-D133BB3F23FF}"/>
                </a:ext>
              </a:extLst>
            </p:cNvPr>
            <p:cNvGrpSpPr/>
            <p:nvPr/>
          </p:nvGrpSpPr>
          <p:grpSpPr>
            <a:xfrm>
              <a:off x="8907971" y="4086879"/>
              <a:ext cx="1139191" cy="414000"/>
              <a:chOff x="8907971" y="4086879"/>
              <a:chExt cx="1139191" cy="414000"/>
            </a:xfrm>
          </p:grpSpPr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0980B8A7-7FA0-469B-833C-63A76D43F0CE}"/>
                  </a:ext>
                </a:extLst>
              </p:cNvPr>
              <p:cNvSpPr/>
              <p:nvPr/>
            </p:nvSpPr>
            <p:spPr>
              <a:xfrm>
                <a:off x="8907971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49DD3D0B-F306-42BE-A8FC-F8580589C0B1}"/>
                  </a:ext>
                </a:extLst>
              </p:cNvPr>
              <p:cNvSpPr/>
              <p:nvPr/>
            </p:nvSpPr>
            <p:spPr>
              <a:xfrm>
                <a:off x="9875206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D9F100F-9CCF-42BB-94B6-87909060AD1C}"/>
                </a:ext>
              </a:extLst>
            </p:cNvPr>
            <p:cNvGrpSpPr/>
            <p:nvPr/>
          </p:nvGrpSpPr>
          <p:grpSpPr>
            <a:xfrm>
              <a:off x="7115260" y="4086879"/>
              <a:ext cx="1139191" cy="414000"/>
              <a:chOff x="7115260" y="4086879"/>
              <a:chExt cx="1139191" cy="414000"/>
            </a:xfrm>
          </p:grpSpPr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1F224312-A927-4624-A70F-8F09C937095B}"/>
                  </a:ext>
                </a:extLst>
              </p:cNvPr>
              <p:cNvSpPr/>
              <p:nvPr/>
            </p:nvSpPr>
            <p:spPr>
              <a:xfrm>
                <a:off x="7115260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5DC145D7-B506-439C-94AF-B087390761A7}"/>
                  </a:ext>
                </a:extLst>
              </p:cNvPr>
              <p:cNvSpPr/>
              <p:nvPr/>
            </p:nvSpPr>
            <p:spPr>
              <a:xfrm>
                <a:off x="8082495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4C4D401B-2153-4D45-9011-381E6C2A7E5A}"/>
                </a:ext>
              </a:extLst>
            </p:cNvPr>
            <p:cNvGrpSpPr/>
            <p:nvPr/>
          </p:nvGrpSpPr>
          <p:grpSpPr>
            <a:xfrm>
              <a:off x="5517173" y="4086879"/>
              <a:ext cx="1139191" cy="414000"/>
              <a:chOff x="5517173" y="4086879"/>
              <a:chExt cx="1139191" cy="414000"/>
            </a:xfrm>
          </p:grpSpPr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E7CAD914-8A78-4F5F-9F5E-3E521009D52E}"/>
                  </a:ext>
                </a:extLst>
              </p:cNvPr>
              <p:cNvSpPr/>
              <p:nvPr/>
            </p:nvSpPr>
            <p:spPr>
              <a:xfrm>
                <a:off x="5517173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9B2BEA55-0ED0-4B94-AC84-6E602E41BDCD}"/>
                  </a:ext>
                </a:extLst>
              </p:cNvPr>
              <p:cNvSpPr/>
              <p:nvPr/>
            </p:nvSpPr>
            <p:spPr>
              <a:xfrm>
                <a:off x="6484408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F0FFB96-6278-4DAF-B1A0-476A054C5B3C}"/>
              </a:ext>
            </a:extLst>
          </p:cNvPr>
          <p:cNvGrpSpPr/>
          <p:nvPr/>
        </p:nvGrpSpPr>
        <p:grpSpPr>
          <a:xfrm>
            <a:off x="5687378" y="2283125"/>
            <a:ext cx="5770431" cy="3119573"/>
            <a:chOff x="5687378" y="2283125"/>
            <a:chExt cx="5770431" cy="3119573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0F56F6-1885-46A2-8973-0CF423888007}"/>
                </a:ext>
              </a:extLst>
            </p:cNvPr>
            <p:cNvGrpSpPr/>
            <p:nvPr/>
          </p:nvGrpSpPr>
          <p:grpSpPr>
            <a:xfrm>
              <a:off x="8178563" y="2283125"/>
              <a:ext cx="794573" cy="413941"/>
              <a:chOff x="8178563" y="2283125"/>
              <a:chExt cx="794573" cy="413941"/>
            </a:xfrm>
          </p:grpSpPr>
          <p:sp>
            <p:nvSpPr>
              <p:cNvPr id="220" name="椭圆 68">
                <a:extLst>
                  <a:ext uri="{FF2B5EF4-FFF2-40B4-BE49-F238E27FC236}">
                    <a16:creationId xmlns:a16="http://schemas.microsoft.com/office/drawing/2014/main" id="{B19E3DDC-5C01-4D2F-AC5E-5FF68824ED3C}"/>
                  </a:ext>
                </a:extLst>
              </p:cNvPr>
              <p:cNvSpPr/>
              <p:nvPr/>
            </p:nvSpPr>
            <p:spPr>
              <a:xfrm>
                <a:off x="8354127" y="2283125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10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1" name="椭圆 68">
                <a:extLst>
                  <a:ext uri="{FF2B5EF4-FFF2-40B4-BE49-F238E27FC236}">
                    <a16:creationId xmlns:a16="http://schemas.microsoft.com/office/drawing/2014/main" id="{1F345148-06F2-4BF4-892A-9FDC7C0CF6A8}"/>
                  </a:ext>
                </a:extLst>
              </p:cNvPr>
              <p:cNvSpPr/>
              <p:nvPr/>
            </p:nvSpPr>
            <p:spPr>
              <a:xfrm>
                <a:off x="8178563" y="2283125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2" name="椭圆 68">
                <a:extLst>
                  <a:ext uri="{FF2B5EF4-FFF2-40B4-BE49-F238E27FC236}">
                    <a16:creationId xmlns:a16="http://schemas.microsoft.com/office/drawing/2014/main" id="{B8239072-9B58-4D2E-8B9E-FFB0BC59ECBD}"/>
                  </a:ext>
                </a:extLst>
              </p:cNvPr>
              <p:cNvSpPr/>
              <p:nvPr/>
            </p:nvSpPr>
            <p:spPr>
              <a:xfrm>
                <a:off x="8801180" y="2283125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1B00766-416D-486E-8ABE-AF991FC5446C}"/>
                </a:ext>
              </a:extLst>
            </p:cNvPr>
            <p:cNvGrpSpPr/>
            <p:nvPr/>
          </p:nvGrpSpPr>
          <p:grpSpPr>
            <a:xfrm>
              <a:off x="6486421" y="3185002"/>
              <a:ext cx="794573" cy="413941"/>
              <a:chOff x="6486421" y="3185002"/>
              <a:chExt cx="794573" cy="413941"/>
            </a:xfrm>
          </p:grpSpPr>
          <p:sp>
            <p:nvSpPr>
              <p:cNvPr id="225" name="椭圆 68">
                <a:extLst>
                  <a:ext uri="{FF2B5EF4-FFF2-40B4-BE49-F238E27FC236}">
                    <a16:creationId xmlns:a16="http://schemas.microsoft.com/office/drawing/2014/main" id="{CC13D3F8-149C-4304-A0F4-443CC50B3B2D}"/>
                  </a:ext>
                </a:extLst>
              </p:cNvPr>
              <p:cNvSpPr/>
              <p:nvPr/>
            </p:nvSpPr>
            <p:spPr>
              <a:xfrm>
                <a:off x="6661985" y="3185002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7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31" name="椭圆 68">
                <a:extLst>
                  <a:ext uri="{FF2B5EF4-FFF2-40B4-BE49-F238E27FC236}">
                    <a16:creationId xmlns:a16="http://schemas.microsoft.com/office/drawing/2014/main" id="{1B3330A8-D21A-4E0D-8186-B49BA9994A0D}"/>
                  </a:ext>
                </a:extLst>
              </p:cNvPr>
              <p:cNvSpPr/>
              <p:nvPr/>
            </p:nvSpPr>
            <p:spPr>
              <a:xfrm>
                <a:off x="6486421" y="3185002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8" name="椭圆 68">
                <a:extLst>
                  <a:ext uri="{FF2B5EF4-FFF2-40B4-BE49-F238E27FC236}">
                    <a16:creationId xmlns:a16="http://schemas.microsoft.com/office/drawing/2014/main" id="{CDB1FD89-451E-4B3A-893E-F3F5A0FF8D19}"/>
                  </a:ext>
                </a:extLst>
              </p:cNvPr>
              <p:cNvSpPr/>
              <p:nvPr/>
            </p:nvSpPr>
            <p:spPr>
              <a:xfrm>
                <a:off x="7109038" y="3185002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5EFA7E0-B7E4-4EA7-A0FA-2353E9DE15E9}"/>
                </a:ext>
              </a:extLst>
            </p:cNvPr>
            <p:cNvGrpSpPr/>
            <p:nvPr/>
          </p:nvGrpSpPr>
          <p:grpSpPr>
            <a:xfrm>
              <a:off x="9870706" y="3185002"/>
              <a:ext cx="794573" cy="413941"/>
              <a:chOff x="9870706" y="3185002"/>
              <a:chExt cx="794573" cy="413941"/>
            </a:xfrm>
          </p:grpSpPr>
          <p:sp>
            <p:nvSpPr>
              <p:cNvPr id="326" name="椭圆 68">
                <a:extLst>
                  <a:ext uri="{FF2B5EF4-FFF2-40B4-BE49-F238E27FC236}">
                    <a16:creationId xmlns:a16="http://schemas.microsoft.com/office/drawing/2014/main" id="{614D0C75-97B9-4485-9507-6B6758622917}"/>
                  </a:ext>
                </a:extLst>
              </p:cNvPr>
              <p:cNvSpPr/>
              <p:nvPr/>
            </p:nvSpPr>
            <p:spPr>
              <a:xfrm>
                <a:off x="10046270" y="3185002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14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32" name="椭圆 68">
                <a:extLst>
                  <a:ext uri="{FF2B5EF4-FFF2-40B4-BE49-F238E27FC236}">
                    <a16:creationId xmlns:a16="http://schemas.microsoft.com/office/drawing/2014/main" id="{A3A69B0F-E6A7-4CF0-BA67-BFFBD9B4CFE2}"/>
                  </a:ext>
                </a:extLst>
              </p:cNvPr>
              <p:cNvSpPr/>
              <p:nvPr/>
            </p:nvSpPr>
            <p:spPr>
              <a:xfrm>
                <a:off x="9870706" y="3185002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29" name="椭圆 68">
                <a:extLst>
                  <a:ext uri="{FF2B5EF4-FFF2-40B4-BE49-F238E27FC236}">
                    <a16:creationId xmlns:a16="http://schemas.microsoft.com/office/drawing/2014/main" id="{DCB94F07-07E3-476F-8E65-2D2EE3884EED}"/>
                  </a:ext>
                </a:extLst>
              </p:cNvPr>
              <p:cNvSpPr/>
              <p:nvPr/>
            </p:nvSpPr>
            <p:spPr>
              <a:xfrm>
                <a:off x="10493323" y="3185002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F43CB321-D331-4DAC-BAD2-C9AA4637C467}"/>
                </a:ext>
              </a:extLst>
            </p:cNvPr>
            <p:cNvGrpSpPr/>
            <p:nvPr/>
          </p:nvGrpSpPr>
          <p:grpSpPr>
            <a:xfrm>
              <a:off x="6653639" y="4988757"/>
              <a:ext cx="794573" cy="413941"/>
              <a:chOff x="6653639" y="4988757"/>
              <a:chExt cx="794573" cy="413941"/>
            </a:xfrm>
          </p:grpSpPr>
          <p:sp>
            <p:nvSpPr>
              <p:cNvPr id="350" name="椭圆 68">
                <a:extLst>
                  <a:ext uri="{FF2B5EF4-FFF2-40B4-BE49-F238E27FC236}">
                    <a16:creationId xmlns:a16="http://schemas.microsoft.com/office/drawing/2014/main" id="{04B36ECD-F169-4A0D-9A92-4F397E9971E7}"/>
                  </a:ext>
                </a:extLst>
              </p:cNvPr>
              <p:cNvSpPr/>
              <p:nvPr/>
            </p:nvSpPr>
            <p:spPr>
              <a:xfrm>
                <a:off x="6829203" y="4988757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8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56" name="椭圆 68">
                <a:extLst>
                  <a:ext uri="{FF2B5EF4-FFF2-40B4-BE49-F238E27FC236}">
                    <a16:creationId xmlns:a16="http://schemas.microsoft.com/office/drawing/2014/main" id="{CB0A5B1C-E7DA-4ADF-8816-C4243A3194BA}"/>
                  </a:ext>
                </a:extLst>
              </p:cNvPr>
              <p:cNvSpPr/>
              <p:nvPr/>
            </p:nvSpPr>
            <p:spPr>
              <a:xfrm>
                <a:off x="6653639" y="4988757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53" name="椭圆 68">
                <a:extLst>
                  <a:ext uri="{FF2B5EF4-FFF2-40B4-BE49-F238E27FC236}">
                    <a16:creationId xmlns:a16="http://schemas.microsoft.com/office/drawing/2014/main" id="{67FC4680-69C9-40DB-B135-88917BB20699}"/>
                  </a:ext>
                </a:extLst>
              </p:cNvPr>
              <p:cNvSpPr/>
              <p:nvPr/>
            </p:nvSpPr>
            <p:spPr>
              <a:xfrm>
                <a:off x="7276256" y="4988757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09D7DAFD-9ECC-408E-91C2-549C2BC7098D}"/>
                </a:ext>
              </a:extLst>
            </p:cNvPr>
            <p:cNvGrpSpPr/>
            <p:nvPr/>
          </p:nvGrpSpPr>
          <p:grpSpPr>
            <a:xfrm>
              <a:off x="8380936" y="4988757"/>
              <a:ext cx="794573" cy="413941"/>
              <a:chOff x="8380936" y="4988757"/>
              <a:chExt cx="794573" cy="413941"/>
            </a:xfrm>
          </p:grpSpPr>
          <p:sp>
            <p:nvSpPr>
              <p:cNvPr id="358" name="椭圆 68">
                <a:extLst>
                  <a:ext uri="{FF2B5EF4-FFF2-40B4-BE49-F238E27FC236}">
                    <a16:creationId xmlns:a16="http://schemas.microsoft.com/office/drawing/2014/main" id="{A8CB3586-04C4-455E-8ABD-FA44FF2D2407}"/>
                  </a:ext>
                </a:extLst>
              </p:cNvPr>
              <p:cNvSpPr/>
              <p:nvPr/>
            </p:nvSpPr>
            <p:spPr>
              <a:xfrm>
                <a:off x="8556500" y="4988757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11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64" name="椭圆 68">
                <a:extLst>
                  <a:ext uri="{FF2B5EF4-FFF2-40B4-BE49-F238E27FC236}">
                    <a16:creationId xmlns:a16="http://schemas.microsoft.com/office/drawing/2014/main" id="{976414C1-74F8-40C8-A4D6-909AB3E11752}"/>
                  </a:ext>
                </a:extLst>
              </p:cNvPr>
              <p:cNvSpPr/>
              <p:nvPr/>
            </p:nvSpPr>
            <p:spPr>
              <a:xfrm>
                <a:off x="8380936" y="4988757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61" name="椭圆 68">
                <a:extLst>
                  <a:ext uri="{FF2B5EF4-FFF2-40B4-BE49-F238E27FC236}">
                    <a16:creationId xmlns:a16="http://schemas.microsoft.com/office/drawing/2014/main" id="{7A55C79A-3AEF-4F13-AB88-40C3E2626AB1}"/>
                  </a:ext>
                </a:extLst>
              </p:cNvPr>
              <p:cNvSpPr/>
              <p:nvPr/>
            </p:nvSpPr>
            <p:spPr>
              <a:xfrm>
                <a:off x="9003553" y="4988757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68535338-885B-49DE-B7DA-D7D4AA516ADB}"/>
                </a:ext>
              </a:extLst>
            </p:cNvPr>
            <p:cNvGrpSpPr/>
            <p:nvPr/>
          </p:nvGrpSpPr>
          <p:grpSpPr>
            <a:xfrm>
              <a:off x="9780719" y="4988757"/>
              <a:ext cx="794573" cy="413941"/>
              <a:chOff x="9780719" y="4988757"/>
              <a:chExt cx="794573" cy="413941"/>
            </a:xfrm>
          </p:grpSpPr>
          <p:sp>
            <p:nvSpPr>
              <p:cNvPr id="366" name="椭圆 68">
                <a:extLst>
                  <a:ext uri="{FF2B5EF4-FFF2-40B4-BE49-F238E27FC236}">
                    <a16:creationId xmlns:a16="http://schemas.microsoft.com/office/drawing/2014/main" id="{4692EB65-147E-453F-852D-1BFA978B7853}"/>
                  </a:ext>
                </a:extLst>
              </p:cNvPr>
              <p:cNvSpPr/>
              <p:nvPr/>
            </p:nvSpPr>
            <p:spPr>
              <a:xfrm>
                <a:off x="9956283" y="4988757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13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72" name="椭圆 68">
                <a:extLst>
                  <a:ext uri="{FF2B5EF4-FFF2-40B4-BE49-F238E27FC236}">
                    <a16:creationId xmlns:a16="http://schemas.microsoft.com/office/drawing/2014/main" id="{2E7F2430-53CA-4535-A4B6-E211503459D9}"/>
                  </a:ext>
                </a:extLst>
              </p:cNvPr>
              <p:cNvSpPr/>
              <p:nvPr/>
            </p:nvSpPr>
            <p:spPr>
              <a:xfrm>
                <a:off x="9780719" y="4988757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69" name="椭圆 68">
                <a:extLst>
                  <a:ext uri="{FF2B5EF4-FFF2-40B4-BE49-F238E27FC236}">
                    <a16:creationId xmlns:a16="http://schemas.microsoft.com/office/drawing/2014/main" id="{BAFC1A6F-3BFC-4915-9BEC-A043F48F25EF}"/>
                  </a:ext>
                </a:extLst>
              </p:cNvPr>
              <p:cNvSpPr/>
              <p:nvPr/>
            </p:nvSpPr>
            <p:spPr>
              <a:xfrm>
                <a:off x="10403336" y="4988757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84BFCEE3-07F9-4A0A-B8A9-420BC4D53A3A}"/>
                </a:ext>
              </a:extLst>
            </p:cNvPr>
            <p:cNvGrpSpPr/>
            <p:nvPr/>
          </p:nvGrpSpPr>
          <p:grpSpPr>
            <a:xfrm>
              <a:off x="10663236" y="4086879"/>
              <a:ext cx="794573" cy="413941"/>
              <a:chOff x="10663236" y="4086879"/>
              <a:chExt cx="794573" cy="413941"/>
            </a:xfrm>
          </p:grpSpPr>
          <p:sp>
            <p:nvSpPr>
              <p:cNvPr id="286" name="椭圆 68">
                <a:extLst>
                  <a:ext uri="{FF2B5EF4-FFF2-40B4-BE49-F238E27FC236}">
                    <a16:creationId xmlns:a16="http://schemas.microsoft.com/office/drawing/2014/main" id="{7FF0D57B-A0F4-4D61-A601-403909458297}"/>
                  </a:ext>
                </a:extLst>
              </p:cNvPr>
              <p:cNvSpPr/>
              <p:nvPr/>
            </p:nvSpPr>
            <p:spPr>
              <a:xfrm>
                <a:off x="10838800" y="4086879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18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92" name="椭圆 68">
                <a:extLst>
                  <a:ext uri="{FF2B5EF4-FFF2-40B4-BE49-F238E27FC236}">
                    <a16:creationId xmlns:a16="http://schemas.microsoft.com/office/drawing/2014/main" id="{15D0111A-F2B7-472F-9627-4448F78B6472}"/>
                  </a:ext>
                </a:extLst>
              </p:cNvPr>
              <p:cNvSpPr/>
              <p:nvPr/>
            </p:nvSpPr>
            <p:spPr>
              <a:xfrm>
                <a:off x="10663236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89" name="椭圆 68">
                <a:extLst>
                  <a:ext uri="{FF2B5EF4-FFF2-40B4-BE49-F238E27FC236}">
                    <a16:creationId xmlns:a16="http://schemas.microsoft.com/office/drawing/2014/main" id="{0EDD9E8F-C07B-4BE1-A0EF-5020EF3D00DD}"/>
                  </a:ext>
                </a:extLst>
              </p:cNvPr>
              <p:cNvSpPr/>
              <p:nvPr/>
            </p:nvSpPr>
            <p:spPr>
              <a:xfrm>
                <a:off x="11285853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A1779525-5DD7-4D36-8DA0-48035EB6A6F4}"/>
                </a:ext>
              </a:extLst>
            </p:cNvPr>
            <p:cNvGrpSpPr/>
            <p:nvPr/>
          </p:nvGrpSpPr>
          <p:grpSpPr>
            <a:xfrm>
              <a:off x="9078176" y="4086879"/>
              <a:ext cx="794573" cy="413941"/>
              <a:chOff x="9078176" y="4086879"/>
              <a:chExt cx="794573" cy="413941"/>
            </a:xfrm>
          </p:grpSpPr>
          <p:sp>
            <p:nvSpPr>
              <p:cNvPr id="342" name="椭圆 68">
                <a:extLst>
                  <a:ext uri="{FF2B5EF4-FFF2-40B4-BE49-F238E27FC236}">
                    <a16:creationId xmlns:a16="http://schemas.microsoft.com/office/drawing/2014/main" id="{EB898A6B-1D09-45FB-8C4B-F97B4DA5FDE3}"/>
                  </a:ext>
                </a:extLst>
              </p:cNvPr>
              <p:cNvSpPr/>
              <p:nvPr/>
            </p:nvSpPr>
            <p:spPr>
              <a:xfrm>
                <a:off x="9253740" y="4086879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12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48" name="椭圆 68">
                <a:extLst>
                  <a:ext uri="{FF2B5EF4-FFF2-40B4-BE49-F238E27FC236}">
                    <a16:creationId xmlns:a16="http://schemas.microsoft.com/office/drawing/2014/main" id="{1F16325B-1D81-455F-9EF8-3469F457FA10}"/>
                  </a:ext>
                </a:extLst>
              </p:cNvPr>
              <p:cNvSpPr/>
              <p:nvPr/>
            </p:nvSpPr>
            <p:spPr>
              <a:xfrm>
                <a:off x="9078176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45" name="椭圆 68">
                <a:extLst>
                  <a:ext uri="{FF2B5EF4-FFF2-40B4-BE49-F238E27FC236}">
                    <a16:creationId xmlns:a16="http://schemas.microsoft.com/office/drawing/2014/main" id="{F180AD14-7C3F-4FDD-9798-B6BD40629325}"/>
                  </a:ext>
                </a:extLst>
              </p:cNvPr>
              <p:cNvSpPr/>
              <p:nvPr/>
            </p:nvSpPr>
            <p:spPr>
              <a:xfrm>
                <a:off x="9700793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71C8EB21-2A56-45FF-8107-7189A554B61B}"/>
                </a:ext>
              </a:extLst>
            </p:cNvPr>
            <p:cNvGrpSpPr/>
            <p:nvPr/>
          </p:nvGrpSpPr>
          <p:grpSpPr>
            <a:xfrm>
              <a:off x="7285465" y="4086879"/>
              <a:ext cx="794573" cy="413941"/>
              <a:chOff x="7285465" y="4086879"/>
              <a:chExt cx="794573" cy="413941"/>
            </a:xfrm>
          </p:grpSpPr>
          <p:sp>
            <p:nvSpPr>
              <p:cNvPr id="334" name="椭圆 68">
                <a:extLst>
                  <a:ext uri="{FF2B5EF4-FFF2-40B4-BE49-F238E27FC236}">
                    <a16:creationId xmlns:a16="http://schemas.microsoft.com/office/drawing/2014/main" id="{85CFFD55-0012-4D9F-890C-AD4CF2376F5A}"/>
                  </a:ext>
                </a:extLst>
              </p:cNvPr>
              <p:cNvSpPr/>
              <p:nvPr/>
            </p:nvSpPr>
            <p:spPr>
              <a:xfrm>
                <a:off x="7461029" y="4086879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9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40" name="椭圆 68">
                <a:extLst>
                  <a:ext uri="{FF2B5EF4-FFF2-40B4-BE49-F238E27FC236}">
                    <a16:creationId xmlns:a16="http://schemas.microsoft.com/office/drawing/2014/main" id="{4ECCFDCD-F666-4599-8728-D0B3DBD24B10}"/>
                  </a:ext>
                </a:extLst>
              </p:cNvPr>
              <p:cNvSpPr/>
              <p:nvPr/>
            </p:nvSpPr>
            <p:spPr>
              <a:xfrm>
                <a:off x="7285465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37" name="椭圆 68">
                <a:extLst>
                  <a:ext uri="{FF2B5EF4-FFF2-40B4-BE49-F238E27FC236}">
                    <a16:creationId xmlns:a16="http://schemas.microsoft.com/office/drawing/2014/main" id="{6DCEDF18-2B56-469A-B25A-9DFFC4847AF4}"/>
                  </a:ext>
                </a:extLst>
              </p:cNvPr>
              <p:cNvSpPr/>
              <p:nvPr/>
            </p:nvSpPr>
            <p:spPr>
              <a:xfrm>
                <a:off x="7908082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666ABCF5-F560-443C-A64E-CA0E2B6B85E2}"/>
                </a:ext>
              </a:extLst>
            </p:cNvPr>
            <p:cNvGrpSpPr/>
            <p:nvPr/>
          </p:nvGrpSpPr>
          <p:grpSpPr>
            <a:xfrm>
              <a:off x="5687378" y="4086879"/>
              <a:ext cx="794573" cy="413941"/>
              <a:chOff x="5687378" y="4086879"/>
              <a:chExt cx="794573" cy="413941"/>
            </a:xfrm>
          </p:grpSpPr>
          <p:sp>
            <p:nvSpPr>
              <p:cNvPr id="374" name="椭圆 68">
                <a:extLst>
                  <a:ext uri="{FF2B5EF4-FFF2-40B4-BE49-F238E27FC236}">
                    <a16:creationId xmlns:a16="http://schemas.microsoft.com/office/drawing/2014/main" id="{CB7A3853-2F78-46E6-AD4E-D525BF834F64}"/>
                  </a:ext>
                </a:extLst>
              </p:cNvPr>
              <p:cNvSpPr/>
              <p:nvPr/>
            </p:nvSpPr>
            <p:spPr>
              <a:xfrm>
                <a:off x="5862942" y="4086879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5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80" name="椭圆 68">
                <a:extLst>
                  <a:ext uri="{FF2B5EF4-FFF2-40B4-BE49-F238E27FC236}">
                    <a16:creationId xmlns:a16="http://schemas.microsoft.com/office/drawing/2014/main" id="{4A2B8AD8-C609-478D-AFC0-18F1AA5C0923}"/>
                  </a:ext>
                </a:extLst>
              </p:cNvPr>
              <p:cNvSpPr/>
              <p:nvPr/>
            </p:nvSpPr>
            <p:spPr>
              <a:xfrm>
                <a:off x="5687378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77" name="椭圆 68">
                <a:extLst>
                  <a:ext uri="{FF2B5EF4-FFF2-40B4-BE49-F238E27FC236}">
                    <a16:creationId xmlns:a16="http://schemas.microsoft.com/office/drawing/2014/main" id="{1BB9EC82-1398-4A67-BA72-A6DF939B10B8}"/>
                  </a:ext>
                </a:extLst>
              </p:cNvPr>
              <p:cNvSpPr/>
              <p:nvPr/>
            </p:nvSpPr>
            <p:spPr>
              <a:xfrm>
                <a:off x="6309995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cxnSp>
          <p:nvCxnSpPr>
            <p:cNvPr id="111" name="直线箭头连接符 48">
              <a:extLst>
                <a:ext uri="{FF2B5EF4-FFF2-40B4-BE49-F238E27FC236}">
                  <a16:creationId xmlns:a16="http://schemas.microsoft.com/office/drawing/2014/main" id="{747663C7-27B9-41CF-8E00-70148A7F4257}"/>
                </a:ext>
              </a:extLst>
            </p:cNvPr>
            <p:cNvCxnSpPr>
              <a:cxnSpLocks/>
              <a:stCxn id="221" idx="2"/>
              <a:endCxn id="225" idx="0"/>
            </p:cNvCxnSpPr>
            <p:nvPr/>
          </p:nvCxnSpPr>
          <p:spPr>
            <a:xfrm flipH="1">
              <a:off x="6885074" y="2697066"/>
              <a:ext cx="1379467" cy="487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48">
              <a:extLst>
                <a:ext uri="{FF2B5EF4-FFF2-40B4-BE49-F238E27FC236}">
                  <a16:creationId xmlns:a16="http://schemas.microsoft.com/office/drawing/2014/main" id="{D55EA6F5-91F5-4F5B-A680-A64F9EFC0B0C}"/>
                </a:ext>
              </a:extLst>
            </p:cNvPr>
            <p:cNvCxnSpPr>
              <a:cxnSpLocks/>
              <a:stCxn id="222" idx="2"/>
              <a:endCxn id="326" idx="0"/>
            </p:cNvCxnSpPr>
            <p:nvPr/>
          </p:nvCxnSpPr>
          <p:spPr>
            <a:xfrm>
              <a:off x="8887159" y="2697066"/>
              <a:ext cx="1382200" cy="487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48">
              <a:extLst>
                <a:ext uri="{FF2B5EF4-FFF2-40B4-BE49-F238E27FC236}">
                  <a16:creationId xmlns:a16="http://schemas.microsoft.com/office/drawing/2014/main" id="{833ACF04-1317-4772-978D-E085C3D188C9}"/>
                </a:ext>
              </a:extLst>
            </p:cNvPr>
            <p:cNvCxnSpPr>
              <a:cxnSpLocks/>
              <a:stCxn id="342" idx="0"/>
              <a:endCxn id="332" idx="2"/>
            </p:cNvCxnSpPr>
            <p:nvPr/>
          </p:nvCxnSpPr>
          <p:spPr>
            <a:xfrm flipV="1">
              <a:off x="9476829" y="3598943"/>
              <a:ext cx="479855" cy="487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48">
              <a:extLst>
                <a:ext uri="{FF2B5EF4-FFF2-40B4-BE49-F238E27FC236}">
                  <a16:creationId xmlns:a16="http://schemas.microsoft.com/office/drawing/2014/main" id="{F3343559-E333-4545-9E55-63AAE0C0450D}"/>
                </a:ext>
              </a:extLst>
            </p:cNvPr>
            <p:cNvCxnSpPr>
              <a:cxnSpLocks/>
              <a:stCxn id="286" idx="0"/>
              <a:endCxn id="329" idx="2"/>
            </p:cNvCxnSpPr>
            <p:nvPr/>
          </p:nvCxnSpPr>
          <p:spPr>
            <a:xfrm flipH="1" flipV="1">
              <a:off x="10579302" y="3598943"/>
              <a:ext cx="482588" cy="487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48">
              <a:extLst>
                <a:ext uri="{FF2B5EF4-FFF2-40B4-BE49-F238E27FC236}">
                  <a16:creationId xmlns:a16="http://schemas.microsoft.com/office/drawing/2014/main" id="{8B2A7117-3776-4145-A046-1BE6E3F17CB4}"/>
                </a:ext>
              </a:extLst>
            </p:cNvPr>
            <p:cNvCxnSpPr>
              <a:cxnSpLocks/>
              <a:stCxn id="374" idx="0"/>
              <a:endCxn id="231" idx="2"/>
            </p:cNvCxnSpPr>
            <p:nvPr/>
          </p:nvCxnSpPr>
          <p:spPr>
            <a:xfrm flipV="1">
              <a:off x="6086031" y="3598943"/>
              <a:ext cx="486369" cy="487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48">
              <a:extLst>
                <a:ext uri="{FF2B5EF4-FFF2-40B4-BE49-F238E27FC236}">
                  <a16:creationId xmlns:a16="http://schemas.microsoft.com/office/drawing/2014/main" id="{DEFF371A-D10D-4E9F-9538-69C7C0640AC6}"/>
                </a:ext>
              </a:extLst>
            </p:cNvPr>
            <p:cNvCxnSpPr>
              <a:cxnSpLocks/>
              <a:stCxn id="334" idx="0"/>
              <a:endCxn id="228" idx="2"/>
            </p:cNvCxnSpPr>
            <p:nvPr/>
          </p:nvCxnSpPr>
          <p:spPr>
            <a:xfrm flipH="1" flipV="1">
              <a:off x="7195017" y="3598943"/>
              <a:ext cx="489101" cy="487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线箭头连接符 48">
              <a:extLst>
                <a:ext uri="{FF2B5EF4-FFF2-40B4-BE49-F238E27FC236}">
                  <a16:creationId xmlns:a16="http://schemas.microsoft.com/office/drawing/2014/main" id="{9800F660-076D-457E-9E29-105F8007F3B2}"/>
                </a:ext>
              </a:extLst>
            </p:cNvPr>
            <p:cNvCxnSpPr>
              <a:cxnSpLocks/>
              <a:stCxn id="358" idx="0"/>
              <a:endCxn id="348" idx="2"/>
            </p:cNvCxnSpPr>
            <p:nvPr/>
          </p:nvCxnSpPr>
          <p:spPr>
            <a:xfrm flipV="1">
              <a:off x="8779590" y="4500820"/>
              <a:ext cx="384564" cy="48793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48">
              <a:extLst>
                <a:ext uri="{FF2B5EF4-FFF2-40B4-BE49-F238E27FC236}">
                  <a16:creationId xmlns:a16="http://schemas.microsoft.com/office/drawing/2014/main" id="{64423442-05E0-494F-BB1A-11528A426997}"/>
                </a:ext>
              </a:extLst>
            </p:cNvPr>
            <p:cNvCxnSpPr>
              <a:cxnSpLocks/>
              <a:stCxn id="366" idx="0"/>
              <a:endCxn id="345" idx="2"/>
            </p:cNvCxnSpPr>
            <p:nvPr/>
          </p:nvCxnSpPr>
          <p:spPr>
            <a:xfrm flipH="1" flipV="1">
              <a:off x="9786771" y="4500820"/>
              <a:ext cx="392602" cy="48793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48">
              <a:extLst>
                <a:ext uri="{FF2B5EF4-FFF2-40B4-BE49-F238E27FC236}">
                  <a16:creationId xmlns:a16="http://schemas.microsoft.com/office/drawing/2014/main" id="{0364CC45-72B1-4F08-90E7-E907F8B9F199}"/>
                </a:ext>
              </a:extLst>
            </p:cNvPr>
            <p:cNvCxnSpPr>
              <a:cxnSpLocks/>
              <a:stCxn id="350" idx="0"/>
              <a:endCxn id="340" idx="2"/>
            </p:cNvCxnSpPr>
            <p:nvPr/>
          </p:nvCxnSpPr>
          <p:spPr>
            <a:xfrm flipV="1">
              <a:off x="7052293" y="4500820"/>
              <a:ext cx="319150" cy="48793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D83B0612-23D1-48BC-90B7-112E0EB44A14}"/>
              </a:ext>
            </a:extLst>
          </p:cNvPr>
          <p:cNvCxnSpPr>
            <a:cxnSpLocks/>
            <a:stCxn id="380" idx="0"/>
            <a:endCxn id="225" idx="2"/>
          </p:cNvCxnSpPr>
          <p:nvPr/>
        </p:nvCxnSpPr>
        <p:spPr>
          <a:xfrm rot="5400000" flipH="1" flipV="1">
            <a:off x="6085247" y="3287052"/>
            <a:ext cx="487936" cy="1111719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33501D1B-47E4-49EF-A8E7-336CCAF8A159}"/>
              </a:ext>
            </a:extLst>
          </p:cNvPr>
          <p:cNvCxnSpPr>
            <a:cxnSpLocks/>
            <a:stCxn id="377" idx="0"/>
            <a:endCxn id="334" idx="0"/>
          </p:cNvCxnSpPr>
          <p:nvPr/>
        </p:nvCxnSpPr>
        <p:spPr>
          <a:xfrm rot="5400000" flipH="1" flipV="1">
            <a:off x="7040046" y="3442806"/>
            <a:ext cx="12700" cy="1288146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5E20F0D0-FE02-4990-9BFF-3626E78606D1}"/>
              </a:ext>
            </a:extLst>
          </p:cNvPr>
          <p:cNvCxnSpPr>
            <a:cxnSpLocks/>
            <a:stCxn id="337" idx="2"/>
            <a:endCxn id="350" idx="0"/>
          </p:cNvCxnSpPr>
          <p:nvPr/>
        </p:nvCxnSpPr>
        <p:spPr>
          <a:xfrm rot="5400000">
            <a:off x="7279209" y="4273905"/>
            <a:ext cx="487937" cy="941767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50DCCC86-0939-4619-BD29-6CB5611B8A97}"/>
              </a:ext>
            </a:extLst>
          </p:cNvPr>
          <p:cNvCxnSpPr>
            <a:cxnSpLocks/>
            <a:stCxn id="356" idx="0"/>
            <a:endCxn id="334" idx="2"/>
          </p:cNvCxnSpPr>
          <p:nvPr/>
        </p:nvCxnSpPr>
        <p:spPr>
          <a:xfrm rot="5400000" flipH="1" flipV="1">
            <a:off x="6967900" y="4272538"/>
            <a:ext cx="487937" cy="944502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CAC6F23B-84F9-42DF-8576-285F5353B9C6}"/>
              </a:ext>
            </a:extLst>
          </p:cNvPr>
          <p:cNvCxnSpPr>
            <a:cxnSpLocks/>
            <a:stCxn id="364" idx="0"/>
            <a:endCxn id="342" idx="0"/>
          </p:cNvCxnSpPr>
          <p:nvPr/>
        </p:nvCxnSpPr>
        <p:spPr>
          <a:xfrm rot="5400000" flipH="1" flipV="1">
            <a:off x="8520933" y="4032860"/>
            <a:ext cx="901878" cy="1009916"/>
          </a:xfrm>
          <a:prstGeom prst="curvedConnector3">
            <a:avLst>
              <a:gd name="adj1" fmla="val 125347"/>
            </a:avLst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42F3B1BD-F35A-4F7F-A953-A13F71AF0400}"/>
              </a:ext>
            </a:extLst>
          </p:cNvPr>
          <p:cNvCxnSpPr>
            <a:cxnSpLocks/>
            <a:stCxn id="361" idx="2"/>
            <a:endCxn id="366" idx="2"/>
          </p:cNvCxnSpPr>
          <p:nvPr/>
        </p:nvCxnSpPr>
        <p:spPr>
          <a:xfrm rot="16200000" flipH="1">
            <a:off x="9634452" y="4857777"/>
            <a:ext cx="12700" cy="1089842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9A9A3919-C1A8-4AF6-93F5-B84F64423043}"/>
              </a:ext>
            </a:extLst>
          </p:cNvPr>
          <p:cNvCxnSpPr>
            <a:cxnSpLocks/>
            <a:stCxn id="372" idx="0"/>
            <a:endCxn id="358" idx="0"/>
          </p:cNvCxnSpPr>
          <p:nvPr/>
        </p:nvCxnSpPr>
        <p:spPr>
          <a:xfrm rot="16200000" flipV="1">
            <a:off x="9323144" y="4445203"/>
            <a:ext cx="12700" cy="108710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CD34AFED-DDB9-4125-A933-27DBBF6642F2}"/>
              </a:ext>
            </a:extLst>
          </p:cNvPr>
          <p:cNvCxnSpPr>
            <a:cxnSpLocks/>
            <a:stCxn id="369" idx="0"/>
            <a:endCxn id="286" idx="2"/>
          </p:cNvCxnSpPr>
          <p:nvPr/>
        </p:nvCxnSpPr>
        <p:spPr>
          <a:xfrm rot="5400000" flipH="1" flipV="1">
            <a:off x="10531634" y="4458501"/>
            <a:ext cx="487937" cy="572576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曲线 135">
            <a:extLst>
              <a:ext uri="{FF2B5EF4-FFF2-40B4-BE49-F238E27FC236}">
                <a16:creationId xmlns:a16="http://schemas.microsoft.com/office/drawing/2014/main" id="{4D259130-275E-40A3-AAF8-F09DE064C438}"/>
              </a:ext>
            </a:extLst>
          </p:cNvPr>
          <p:cNvCxnSpPr>
            <a:cxnSpLocks/>
            <a:stCxn id="292" idx="2"/>
            <a:endCxn id="366" idx="0"/>
          </p:cNvCxnSpPr>
          <p:nvPr/>
        </p:nvCxnSpPr>
        <p:spPr>
          <a:xfrm rot="5400000">
            <a:off x="10220326" y="4459868"/>
            <a:ext cx="487937" cy="569841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A7C1546B-29E9-4097-AE9B-FC7FCA3DC69E}"/>
              </a:ext>
            </a:extLst>
          </p:cNvPr>
          <p:cNvCxnSpPr>
            <a:cxnSpLocks/>
            <a:stCxn id="289" idx="2"/>
            <a:endCxn id="147" idx="0"/>
          </p:cNvCxnSpPr>
          <p:nvPr/>
        </p:nvCxnSpPr>
        <p:spPr>
          <a:xfrm rot="5400000">
            <a:off x="11032043" y="4716296"/>
            <a:ext cx="555264" cy="124313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24481322-36C1-4604-ACC6-017C62A0A75F}"/>
              </a:ext>
            </a:extLst>
          </p:cNvPr>
          <p:cNvSpPr txBox="1"/>
          <p:nvPr/>
        </p:nvSpPr>
        <p:spPr>
          <a:xfrm>
            <a:off x="10922321" y="5056084"/>
            <a:ext cx="6503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spcBef>
                <a:spcPts val="1000"/>
              </a:spcBef>
            </a:pP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NULL</a:t>
            </a:r>
          </a:p>
        </p:txBody>
      </p: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29191625-219B-4685-8225-AC980B5E5413}"/>
              </a:ext>
            </a:extLst>
          </p:cNvPr>
          <p:cNvCxnSpPr>
            <a:cxnSpLocks/>
            <a:stCxn id="354" idx="3"/>
            <a:endCxn id="331" idx="1"/>
          </p:cNvCxnSpPr>
          <p:nvPr/>
        </p:nvCxnSpPr>
        <p:spPr>
          <a:xfrm flipV="1">
            <a:off x="7616529" y="3392002"/>
            <a:ext cx="2083972" cy="1803755"/>
          </a:xfrm>
          <a:prstGeom prst="curvedConnector3">
            <a:avLst>
              <a:gd name="adj1" fmla="val 39031"/>
            </a:avLst>
          </a:prstGeom>
          <a:ln>
            <a:solidFill>
              <a:schemeClr val="accent6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4" name="对话气泡: 圆角矩形 133">
            <a:extLst>
              <a:ext uri="{FF2B5EF4-FFF2-40B4-BE49-F238E27FC236}">
                <a16:creationId xmlns:a16="http://schemas.microsoft.com/office/drawing/2014/main" id="{D9B25A14-1CB6-493A-91F3-89CFA265DCCC}"/>
              </a:ext>
            </a:extLst>
          </p:cNvPr>
          <p:cNvSpPr/>
          <p:nvPr/>
        </p:nvSpPr>
        <p:spPr>
          <a:xfrm>
            <a:off x="5192581" y="1932669"/>
            <a:ext cx="1983468" cy="644821"/>
          </a:xfrm>
          <a:prstGeom prst="wedgeRoundRectCallout">
            <a:avLst>
              <a:gd name="adj1" fmla="val 57901"/>
              <a:gd name="adj2" fmla="val -633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>
              <a:spcBef>
                <a:spcPts val="1000"/>
              </a:spcBef>
            </a:pP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Tag </a:t>
            </a: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为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：指针是线索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Tag </a:t>
            </a: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为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：指针是孩子</a:t>
            </a:r>
            <a:endParaRPr lang="en-US" altLang="zh-CN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525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线索二叉树</a:t>
            </a:r>
            <a:r>
              <a:rPr lang="en-US" altLang="zh-CN" dirty="0"/>
              <a:t>(</a:t>
            </a:r>
            <a:r>
              <a:rPr lang="zh-CN" altLang="en-US" dirty="0"/>
              <a:t>链式存储</a:t>
            </a:r>
            <a:r>
              <a:rPr lang="en-US" altLang="zh-CN" dirty="0"/>
              <a:t>)</a:t>
            </a:r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构造</a:t>
            </a:r>
            <a:r>
              <a:rPr lang="zh-CN" altLang="en-US" dirty="0">
                <a:solidFill>
                  <a:schemeClr val="accent2"/>
                </a:solidFill>
              </a:rPr>
              <a:t>中序</a:t>
            </a:r>
            <a:r>
              <a:rPr lang="zh-CN" altLang="en-US" dirty="0"/>
              <a:t>线索二叉树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sz="1800" dirty="0"/>
              <a:t>通过</a:t>
            </a:r>
            <a:r>
              <a:rPr lang="zh-CN" altLang="en-US" sz="1800" dirty="0">
                <a:solidFill>
                  <a:schemeClr val="accent2"/>
                </a:solidFill>
              </a:rPr>
              <a:t>中序遍历</a:t>
            </a:r>
            <a:r>
              <a:rPr lang="zh-CN" altLang="en-US" sz="1800" dirty="0"/>
              <a:t>使二叉树线索化：</a:t>
            </a:r>
            <a:endParaRPr lang="en-US" altLang="zh-CN" sz="1800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5-&gt;7-&gt;8-&gt;9-&gt;</a:t>
            </a:r>
            <a:r>
              <a:rPr lang="en-US" altLang="zh-CN" sz="18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</a:t>
            </a:r>
            <a:r>
              <a: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-&gt;11-&gt;12-&gt;13-&gt;14-&gt;18</a:t>
            </a:r>
            <a:endParaRPr lang="zh-CN" altLang="en-US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zh-CN" altLang="en-US"/>
              <a:t>怎么访问二叉树？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41D4857-D71F-45CC-AEAF-88EB41201C0E}"/>
              </a:ext>
            </a:extLst>
          </p:cNvPr>
          <p:cNvGrpSpPr/>
          <p:nvPr/>
        </p:nvGrpSpPr>
        <p:grpSpPr>
          <a:xfrm>
            <a:off x="5517173" y="2283125"/>
            <a:ext cx="6115049" cy="3119632"/>
            <a:chOff x="5517173" y="2283125"/>
            <a:chExt cx="6115049" cy="3119632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FCA43A4-D23F-4464-ADB0-216AD40AAA67}"/>
                </a:ext>
              </a:extLst>
            </p:cNvPr>
            <p:cNvGrpSpPr/>
            <p:nvPr/>
          </p:nvGrpSpPr>
          <p:grpSpPr>
            <a:xfrm>
              <a:off x="8008358" y="2283125"/>
              <a:ext cx="1139191" cy="414000"/>
              <a:chOff x="8008358" y="2283125"/>
              <a:chExt cx="1139191" cy="414000"/>
            </a:xfrm>
          </p:grpSpPr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C6299F98-31FE-4BFB-8029-175DC8745D5D}"/>
                  </a:ext>
                </a:extLst>
              </p:cNvPr>
              <p:cNvSpPr/>
              <p:nvPr/>
            </p:nvSpPr>
            <p:spPr>
              <a:xfrm>
                <a:off x="8008358" y="2283125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331419BD-F0DD-4850-BAA2-3E8678601607}"/>
                  </a:ext>
                </a:extLst>
              </p:cNvPr>
              <p:cNvSpPr/>
              <p:nvPr/>
            </p:nvSpPr>
            <p:spPr>
              <a:xfrm>
                <a:off x="8975593" y="2283125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7A673F51-9D3F-4032-B396-8E9C1FDB3A93}"/>
                </a:ext>
              </a:extLst>
            </p:cNvPr>
            <p:cNvGrpSpPr/>
            <p:nvPr/>
          </p:nvGrpSpPr>
          <p:grpSpPr>
            <a:xfrm>
              <a:off x="6316216" y="3185002"/>
              <a:ext cx="1139191" cy="414000"/>
              <a:chOff x="6316216" y="3185002"/>
              <a:chExt cx="1139191" cy="414000"/>
            </a:xfrm>
          </p:grpSpPr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46FEC5AE-FC18-4A99-A0AA-6A7F0A9A6D4B}"/>
                  </a:ext>
                </a:extLst>
              </p:cNvPr>
              <p:cNvSpPr/>
              <p:nvPr/>
            </p:nvSpPr>
            <p:spPr>
              <a:xfrm>
                <a:off x="6316216" y="3185002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673C67F2-E2BA-45C2-957F-B77F249DF388}"/>
                  </a:ext>
                </a:extLst>
              </p:cNvPr>
              <p:cNvSpPr/>
              <p:nvPr/>
            </p:nvSpPr>
            <p:spPr>
              <a:xfrm>
                <a:off x="7283451" y="3185002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4389234-A7AF-4603-AD8D-1AF9700EFA99}"/>
                </a:ext>
              </a:extLst>
            </p:cNvPr>
            <p:cNvGrpSpPr/>
            <p:nvPr/>
          </p:nvGrpSpPr>
          <p:grpSpPr>
            <a:xfrm>
              <a:off x="9700501" y="3185002"/>
              <a:ext cx="1139191" cy="414000"/>
              <a:chOff x="9700501" y="3185002"/>
              <a:chExt cx="1139191" cy="414000"/>
            </a:xfrm>
          </p:grpSpPr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3924A964-CE27-40BE-BC24-8F34005E05E0}"/>
                  </a:ext>
                </a:extLst>
              </p:cNvPr>
              <p:cNvSpPr/>
              <p:nvPr/>
            </p:nvSpPr>
            <p:spPr>
              <a:xfrm>
                <a:off x="9700501" y="3185002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BB1F1303-1FB6-4E85-9EEF-4E3C6F1AC911}"/>
                  </a:ext>
                </a:extLst>
              </p:cNvPr>
              <p:cNvSpPr/>
              <p:nvPr/>
            </p:nvSpPr>
            <p:spPr>
              <a:xfrm>
                <a:off x="10667736" y="3185002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C8E11A6C-6C87-450D-B300-B2FA6137DBAD}"/>
                </a:ext>
              </a:extLst>
            </p:cNvPr>
            <p:cNvGrpSpPr/>
            <p:nvPr/>
          </p:nvGrpSpPr>
          <p:grpSpPr>
            <a:xfrm>
              <a:off x="6477338" y="4988757"/>
              <a:ext cx="1139191" cy="414000"/>
              <a:chOff x="6477338" y="4988757"/>
              <a:chExt cx="1139191" cy="414000"/>
            </a:xfrm>
          </p:grpSpPr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46C5BED8-46DD-40ED-925C-2B7D8F559277}"/>
                  </a:ext>
                </a:extLst>
              </p:cNvPr>
              <p:cNvSpPr/>
              <p:nvPr/>
            </p:nvSpPr>
            <p:spPr>
              <a:xfrm>
                <a:off x="6477338" y="4988757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DA46B5DB-022A-42EE-84C2-2AD3C5D71140}"/>
                  </a:ext>
                </a:extLst>
              </p:cNvPr>
              <p:cNvSpPr/>
              <p:nvPr/>
            </p:nvSpPr>
            <p:spPr>
              <a:xfrm>
                <a:off x="7444573" y="4988757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0DEF3EAE-CAA8-4D08-B0EE-DD463700EED8}"/>
                </a:ext>
              </a:extLst>
            </p:cNvPr>
            <p:cNvGrpSpPr/>
            <p:nvPr/>
          </p:nvGrpSpPr>
          <p:grpSpPr>
            <a:xfrm>
              <a:off x="8210731" y="4988757"/>
              <a:ext cx="1139191" cy="414000"/>
              <a:chOff x="8210731" y="4988757"/>
              <a:chExt cx="1139191" cy="414000"/>
            </a:xfrm>
          </p:grpSpPr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6BC27549-C804-42E4-B659-DAADAFB37D7E}"/>
                  </a:ext>
                </a:extLst>
              </p:cNvPr>
              <p:cNvSpPr/>
              <p:nvPr/>
            </p:nvSpPr>
            <p:spPr>
              <a:xfrm>
                <a:off x="8210731" y="4988757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D5523088-C72F-4F5C-AE1B-CE5CCDA1E4B3}"/>
                  </a:ext>
                </a:extLst>
              </p:cNvPr>
              <p:cNvSpPr/>
              <p:nvPr/>
            </p:nvSpPr>
            <p:spPr>
              <a:xfrm>
                <a:off x="9177966" y="4988757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E9691F8-AE76-476C-A1AE-6530D62FD3ED}"/>
                </a:ext>
              </a:extLst>
            </p:cNvPr>
            <p:cNvGrpSpPr/>
            <p:nvPr/>
          </p:nvGrpSpPr>
          <p:grpSpPr>
            <a:xfrm>
              <a:off x="9610514" y="4988757"/>
              <a:ext cx="1139191" cy="414000"/>
              <a:chOff x="9610514" y="4988757"/>
              <a:chExt cx="1139191" cy="414000"/>
            </a:xfrm>
          </p:grpSpPr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2C4DF8F6-C0FD-48AE-8A03-35D3A899A469}"/>
                  </a:ext>
                </a:extLst>
              </p:cNvPr>
              <p:cNvSpPr/>
              <p:nvPr/>
            </p:nvSpPr>
            <p:spPr>
              <a:xfrm>
                <a:off x="9610514" y="4988757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93D13CB5-FD1A-4290-B5BC-5423884BB7B0}"/>
                  </a:ext>
                </a:extLst>
              </p:cNvPr>
              <p:cNvSpPr/>
              <p:nvPr/>
            </p:nvSpPr>
            <p:spPr>
              <a:xfrm>
                <a:off x="10577749" y="4988757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5E592C0D-606A-4A6E-9C9A-36F9C08FD5CE}"/>
                </a:ext>
              </a:extLst>
            </p:cNvPr>
            <p:cNvGrpSpPr/>
            <p:nvPr/>
          </p:nvGrpSpPr>
          <p:grpSpPr>
            <a:xfrm>
              <a:off x="10493031" y="4086879"/>
              <a:ext cx="1139191" cy="414000"/>
              <a:chOff x="10493031" y="4086879"/>
              <a:chExt cx="1139191" cy="414000"/>
            </a:xfrm>
          </p:grpSpPr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9469B91C-BCDA-46F6-B5C5-12FCC6DF639F}"/>
                  </a:ext>
                </a:extLst>
              </p:cNvPr>
              <p:cNvSpPr/>
              <p:nvPr/>
            </p:nvSpPr>
            <p:spPr>
              <a:xfrm>
                <a:off x="10493031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6E6C7212-10CC-4910-8D24-12A786DB7264}"/>
                  </a:ext>
                </a:extLst>
              </p:cNvPr>
              <p:cNvSpPr/>
              <p:nvPr/>
            </p:nvSpPr>
            <p:spPr>
              <a:xfrm>
                <a:off x="11460266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10DDB617-9AE0-45B9-8189-D133BB3F23FF}"/>
                </a:ext>
              </a:extLst>
            </p:cNvPr>
            <p:cNvGrpSpPr/>
            <p:nvPr/>
          </p:nvGrpSpPr>
          <p:grpSpPr>
            <a:xfrm>
              <a:off x="8907971" y="4086879"/>
              <a:ext cx="1139191" cy="414000"/>
              <a:chOff x="8907971" y="4086879"/>
              <a:chExt cx="1139191" cy="414000"/>
            </a:xfrm>
          </p:grpSpPr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0980B8A7-7FA0-469B-833C-63A76D43F0CE}"/>
                  </a:ext>
                </a:extLst>
              </p:cNvPr>
              <p:cNvSpPr/>
              <p:nvPr/>
            </p:nvSpPr>
            <p:spPr>
              <a:xfrm>
                <a:off x="8907971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49DD3D0B-F306-42BE-A8FC-F8580589C0B1}"/>
                  </a:ext>
                </a:extLst>
              </p:cNvPr>
              <p:cNvSpPr/>
              <p:nvPr/>
            </p:nvSpPr>
            <p:spPr>
              <a:xfrm>
                <a:off x="9875206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D9F100F-9CCF-42BB-94B6-87909060AD1C}"/>
                </a:ext>
              </a:extLst>
            </p:cNvPr>
            <p:cNvGrpSpPr/>
            <p:nvPr/>
          </p:nvGrpSpPr>
          <p:grpSpPr>
            <a:xfrm>
              <a:off x="7115260" y="4086879"/>
              <a:ext cx="1139191" cy="414000"/>
              <a:chOff x="7115260" y="4086879"/>
              <a:chExt cx="1139191" cy="414000"/>
            </a:xfrm>
          </p:grpSpPr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1F224312-A927-4624-A70F-8F09C937095B}"/>
                  </a:ext>
                </a:extLst>
              </p:cNvPr>
              <p:cNvSpPr/>
              <p:nvPr/>
            </p:nvSpPr>
            <p:spPr>
              <a:xfrm>
                <a:off x="7115260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5DC145D7-B506-439C-94AF-B087390761A7}"/>
                  </a:ext>
                </a:extLst>
              </p:cNvPr>
              <p:cNvSpPr/>
              <p:nvPr/>
            </p:nvSpPr>
            <p:spPr>
              <a:xfrm>
                <a:off x="8082495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4C4D401B-2153-4D45-9011-381E6C2A7E5A}"/>
                </a:ext>
              </a:extLst>
            </p:cNvPr>
            <p:cNvGrpSpPr/>
            <p:nvPr/>
          </p:nvGrpSpPr>
          <p:grpSpPr>
            <a:xfrm>
              <a:off x="5517173" y="4086879"/>
              <a:ext cx="1139191" cy="414000"/>
              <a:chOff x="5517173" y="4086879"/>
              <a:chExt cx="1139191" cy="414000"/>
            </a:xfrm>
          </p:grpSpPr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E7CAD914-8A78-4F5F-9F5E-3E521009D52E}"/>
                  </a:ext>
                </a:extLst>
              </p:cNvPr>
              <p:cNvSpPr/>
              <p:nvPr/>
            </p:nvSpPr>
            <p:spPr>
              <a:xfrm>
                <a:off x="5517173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9B2BEA55-0ED0-4B94-AC84-6E602E41BDCD}"/>
                  </a:ext>
                </a:extLst>
              </p:cNvPr>
              <p:cNvSpPr/>
              <p:nvPr/>
            </p:nvSpPr>
            <p:spPr>
              <a:xfrm>
                <a:off x="6484408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F0FFB96-6278-4DAF-B1A0-476A054C5B3C}"/>
              </a:ext>
            </a:extLst>
          </p:cNvPr>
          <p:cNvGrpSpPr/>
          <p:nvPr/>
        </p:nvGrpSpPr>
        <p:grpSpPr>
          <a:xfrm>
            <a:off x="5687378" y="2283125"/>
            <a:ext cx="5770431" cy="3119573"/>
            <a:chOff x="5687378" y="2283125"/>
            <a:chExt cx="5770431" cy="3119573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0F56F6-1885-46A2-8973-0CF423888007}"/>
                </a:ext>
              </a:extLst>
            </p:cNvPr>
            <p:cNvGrpSpPr/>
            <p:nvPr/>
          </p:nvGrpSpPr>
          <p:grpSpPr>
            <a:xfrm>
              <a:off x="8178563" y="2283125"/>
              <a:ext cx="794573" cy="413941"/>
              <a:chOff x="8178563" y="2283125"/>
              <a:chExt cx="794573" cy="413941"/>
            </a:xfrm>
          </p:grpSpPr>
          <p:sp>
            <p:nvSpPr>
              <p:cNvPr id="220" name="椭圆 68">
                <a:extLst>
                  <a:ext uri="{FF2B5EF4-FFF2-40B4-BE49-F238E27FC236}">
                    <a16:creationId xmlns:a16="http://schemas.microsoft.com/office/drawing/2014/main" id="{B19E3DDC-5C01-4D2F-AC5E-5FF68824ED3C}"/>
                  </a:ext>
                </a:extLst>
              </p:cNvPr>
              <p:cNvSpPr/>
              <p:nvPr/>
            </p:nvSpPr>
            <p:spPr>
              <a:xfrm>
                <a:off x="8354127" y="2283125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10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1" name="椭圆 68">
                <a:extLst>
                  <a:ext uri="{FF2B5EF4-FFF2-40B4-BE49-F238E27FC236}">
                    <a16:creationId xmlns:a16="http://schemas.microsoft.com/office/drawing/2014/main" id="{1F345148-06F2-4BF4-892A-9FDC7C0CF6A8}"/>
                  </a:ext>
                </a:extLst>
              </p:cNvPr>
              <p:cNvSpPr/>
              <p:nvPr/>
            </p:nvSpPr>
            <p:spPr>
              <a:xfrm>
                <a:off x="8178563" y="2283125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2" name="椭圆 68">
                <a:extLst>
                  <a:ext uri="{FF2B5EF4-FFF2-40B4-BE49-F238E27FC236}">
                    <a16:creationId xmlns:a16="http://schemas.microsoft.com/office/drawing/2014/main" id="{B8239072-9B58-4D2E-8B9E-FFB0BC59ECBD}"/>
                  </a:ext>
                </a:extLst>
              </p:cNvPr>
              <p:cNvSpPr/>
              <p:nvPr/>
            </p:nvSpPr>
            <p:spPr>
              <a:xfrm>
                <a:off x="8801180" y="2283125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1B00766-416D-486E-8ABE-AF991FC5446C}"/>
                </a:ext>
              </a:extLst>
            </p:cNvPr>
            <p:cNvGrpSpPr/>
            <p:nvPr/>
          </p:nvGrpSpPr>
          <p:grpSpPr>
            <a:xfrm>
              <a:off x="6486421" y="3185002"/>
              <a:ext cx="794573" cy="413941"/>
              <a:chOff x="6486421" y="3185002"/>
              <a:chExt cx="794573" cy="413941"/>
            </a:xfrm>
          </p:grpSpPr>
          <p:sp>
            <p:nvSpPr>
              <p:cNvPr id="225" name="椭圆 68">
                <a:extLst>
                  <a:ext uri="{FF2B5EF4-FFF2-40B4-BE49-F238E27FC236}">
                    <a16:creationId xmlns:a16="http://schemas.microsoft.com/office/drawing/2014/main" id="{CC13D3F8-149C-4304-A0F4-443CC50B3B2D}"/>
                  </a:ext>
                </a:extLst>
              </p:cNvPr>
              <p:cNvSpPr/>
              <p:nvPr/>
            </p:nvSpPr>
            <p:spPr>
              <a:xfrm>
                <a:off x="6661985" y="3185002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7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31" name="椭圆 68">
                <a:extLst>
                  <a:ext uri="{FF2B5EF4-FFF2-40B4-BE49-F238E27FC236}">
                    <a16:creationId xmlns:a16="http://schemas.microsoft.com/office/drawing/2014/main" id="{1B3330A8-D21A-4E0D-8186-B49BA9994A0D}"/>
                  </a:ext>
                </a:extLst>
              </p:cNvPr>
              <p:cNvSpPr/>
              <p:nvPr/>
            </p:nvSpPr>
            <p:spPr>
              <a:xfrm>
                <a:off x="6486421" y="3185002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8" name="椭圆 68">
                <a:extLst>
                  <a:ext uri="{FF2B5EF4-FFF2-40B4-BE49-F238E27FC236}">
                    <a16:creationId xmlns:a16="http://schemas.microsoft.com/office/drawing/2014/main" id="{CDB1FD89-451E-4B3A-893E-F3F5A0FF8D19}"/>
                  </a:ext>
                </a:extLst>
              </p:cNvPr>
              <p:cNvSpPr/>
              <p:nvPr/>
            </p:nvSpPr>
            <p:spPr>
              <a:xfrm>
                <a:off x="7109038" y="3185002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5EFA7E0-B7E4-4EA7-A0FA-2353E9DE15E9}"/>
                </a:ext>
              </a:extLst>
            </p:cNvPr>
            <p:cNvGrpSpPr/>
            <p:nvPr/>
          </p:nvGrpSpPr>
          <p:grpSpPr>
            <a:xfrm>
              <a:off x="9870706" y="3185002"/>
              <a:ext cx="794573" cy="413941"/>
              <a:chOff x="9870706" y="3185002"/>
              <a:chExt cx="794573" cy="413941"/>
            </a:xfrm>
          </p:grpSpPr>
          <p:sp>
            <p:nvSpPr>
              <p:cNvPr id="326" name="椭圆 68">
                <a:extLst>
                  <a:ext uri="{FF2B5EF4-FFF2-40B4-BE49-F238E27FC236}">
                    <a16:creationId xmlns:a16="http://schemas.microsoft.com/office/drawing/2014/main" id="{614D0C75-97B9-4485-9507-6B6758622917}"/>
                  </a:ext>
                </a:extLst>
              </p:cNvPr>
              <p:cNvSpPr/>
              <p:nvPr/>
            </p:nvSpPr>
            <p:spPr>
              <a:xfrm>
                <a:off x="10046270" y="3185002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14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32" name="椭圆 68">
                <a:extLst>
                  <a:ext uri="{FF2B5EF4-FFF2-40B4-BE49-F238E27FC236}">
                    <a16:creationId xmlns:a16="http://schemas.microsoft.com/office/drawing/2014/main" id="{A3A69B0F-E6A7-4CF0-BA67-BFFBD9B4CFE2}"/>
                  </a:ext>
                </a:extLst>
              </p:cNvPr>
              <p:cNvSpPr/>
              <p:nvPr/>
            </p:nvSpPr>
            <p:spPr>
              <a:xfrm>
                <a:off x="9870706" y="3185002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29" name="椭圆 68">
                <a:extLst>
                  <a:ext uri="{FF2B5EF4-FFF2-40B4-BE49-F238E27FC236}">
                    <a16:creationId xmlns:a16="http://schemas.microsoft.com/office/drawing/2014/main" id="{DCB94F07-07E3-476F-8E65-2D2EE3884EED}"/>
                  </a:ext>
                </a:extLst>
              </p:cNvPr>
              <p:cNvSpPr/>
              <p:nvPr/>
            </p:nvSpPr>
            <p:spPr>
              <a:xfrm>
                <a:off x="10493323" y="3185002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F43CB321-D331-4DAC-BAD2-C9AA4637C467}"/>
                </a:ext>
              </a:extLst>
            </p:cNvPr>
            <p:cNvGrpSpPr/>
            <p:nvPr/>
          </p:nvGrpSpPr>
          <p:grpSpPr>
            <a:xfrm>
              <a:off x="6653639" y="4988757"/>
              <a:ext cx="794573" cy="413941"/>
              <a:chOff x="6653639" y="4988757"/>
              <a:chExt cx="794573" cy="413941"/>
            </a:xfrm>
          </p:grpSpPr>
          <p:sp>
            <p:nvSpPr>
              <p:cNvPr id="350" name="椭圆 68">
                <a:extLst>
                  <a:ext uri="{FF2B5EF4-FFF2-40B4-BE49-F238E27FC236}">
                    <a16:creationId xmlns:a16="http://schemas.microsoft.com/office/drawing/2014/main" id="{04B36ECD-F169-4A0D-9A92-4F397E9971E7}"/>
                  </a:ext>
                </a:extLst>
              </p:cNvPr>
              <p:cNvSpPr/>
              <p:nvPr/>
            </p:nvSpPr>
            <p:spPr>
              <a:xfrm>
                <a:off x="6829203" y="4988757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8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56" name="椭圆 68">
                <a:extLst>
                  <a:ext uri="{FF2B5EF4-FFF2-40B4-BE49-F238E27FC236}">
                    <a16:creationId xmlns:a16="http://schemas.microsoft.com/office/drawing/2014/main" id="{CB0A5B1C-E7DA-4ADF-8816-C4243A3194BA}"/>
                  </a:ext>
                </a:extLst>
              </p:cNvPr>
              <p:cNvSpPr/>
              <p:nvPr/>
            </p:nvSpPr>
            <p:spPr>
              <a:xfrm>
                <a:off x="6653639" y="4988757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53" name="椭圆 68">
                <a:extLst>
                  <a:ext uri="{FF2B5EF4-FFF2-40B4-BE49-F238E27FC236}">
                    <a16:creationId xmlns:a16="http://schemas.microsoft.com/office/drawing/2014/main" id="{67FC4680-69C9-40DB-B135-88917BB20699}"/>
                  </a:ext>
                </a:extLst>
              </p:cNvPr>
              <p:cNvSpPr/>
              <p:nvPr/>
            </p:nvSpPr>
            <p:spPr>
              <a:xfrm>
                <a:off x="7276256" y="4988757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09D7DAFD-9ECC-408E-91C2-549C2BC7098D}"/>
                </a:ext>
              </a:extLst>
            </p:cNvPr>
            <p:cNvGrpSpPr/>
            <p:nvPr/>
          </p:nvGrpSpPr>
          <p:grpSpPr>
            <a:xfrm>
              <a:off x="8380936" y="4988757"/>
              <a:ext cx="794573" cy="413941"/>
              <a:chOff x="8380936" y="4988757"/>
              <a:chExt cx="794573" cy="413941"/>
            </a:xfrm>
          </p:grpSpPr>
          <p:sp>
            <p:nvSpPr>
              <p:cNvPr id="358" name="椭圆 68">
                <a:extLst>
                  <a:ext uri="{FF2B5EF4-FFF2-40B4-BE49-F238E27FC236}">
                    <a16:creationId xmlns:a16="http://schemas.microsoft.com/office/drawing/2014/main" id="{A8CB3586-04C4-455E-8ABD-FA44FF2D2407}"/>
                  </a:ext>
                </a:extLst>
              </p:cNvPr>
              <p:cNvSpPr/>
              <p:nvPr/>
            </p:nvSpPr>
            <p:spPr>
              <a:xfrm>
                <a:off x="8556500" y="4988757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11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64" name="椭圆 68">
                <a:extLst>
                  <a:ext uri="{FF2B5EF4-FFF2-40B4-BE49-F238E27FC236}">
                    <a16:creationId xmlns:a16="http://schemas.microsoft.com/office/drawing/2014/main" id="{976414C1-74F8-40C8-A4D6-909AB3E11752}"/>
                  </a:ext>
                </a:extLst>
              </p:cNvPr>
              <p:cNvSpPr/>
              <p:nvPr/>
            </p:nvSpPr>
            <p:spPr>
              <a:xfrm>
                <a:off x="8380936" y="4988757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61" name="椭圆 68">
                <a:extLst>
                  <a:ext uri="{FF2B5EF4-FFF2-40B4-BE49-F238E27FC236}">
                    <a16:creationId xmlns:a16="http://schemas.microsoft.com/office/drawing/2014/main" id="{7A55C79A-3AEF-4F13-AB88-40C3E2626AB1}"/>
                  </a:ext>
                </a:extLst>
              </p:cNvPr>
              <p:cNvSpPr/>
              <p:nvPr/>
            </p:nvSpPr>
            <p:spPr>
              <a:xfrm>
                <a:off x="9003553" y="4988757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68535338-885B-49DE-B7DA-D7D4AA516ADB}"/>
                </a:ext>
              </a:extLst>
            </p:cNvPr>
            <p:cNvGrpSpPr/>
            <p:nvPr/>
          </p:nvGrpSpPr>
          <p:grpSpPr>
            <a:xfrm>
              <a:off x="9780719" y="4988757"/>
              <a:ext cx="794573" cy="413941"/>
              <a:chOff x="9780719" y="4988757"/>
              <a:chExt cx="794573" cy="413941"/>
            </a:xfrm>
          </p:grpSpPr>
          <p:sp>
            <p:nvSpPr>
              <p:cNvPr id="366" name="椭圆 68">
                <a:extLst>
                  <a:ext uri="{FF2B5EF4-FFF2-40B4-BE49-F238E27FC236}">
                    <a16:creationId xmlns:a16="http://schemas.microsoft.com/office/drawing/2014/main" id="{4692EB65-147E-453F-852D-1BFA978B7853}"/>
                  </a:ext>
                </a:extLst>
              </p:cNvPr>
              <p:cNvSpPr/>
              <p:nvPr/>
            </p:nvSpPr>
            <p:spPr>
              <a:xfrm>
                <a:off x="9956283" y="4988757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13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72" name="椭圆 68">
                <a:extLst>
                  <a:ext uri="{FF2B5EF4-FFF2-40B4-BE49-F238E27FC236}">
                    <a16:creationId xmlns:a16="http://schemas.microsoft.com/office/drawing/2014/main" id="{2E7F2430-53CA-4535-A4B6-E211503459D9}"/>
                  </a:ext>
                </a:extLst>
              </p:cNvPr>
              <p:cNvSpPr/>
              <p:nvPr/>
            </p:nvSpPr>
            <p:spPr>
              <a:xfrm>
                <a:off x="9780719" y="4988757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69" name="椭圆 68">
                <a:extLst>
                  <a:ext uri="{FF2B5EF4-FFF2-40B4-BE49-F238E27FC236}">
                    <a16:creationId xmlns:a16="http://schemas.microsoft.com/office/drawing/2014/main" id="{BAFC1A6F-3BFC-4915-9BEC-A043F48F25EF}"/>
                  </a:ext>
                </a:extLst>
              </p:cNvPr>
              <p:cNvSpPr/>
              <p:nvPr/>
            </p:nvSpPr>
            <p:spPr>
              <a:xfrm>
                <a:off x="10403336" y="4988757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84BFCEE3-07F9-4A0A-B8A9-420BC4D53A3A}"/>
                </a:ext>
              </a:extLst>
            </p:cNvPr>
            <p:cNvGrpSpPr/>
            <p:nvPr/>
          </p:nvGrpSpPr>
          <p:grpSpPr>
            <a:xfrm>
              <a:off x="10663236" y="4086879"/>
              <a:ext cx="794573" cy="413941"/>
              <a:chOff x="10663236" y="4086879"/>
              <a:chExt cx="794573" cy="413941"/>
            </a:xfrm>
          </p:grpSpPr>
          <p:sp>
            <p:nvSpPr>
              <p:cNvPr id="286" name="椭圆 68">
                <a:extLst>
                  <a:ext uri="{FF2B5EF4-FFF2-40B4-BE49-F238E27FC236}">
                    <a16:creationId xmlns:a16="http://schemas.microsoft.com/office/drawing/2014/main" id="{7FF0D57B-A0F4-4D61-A601-403909458297}"/>
                  </a:ext>
                </a:extLst>
              </p:cNvPr>
              <p:cNvSpPr/>
              <p:nvPr/>
            </p:nvSpPr>
            <p:spPr>
              <a:xfrm>
                <a:off x="10838800" y="4086879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18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92" name="椭圆 68">
                <a:extLst>
                  <a:ext uri="{FF2B5EF4-FFF2-40B4-BE49-F238E27FC236}">
                    <a16:creationId xmlns:a16="http://schemas.microsoft.com/office/drawing/2014/main" id="{15D0111A-F2B7-472F-9627-4448F78B6472}"/>
                  </a:ext>
                </a:extLst>
              </p:cNvPr>
              <p:cNvSpPr/>
              <p:nvPr/>
            </p:nvSpPr>
            <p:spPr>
              <a:xfrm>
                <a:off x="10663236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89" name="椭圆 68">
                <a:extLst>
                  <a:ext uri="{FF2B5EF4-FFF2-40B4-BE49-F238E27FC236}">
                    <a16:creationId xmlns:a16="http://schemas.microsoft.com/office/drawing/2014/main" id="{0EDD9E8F-C07B-4BE1-A0EF-5020EF3D00DD}"/>
                  </a:ext>
                </a:extLst>
              </p:cNvPr>
              <p:cNvSpPr/>
              <p:nvPr/>
            </p:nvSpPr>
            <p:spPr>
              <a:xfrm>
                <a:off x="11285853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A1779525-5DD7-4D36-8DA0-48035EB6A6F4}"/>
                </a:ext>
              </a:extLst>
            </p:cNvPr>
            <p:cNvGrpSpPr/>
            <p:nvPr/>
          </p:nvGrpSpPr>
          <p:grpSpPr>
            <a:xfrm>
              <a:off x="9078176" y="4086879"/>
              <a:ext cx="794573" cy="413941"/>
              <a:chOff x="9078176" y="4086879"/>
              <a:chExt cx="794573" cy="413941"/>
            </a:xfrm>
          </p:grpSpPr>
          <p:sp>
            <p:nvSpPr>
              <p:cNvPr id="342" name="椭圆 68">
                <a:extLst>
                  <a:ext uri="{FF2B5EF4-FFF2-40B4-BE49-F238E27FC236}">
                    <a16:creationId xmlns:a16="http://schemas.microsoft.com/office/drawing/2014/main" id="{EB898A6B-1D09-45FB-8C4B-F97B4DA5FDE3}"/>
                  </a:ext>
                </a:extLst>
              </p:cNvPr>
              <p:cNvSpPr/>
              <p:nvPr/>
            </p:nvSpPr>
            <p:spPr>
              <a:xfrm>
                <a:off x="9253740" y="4086879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12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48" name="椭圆 68">
                <a:extLst>
                  <a:ext uri="{FF2B5EF4-FFF2-40B4-BE49-F238E27FC236}">
                    <a16:creationId xmlns:a16="http://schemas.microsoft.com/office/drawing/2014/main" id="{1F16325B-1D81-455F-9EF8-3469F457FA10}"/>
                  </a:ext>
                </a:extLst>
              </p:cNvPr>
              <p:cNvSpPr/>
              <p:nvPr/>
            </p:nvSpPr>
            <p:spPr>
              <a:xfrm>
                <a:off x="9078176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45" name="椭圆 68">
                <a:extLst>
                  <a:ext uri="{FF2B5EF4-FFF2-40B4-BE49-F238E27FC236}">
                    <a16:creationId xmlns:a16="http://schemas.microsoft.com/office/drawing/2014/main" id="{F180AD14-7C3F-4FDD-9798-B6BD40629325}"/>
                  </a:ext>
                </a:extLst>
              </p:cNvPr>
              <p:cNvSpPr/>
              <p:nvPr/>
            </p:nvSpPr>
            <p:spPr>
              <a:xfrm>
                <a:off x="9700793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71C8EB21-2A56-45FF-8107-7189A554B61B}"/>
                </a:ext>
              </a:extLst>
            </p:cNvPr>
            <p:cNvGrpSpPr/>
            <p:nvPr/>
          </p:nvGrpSpPr>
          <p:grpSpPr>
            <a:xfrm>
              <a:off x="7285465" y="4086879"/>
              <a:ext cx="794573" cy="413941"/>
              <a:chOff x="7285465" y="4086879"/>
              <a:chExt cx="794573" cy="413941"/>
            </a:xfrm>
          </p:grpSpPr>
          <p:sp>
            <p:nvSpPr>
              <p:cNvPr id="334" name="椭圆 68">
                <a:extLst>
                  <a:ext uri="{FF2B5EF4-FFF2-40B4-BE49-F238E27FC236}">
                    <a16:creationId xmlns:a16="http://schemas.microsoft.com/office/drawing/2014/main" id="{85CFFD55-0012-4D9F-890C-AD4CF2376F5A}"/>
                  </a:ext>
                </a:extLst>
              </p:cNvPr>
              <p:cNvSpPr/>
              <p:nvPr/>
            </p:nvSpPr>
            <p:spPr>
              <a:xfrm>
                <a:off x="7461029" y="4086879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9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40" name="椭圆 68">
                <a:extLst>
                  <a:ext uri="{FF2B5EF4-FFF2-40B4-BE49-F238E27FC236}">
                    <a16:creationId xmlns:a16="http://schemas.microsoft.com/office/drawing/2014/main" id="{4ECCFDCD-F666-4599-8728-D0B3DBD24B10}"/>
                  </a:ext>
                </a:extLst>
              </p:cNvPr>
              <p:cNvSpPr/>
              <p:nvPr/>
            </p:nvSpPr>
            <p:spPr>
              <a:xfrm>
                <a:off x="7285465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37" name="椭圆 68">
                <a:extLst>
                  <a:ext uri="{FF2B5EF4-FFF2-40B4-BE49-F238E27FC236}">
                    <a16:creationId xmlns:a16="http://schemas.microsoft.com/office/drawing/2014/main" id="{6DCEDF18-2B56-469A-B25A-9DFFC4847AF4}"/>
                  </a:ext>
                </a:extLst>
              </p:cNvPr>
              <p:cNvSpPr/>
              <p:nvPr/>
            </p:nvSpPr>
            <p:spPr>
              <a:xfrm>
                <a:off x="7908082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666ABCF5-F560-443C-A64E-CA0E2B6B85E2}"/>
                </a:ext>
              </a:extLst>
            </p:cNvPr>
            <p:cNvGrpSpPr/>
            <p:nvPr/>
          </p:nvGrpSpPr>
          <p:grpSpPr>
            <a:xfrm>
              <a:off x="5687378" y="4086879"/>
              <a:ext cx="794573" cy="413941"/>
              <a:chOff x="5687378" y="4086879"/>
              <a:chExt cx="794573" cy="413941"/>
            </a:xfrm>
          </p:grpSpPr>
          <p:sp>
            <p:nvSpPr>
              <p:cNvPr id="374" name="椭圆 68">
                <a:extLst>
                  <a:ext uri="{FF2B5EF4-FFF2-40B4-BE49-F238E27FC236}">
                    <a16:creationId xmlns:a16="http://schemas.microsoft.com/office/drawing/2014/main" id="{CB7A3853-2F78-46E6-AD4E-D525BF834F64}"/>
                  </a:ext>
                </a:extLst>
              </p:cNvPr>
              <p:cNvSpPr/>
              <p:nvPr/>
            </p:nvSpPr>
            <p:spPr>
              <a:xfrm>
                <a:off x="5862942" y="4086879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5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80" name="椭圆 68">
                <a:extLst>
                  <a:ext uri="{FF2B5EF4-FFF2-40B4-BE49-F238E27FC236}">
                    <a16:creationId xmlns:a16="http://schemas.microsoft.com/office/drawing/2014/main" id="{4A2B8AD8-C609-478D-AFC0-18F1AA5C0923}"/>
                  </a:ext>
                </a:extLst>
              </p:cNvPr>
              <p:cNvSpPr/>
              <p:nvPr/>
            </p:nvSpPr>
            <p:spPr>
              <a:xfrm>
                <a:off x="5687378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77" name="椭圆 68">
                <a:extLst>
                  <a:ext uri="{FF2B5EF4-FFF2-40B4-BE49-F238E27FC236}">
                    <a16:creationId xmlns:a16="http://schemas.microsoft.com/office/drawing/2014/main" id="{1BB9EC82-1398-4A67-BA72-A6DF939B10B8}"/>
                  </a:ext>
                </a:extLst>
              </p:cNvPr>
              <p:cNvSpPr/>
              <p:nvPr/>
            </p:nvSpPr>
            <p:spPr>
              <a:xfrm>
                <a:off x="6309995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cxnSp>
          <p:nvCxnSpPr>
            <p:cNvPr id="111" name="直线箭头连接符 48">
              <a:extLst>
                <a:ext uri="{FF2B5EF4-FFF2-40B4-BE49-F238E27FC236}">
                  <a16:creationId xmlns:a16="http://schemas.microsoft.com/office/drawing/2014/main" id="{747663C7-27B9-41CF-8E00-70148A7F4257}"/>
                </a:ext>
              </a:extLst>
            </p:cNvPr>
            <p:cNvCxnSpPr>
              <a:cxnSpLocks/>
              <a:stCxn id="221" idx="2"/>
              <a:endCxn id="225" idx="0"/>
            </p:cNvCxnSpPr>
            <p:nvPr/>
          </p:nvCxnSpPr>
          <p:spPr>
            <a:xfrm flipH="1">
              <a:off x="6885074" y="2697066"/>
              <a:ext cx="1379467" cy="487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48">
              <a:extLst>
                <a:ext uri="{FF2B5EF4-FFF2-40B4-BE49-F238E27FC236}">
                  <a16:creationId xmlns:a16="http://schemas.microsoft.com/office/drawing/2014/main" id="{D55EA6F5-91F5-4F5B-A680-A64F9EFC0B0C}"/>
                </a:ext>
              </a:extLst>
            </p:cNvPr>
            <p:cNvCxnSpPr>
              <a:cxnSpLocks/>
              <a:stCxn id="222" idx="2"/>
              <a:endCxn id="326" idx="0"/>
            </p:cNvCxnSpPr>
            <p:nvPr/>
          </p:nvCxnSpPr>
          <p:spPr>
            <a:xfrm>
              <a:off x="8887159" y="2697066"/>
              <a:ext cx="1382200" cy="487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48">
              <a:extLst>
                <a:ext uri="{FF2B5EF4-FFF2-40B4-BE49-F238E27FC236}">
                  <a16:creationId xmlns:a16="http://schemas.microsoft.com/office/drawing/2014/main" id="{833ACF04-1317-4772-978D-E085C3D188C9}"/>
                </a:ext>
              </a:extLst>
            </p:cNvPr>
            <p:cNvCxnSpPr>
              <a:cxnSpLocks/>
              <a:stCxn id="342" idx="0"/>
              <a:endCxn id="332" idx="2"/>
            </p:cNvCxnSpPr>
            <p:nvPr/>
          </p:nvCxnSpPr>
          <p:spPr>
            <a:xfrm flipV="1">
              <a:off x="9476829" y="3598943"/>
              <a:ext cx="479855" cy="487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48">
              <a:extLst>
                <a:ext uri="{FF2B5EF4-FFF2-40B4-BE49-F238E27FC236}">
                  <a16:creationId xmlns:a16="http://schemas.microsoft.com/office/drawing/2014/main" id="{F3343559-E333-4545-9E55-63AAE0C0450D}"/>
                </a:ext>
              </a:extLst>
            </p:cNvPr>
            <p:cNvCxnSpPr>
              <a:cxnSpLocks/>
              <a:stCxn id="286" idx="0"/>
              <a:endCxn id="329" idx="2"/>
            </p:cNvCxnSpPr>
            <p:nvPr/>
          </p:nvCxnSpPr>
          <p:spPr>
            <a:xfrm flipH="1" flipV="1">
              <a:off x="10579302" y="3598943"/>
              <a:ext cx="482588" cy="487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48">
              <a:extLst>
                <a:ext uri="{FF2B5EF4-FFF2-40B4-BE49-F238E27FC236}">
                  <a16:creationId xmlns:a16="http://schemas.microsoft.com/office/drawing/2014/main" id="{8B2A7117-3776-4145-A046-1BE6E3F17CB4}"/>
                </a:ext>
              </a:extLst>
            </p:cNvPr>
            <p:cNvCxnSpPr>
              <a:cxnSpLocks/>
              <a:stCxn id="374" idx="0"/>
              <a:endCxn id="231" idx="2"/>
            </p:cNvCxnSpPr>
            <p:nvPr/>
          </p:nvCxnSpPr>
          <p:spPr>
            <a:xfrm flipV="1">
              <a:off x="6086031" y="3598943"/>
              <a:ext cx="486369" cy="487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48">
              <a:extLst>
                <a:ext uri="{FF2B5EF4-FFF2-40B4-BE49-F238E27FC236}">
                  <a16:creationId xmlns:a16="http://schemas.microsoft.com/office/drawing/2014/main" id="{DEFF371A-D10D-4E9F-9538-69C7C0640AC6}"/>
                </a:ext>
              </a:extLst>
            </p:cNvPr>
            <p:cNvCxnSpPr>
              <a:cxnSpLocks/>
              <a:stCxn id="334" idx="0"/>
              <a:endCxn id="228" idx="2"/>
            </p:cNvCxnSpPr>
            <p:nvPr/>
          </p:nvCxnSpPr>
          <p:spPr>
            <a:xfrm flipH="1" flipV="1">
              <a:off x="7195017" y="3598943"/>
              <a:ext cx="489101" cy="487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线箭头连接符 48">
              <a:extLst>
                <a:ext uri="{FF2B5EF4-FFF2-40B4-BE49-F238E27FC236}">
                  <a16:creationId xmlns:a16="http://schemas.microsoft.com/office/drawing/2014/main" id="{9800F660-076D-457E-9E29-105F8007F3B2}"/>
                </a:ext>
              </a:extLst>
            </p:cNvPr>
            <p:cNvCxnSpPr>
              <a:cxnSpLocks/>
              <a:stCxn id="358" idx="0"/>
              <a:endCxn id="348" idx="2"/>
            </p:cNvCxnSpPr>
            <p:nvPr/>
          </p:nvCxnSpPr>
          <p:spPr>
            <a:xfrm flipV="1">
              <a:off x="8779590" y="4500820"/>
              <a:ext cx="384564" cy="48793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48">
              <a:extLst>
                <a:ext uri="{FF2B5EF4-FFF2-40B4-BE49-F238E27FC236}">
                  <a16:creationId xmlns:a16="http://schemas.microsoft.com/office/drawing/2014/main" id="{64423442-05E0-494F-BB1A-11528A426997}"/>
                </a:ext>
              </a:extLst>
            </p:cNvPr>
            <p:cNvCxnSpPr>
              <a:cxnSpLocks/>
              <a:stCxn id="366" idx="0"/>
              <a:endCxn id="345" idx="2"/>
            </p:cNvCxnSpPr>
            <p:nvPr/>
          </p:nvCxnSpPr>
          <p:spPr>
            <a:xfrm flipH="1" flipV="1">
              <a:off x="9786771" y="4500820"/>
              <a:ext cx="392602" cy="48793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48">
              <a:extLst>
                <a:ext uri="{FF2B5EF4-FFF2-40B4-BE49-F238E27FC236}">
                  <a16:creationId xmlns:a16="http://schemas.microsoft.com/office/drawing/2014/main" id="{0364CC45-72B1-4F08-90E7-E907F8B9F199}"/>
                </a:ext>
              </a:extLst>
            </p:cNvPr>
            <p:cNvCxnSpPr>
              <a:cxnSpLocks/>
              <a:stCxn id="350" idx="0"/>
              <a:endCxn id="340" idx="2"/>
            </p:cNvCxnSpPr>
            <p:nvPr/>
          </p:nvCxnSpPr>
          <p:spPr>
            <a:xfrm flipV="1">
              <a:off x="7052293" y="4500820"/>
              <a:ext cx="319150" cy="48793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D83B0612-23D1-48BC-90B7-112E0EB44A14}"/>
              </a:ext>
            </a:extLst>
          </p:cNvPr>
          <p:cNvCxnSpPr>
            <a:cxnSpLocks/>
            <a:stCxn id="380" idx="2"/>
            <a:endCxn id="108" idx="0"/>
          </p:cNvCxnSpPr>
          <p:nvPr/>
        </p:nvCxnSpPr>
        <p:spPr>
          <a:xfrm rot="5400000">
            <a:off x="5391110" y="4519948"/>
            <a:ext cx="401375" cy="363118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33501D1B-47E4-49EF-A8E7-336CCAF8A159}"/>
              </a:ext>
            </a:extLst>
          </p:cNvPr>
          <p:cNvCxnSpPr>
            <a:cxnSpLocks/>
            <a:stCxn id="377" idx="0"/>
            <a:endCxn id="225" idx="2"/>
          </p:cNvCxnSpPr>
          <p:nvPr/>
        </p:nvCxnSpPr>
        <p:spPr>
          <a:xfrm rot="5400000" flipH="1" flipV="1">
            <a:off x="6396556" y="3598360"/>
            <a:ext cx="487936" cy="489102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" name="对话气泡: 圆角矩形 105">
            <a:extLst>
              <a:ext uri="{FF2B5EF4-FFF2-40B4-BE49-F238E27FC236}">
                <a16:creationId xmlns:a16="http://schemas.microsoft.com/office/drawing/2014/main" id="{DE6A1E1F-C5C5-4F5B-89E8-FFC87D5CC66B}"/>
              </a:ext>
            </a:extLst>
          </p:cNvPr>
          <p:cNvSpPr/>
          <p:nvPr/>
        </p:nvSpPr>
        <p:spPr>
          <a:xfrm>
            <a:off x="5192581" y="1932669"/>
            <a:ext cx="1983468" cy="644821"/>
          </a:xfrm>
          <a:prstGeom prst="wedgeRoundRectCallout">
            <a:avLst>
              <a:gd name="adj1" fmla="val 57901"/>
              <a:gd name="adj2" fmla="val -633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>
              <a:spcBef>
                <a:spcPts val="1000"/>
              </a:spcBef>
            </a:pP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Tag </a:t>
            </a: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为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：指针是线索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Tag </a:t>
            </a: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为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：指针是孩子</a:t>
            </a:r>
            <a:endParaRPr lang="en-US" altLang="zh-CN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470746D-8A98-4329-B07D-3FD279CA3F84}"/>
              </a:ext>
            </a:extLst>
          </p:cNvPr>
          <p:cNvSpPr txBox="1"/>
          <p:nvPr/>
        </p:nvSpPr>
        <p:spPr>
          <a:xfrm>
            <a:off x="5085041" y="4902195"/>
            <a:ext cx="6503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spcBef>
                <a:spcPts val="1000"/>
              </a:spcBef>
            </a:pP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NULL</a:t>
            </a:r>
          </a:p>
        </p:txBody>
      </p: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5E20F0D0-FE02-4990-9BFF-3626E78606D1}"/>
              </a:ext>
            </a:extLst>
          </p:cNvPr>
          <p:cNvCxnSpPr>
            <a:cxnSpLocks/>
            <a:stCxn id="337" idx="0"/>
            <a:endCxn id="220" idx="2"/>
          </p:cNvCxnSpPr>
          <p:nvPr/>
        </p:nvCxnSpPr>
        <p:spPr>
          <a:xfrm rot="5400000" flipH="1" flipV="1">
            <a:off x="7590732" y="3100395"/>
            <a:ext cx="1389813" cy="583157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50DCCC86-0939-4619-BD29-6CB5611B8A97}"/>
              </a:ext>
            </a:extLst>
          </p:cNvPr>
          <p:cNvCxnSpPr>
            <a:cxnSpLocks/>
            <a:stCxn id="356" idx="0"/>
            <a:endCxn id="225" idx="2"/>
          </p:cNvCxnSpPr>
          <p:nvPr/>
        </p:nvCxnSpPr>
        <p:spPr>
          <a:xfrm rot="5400000" flipH="1" flipV="1">
            <a:off x="6117439" y="4221121"/>
            <a:ext cx="1389814" cy="145458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D32F8B14-D32B-4FD0-A71F-72876C3005FB}"/>
              </a:ext>
            </a:extLst>
          </p:cNvPr>
          <p:cNvCxnSpPr>
            <a:cxnSpLocks/>
            <a:stCxn id="353" idx="0"/>
            <a:endCxn id="334" idx="2"/>
          </p:cNvCxnSpPr>
          <p:nvPr/>
        </p:nvCxnSpPr>
        <p:spPr>
          <a:xfrm rot="5400000" flipH="1" flipV="1">
            <a:off x="7279208" y="4583847"/>
            <a:ext cx="487937" cy="321885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CAC6F23B-84F9-42DF-8576-285F5353B9C6}"/>
              </a:ext>
            </a:extLst>
          </p:cNvPr>
          <p:cNvCxnSpPr>
            <a:cxnSpLocks/>
            <a:stCxn id="364" idx="0"/>
            <a:endCxn id="220" idx="2"/>
          </p:cNvCxnSpPr>
          <p:nvPr/>
        </p:nvCxnSpPr>
        <p:spPr>
          <a:xfrm rot="5400000" flipH="1" flipV="1">
            <a:off x="7376220" y="3787761"/>
            <a:ext cx="2291691" cy="11030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42F3B1BD-F35A-4F7F-A953-A13F71AF0400}"/>
              </a:ext>
            </a:extLst>
          </p:cNvPr>
          <p:cNvCxnSpPr>
            <a:cxnSpLocks/>
            <a:stCxn id="361" idx="0"/>
            <a:endCxn id="342" idx="2"/>
          </p:cNvCxnSpPr>
          <p:nvPr/>
        </p:nvCxnSpPr>
        <p:spPr>
          <a:xfrm rot="5400000" flipH="1" flipV="1">
            <a:off x="9039212" y="4551140"/>
            <a:ext cx="487937" cy="387299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9A9A3919-C1A8-4AF6-93F5-B84F64423043}"/>
              </a:ext>
            </a:extLst>
          </p:cNvPr>
          <p:cNvCxnSpPr>
            <a:cxnSpLocks/>
            <a:stCxn id="372" idx="0"/>
            <a:endCxn id="342" idx="2"/>
          </p:cNvCxnSpPr>
          <p:nvPr/>
        </p:nvCxnSpPr>
        <p:spPr>
          <a:xfrm rot="16200000" flipV="1">
            <a:off x="9427796" y="4549855"/>
            <a:ext cx="487937" cy="389867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CD34AFED-DDB9-4125-A933-27DBBF6642F2}"/>
              </a:ext>
            </a:extLst>
          </p:cNvPr>
          <p:cNvCxnSpPr>
            <a:cxnSpLocks/>
            <a:stCxn id="369" idx="0"/>
            <a:endCxn id="326" idx="2"/>
          </p:cNvCxnSpPr>
          <p:nvPr/>
        </p:nvCxnSpPr>
        <p:spPr>
          <a:xfrm rot="16200000" flipV="1">
            <a:off x="9684430" y="4183873"/>
            <a:ext cx="1389814" cy="219954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曲线 135">
            <a:extLst>
              <a:ext uri="{FF2B5EF4-FFF2-40B4-BE49-F238E27FC236}">
                <a16:creationId xmlns:a16="http://schemas.microsoft.com/office/drawing/2014/main" id="{4D259130-275E-40A3-AAF8-F09DE064C438}"/>
              </a:ext>
            </a:extLst>
          </p:cNvPr>
          <p:cNvCxnSpPr>
            <a:cxnSpLocks/>
            <a:stCxn id="292" idx="0"/>
            <a:endCxn id="326" idx="2"/>
          </p:cNvCxnSpPr>
          <p:nvPr/>
        </p:nvCxnSpPr>
        <p:spPr>
          <a:xfrm rot="16200000" flipV="1">
            <a:off x="10265319" y="3602984"/>
            <a:ext cx="487936" cy="479854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A7C1546B-29E9-4097-AE9B-FC7FCA3DC69E}"/>
              </a:ext>
            </a:extLst>
          </p:cNvPr>
          <p:cNvCxnSpPr>
            <a:cxnSpLocks/>
            <a:stCxn id="289" idx="2"/>
            <a:endCxn id="147" idx="0"/>
          </p:cNvCxnSpPr>
          <p:nvPr/>
        </p:nvCxnSpPr>
        <p:spPr>
          <a:xfrm rot="5400000">
            <a:off x="11032043" y="4716296"/>
            <a:ext cx="555264" cy="124313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24481322-36C1-4604-ACC6-017C62A0A75F}"/>
              </a:ext>
            </a:extLst>
          </p:cNvPr>
          <p:cNvSpPr txBox="1"/>
          <p:nvPr/>
        </p:nvSpPr>
        <p:spPr>
          <a:xfrm>
            <a:off x="10922321" y="5056084"/>
            <a:ext cx="6503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spcBef>
                <a:spcPts val="1000"/>
              </a:spcBef>
            </a:pP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243316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线索二叉树</a:t>
            </a:r>
            <a:r>
              <a:rPr lang="en-US" altLang="zh-CN" dirty="0"/>
              <a:t>(</a:t>
            </a:r>
            <a:r>
              <a:rPr lang="zh-CN" altLang="en-US" dirty="0"/>
              <a:t>链式存储</a:t>
            </a:r>
            <a:r>
              <a:rPr lang="en-US" altLang="zh-CN" dirty="0"/>
              <a:t>)</a:t>
            </a:r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构造</a:t>
            </a:r>
            <a:r>
              <a:rPr lang="zh-CN" altLang="en-US" dirty="0">
                <a:solidFill>
                  <a:schemeClr val="accent2"/>
                </a:solidFill>
              </a:rPr>
              <a:t>后序</a:t>
            </a:r>
            <a:r>
              <a:rPr lang="zh-CN" altLang="en-US" dirty="0"/>
              <a:t>线索二叉树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sz="1800" dirty="0"/>
              <a:t>通过</a:t>
            </a:r>
            <a:r>
              <a:rPr lang="zh-CN" altLang="en-US" dirty="0">
                <a:solidFill>
                  <a:schemeClr val="accent2"/>
                </a:solidFill>
              </a:rPr>
              <a:t>后</a:t>
            </a:r>
            <a:r>
              <a:rPr lang="zh-CN" altLang="en-US" sz="1800" dirty="0">
                <a:solidFill>
                  <a:schemeClr val="accent2"/>
                </a:solidFill>
              </a:rPr>
              <a:t>序遍历</a:t>
            </a:r>
            <a:r>
              <a:rPr lang="zh-CN" altLang="en-US" sz="1800" dirty="0"/>
              <a:t>使二叉树线索化：</a:t>
            </a:r>
            <a:endParaRPr lang="en-US" altLang="zh-CN" sz="1800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5-&gt;8-&gt;9-&gt;7-&gt;11-&gt;13-&gt;12-&gt;18-&gt;14-&gt;</a:t>
            </a:r>
            <a:r>
              <a:rPr lang="en-US" altLang="zh-CN" sz="18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</a:t>
            </a:r>
            <a:endParaRPr lang="zh-CN" altLang="en-US" sz="1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zh-CN" altLang="en-US"/>
              <a:t>怎么访问二叉树？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41D4857-D71F-45CC-AEAF-88EB41201C0E}"/>
              </a:ext>
            </a:extLst>
          </p:cNvPr>
          <p:cNvGrpSpPr/>
          <p:nvPr/>
        </p:nvGrpSpPr>
        <p:grpSpPr>
          <a:xfrm>
            <a:off x="5517173" y="2283125"/>
            <a:ext cx="6115049" cy="3119632"/>
            <a:chOff x="5517173" y="2283125"/>
            <a:chExt cx="6115049" cy="3119632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FCA43A4-D23F-4464-ADB0-216AD40AAA67}"/>
                </a:ext>
              </a:extLst>
            </p:cNvPr>
            <p:cNvGrpSpPr/>
            <p:nvPr/>
          </p:nvGrpSpPr>
          <p:grpSpPr>
            <a:xfrm>
              <a:off x="8008358" y="2283125"/>
              <a:ext cx="1139191" cy="414000"/>
              <a:chOff x="8008358" y="2283125"/>
              <a:chExt cx="1139191" cy="414000"/>
            </a:xfrm>
          </p:grpSpPr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C6299F98-31FE-4BFB-8029-175DC8745D5D}"/>
                  </a:ext>
                </a:extLst>
              </p:cNvPr>
              <p:cNvSpPr/>
              <p:nvPr/>
            </p:nvSpPr>
            <p:spPr>
              <a:xfrm>
                <a:off x="8008358" y="2283125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331419BD-F0DD-4850-BAA2-3E8678601607}"/>
                  </a:ext>
                </a:extLst>
              </p:cNvPr>
              <p:cNvSpPr/>
              <p:nvPr/>
            </p:nvSpPr>
            <p:spPr>
              <a:xfrm>
                <a:off x="8975593" y="2283125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7A673F51-9D3F-4032-B396-8E9C1FDB3A93}"/>
                </a:ext>
              </a:extLst>
            </p:cNvPr>
            <p:cNvGrpSpPr/>
            <p:nvPr/>
          </p:nvGrpSpPr>
          <p:grpSpPr>
            <a:xfrm>
              <a:off x="6316216" y="3185002"/>
              <a:ext cx="1139191" cy="414000"/>
              <a:chOff x="6316216" y="3185002"/>
              <a:chExt cx="1139191" cy="414000"/>
            </a:xfrm>
          </p:grpSpPr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46FEC5AE-FC18-4A99-A0AA-6A7F0A9A6D4B}"/>
                  </a:ext>
                </a:extLst>
              </p:cNvPr>
              <p:cNvSpPr/>
              <p:nvPr/>
            </p:nvSpPr>
            <p:spPr>
              <a:xfrm>
                <a:off x="6316216" y="3185002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673C67F2-E2BA-45C2-957F-B77F249DF388}"/>
                  </a:ext>
                </a:extLst>
              </p:cNvPr>
              <p:cNvSpPr/>
              <p:nvPr/>
            </p:nvSpPr>
            <p:spPr>
              <a:xfrm>
                <a:off x="7283451" y="3185002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4389234-A7AF-4603-AD8D-1AF9700EFA99}"/>
                </a:ext>
              </a:extLst>
            </p:cNvPr>
            <p:cNvGrpSpPr/>
            <p:nvPr/>
          </p:nvGrpSpPr>
          <p:grpSpPr>
            <a:xfrm>
              <a:off x="9700501" y="3185002"/>
              <a:ext cx="1139191" cy="414000"/>
              <a:chOff x="9700501" y="3185002"/>
              <a:chExt cx="1139191" cy="414000"/>
            </a:xfrm>
          </p:grpSpPr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3924A964-CE27-40BE-BC24-8F34005E05E0}"/>
                  </a:ext>
                </a:extLst>
              </p:cNvPr>
              <p:cNvSpPr/>
              <p:nvPr/>
            </p:nvSpPr>
            <p:spPr>
              <a:xfrm>
                <a:off x="9700501" y="3185002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BB1F1303-1FB6-4E85-9EEF-4E3C6F1AC911}"/>
                  </a:ext>
                </a:extLst>
              </p:cNvPr>
              <p:cNvSpPr/>
              <p:nvPr/>
            </p:nvSpPr>
            <p:spPr>
              <a:xfrm>
                <a:off x="10667736" y="3185002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C8E11A6C-6C87-450D-B300-B2FA6137DBAD}"/>
                </a:ext>
              </a:extLst>
            </p:cNvPr>
            <p:cNvGrpSpPr/>
            <p:nvPr/>
          </p:nvGrpSpPr>
          <p:grpSpPr>
            <a:xfrm>
              <a:off x="6477338" y="4988757"/>
              <a:ext cx="1139191" cy="414000"/>
              <a:chOff x="6477338" y="4988757"/>
              <a:chExt cx="1139191" cy="414000"/>
            </a:xfrm>
          </p:grpSpPr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46C5BED8-46DD-40ED-925C-2B7D8F559277}"/>
                  </a:ext>
                </a:extLst>
              </p:cNvPr>
              <p:cNvSpPr/>
              <p:nvPr/>
            </p:nvSpPr>
            <p:spPr>
              <a:xfrm>
                <a:off x="6477338" y="4988757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DA46B5DB-022A-42EE-84C2-2AD3C5D71140}"/>
                  </a:ext>
                </a:extLst>
              </p:cNvPr>
              <p:cNvSpPr/>
              <p:nvPr/>
            </p:nvSpPr>
            <p:spPr>
              <a:xfrm>
                <a:off x="7444573" y="4988757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0DEF3EAE-CAA8-4D08-B0EE-DD463700EED8}"/>
                </a:ext>
              </a:extLst>
            </p:cNvPr>
            <p:cNvGrpSpPr/>
            <p:nvPr/>
          </p:nvGrpSpPr>
          <p:grpSpPr>
            <a:xfrm>
              <a:off x="8210731" y="4988757"/>
              <a:ext cx="1139191" cy="414000"/>
              <a:chOff x="8210731" y="4988757"/>
              <a:chExt cx="1139191" cy="414000"/>
            </a:xfrm>
          </p:grpSpPr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6BC27549-C804-42E4-B659-DAADAFB37D7E}"/>
                  </a:ext>
                </a:extLst>
              </p:cNvPr>
              <p:cNvSpPr/>
              <p:nvPr/>
            </p:nvSpPr>
            <p:spPr>
              <a:xfrm>
                <a:off x="8210731" y="4988757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D5523088-C72F-4F5C-AE1B-CE5CCDA1E4B3}"/>
                  </a:ext>
                </a:extLst>
              </p:cNvPr>
              <p:cNvSpPr/>
              <p:nvPr/>
            </p:nvSpPr>
            <p:spPr>
              <a:xfrm>
                <a:off x="9177966" y="4988757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E9691F8-AE76-476C-A1AE-6530D62FD3ED}"/>
                </a:ext>
              </a:extLst>
            </p:cNvPr>
            <p:cNvGrpSpPr/>
            <p:nvPr/>
          </p:nvGrpSpPr>
          <p:grpSpPr>
            <a:xfrm>
              <a:off x="9610514" y="4988757"/>
              <a:ext cx="1139191" cy="414000"/>
              <a:chOff x="9610514" y="4988757"/>
              <a:chExt cx="1139191" cy="414000"/>
            </a:xfrm>
          </p:grpSpPr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2C4DF8F6-C0FD-48AE-8A03-35D3A899A469}"/>
                  </a:ext>
                </a:extLst>
              </p:cNvPr>
              <p:cNvSpPr/>
              <p:nvPr/>
            </p:nvSpPr>
            <p:spPr>
              <a:xfrm>
                <a:off x="9610514" y="4988757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93D13CB5-FD1A-4290-B5BC-5423884BB7B0}"/>
                  </a:ext>
                </a:extLst>
              </p:cNvPr>
              <p:cNvSpPr/>
              <p:nvPr/>
            </p:nvSpPr>
            <p:spPr>
              <a:xfrm>
                <a:off x="10577749" y="4988757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5E592C0D-606A-4A6E-9C9A-36F9C08FD5CE}"/>
                </a:ext>
              </a:extLst>
            </p:cNvPr>
            <p:cNvGrpSpPr/>
            <p:nvPr/>
          </p:nvGrpSpPr>
          <p:grpSpPr>
            <a:xfrm>
              <a:off x="10493031" y="4086879"/>
              <a:ext cx="1139191" cy="414000"/>
              <a:chOff x="10493031" y="4086879"/>
              <a:chExt cx="1139191" cy="414000"/>
            </a:xfrm>
          </p:grpSpPr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9469B91C-BCDA-46F6-B5C5-12FCC6DF639F}"/>
                  </a:ext>
                </a:extLst>
              </p:cNvPr>
              <p:cNvSpPr/>
              <p:nvPr/>
            </p:nvSpPr>
            <p:spPr>
              <a:xfrm>
                <a:off x="10493031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6E6C7212-10CC-4910-8D24-12A786DB7264}"/>
                  </a:ext>
                </a:extLst>
              </p:cNvPr>
              <p:cNvSpPr/>
              <p:nvPr/>
            </p:nvSpPr>
            <p:spPr>
              <a:xfrm>
                <a:off x="11460266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10DDB617-9AE0-45B9-8189-D133BB3F23FF}"/>
                </a:ext>
              </a:extLst>
            </p:cNvPr>
            <p:cNvGrpSpPr/>
            <p:nvPr/>
          </p:nvGrpSpPr>
          <p:grpSpPr>
            <a:xfrm>
              <a:off x="8907971" y="4086879"/>
              <a:ext cx="1139191" cy="414000"/>
              <a:chOff x="8907971" y="4086879"/>
              <a:chExt cx="1139191" cy="414000"/>
            </a:xfrm>
          </p:grpSpPr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0980B8A7-7FA0-469B-833C-63A76D43F0CE}"/>
                  </a:ext>
                </a:extLst>
              </p:cNvPr>
              <p:cNvSpPr/>
              <p:nvPr/>
            </p:nvSpPr>
            <p:spPr>
              <a:xfrm>
                <a:off x="8907971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49DD3D0B-F306-42BE-A8FC-F8580589C0B1}"/>
                  </a:ext>
                </a:extLst>
              </p:cNvPr>
              <p:cNvSpPr/>
              <p:nvPr/>
            </p:nvSpPr>
            <p:spPr>
              <a:xfrm>
                <a:off x="9875206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D9F100F-9CCF-42BB-94B6-87909060AD1C}"/>
                </a:ext>
              </a:extLst>
            </p:cNvPr>
            <p:cNvGrpSpPr/>
            <p:nvPr/>
          </p:nvGrpSpPr>
          <p:grpSpPr>
            <a:xfrm>
              <a:off x="7115260" y="4086879"/>
              <a:ext cx="1139191" cy="414000"/>
              <a:chOff x="7115260" y="4086879"/>
              <a:chExt cx="1139191" cy="414000"/>
            </a:xfrm>
          </p:grpSpPr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1F224312-A927-4624-A70F-8F09C937095B}"/>
                  </a:ext>
                </a:extLst>
              </p:cNvPr>
              <p:cNvSpPr/>
              <p:nvPr/>
            </p:nvSpPr>
            <p:spPr>
              <a:xfrm>
                <a:off x="7115260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5DC145D7-B506-439C-94AF-B087390761A7}"/>
                  </a:ext>
                </a:extLst>
              </p:cNvPr>
              <p:cNvSpPr/>
              <p:nvPr/>
            </p:nvSpPr>
            <p:spPr>
              <a:xfrm>
                <a:off x="8082495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4C4D401B-2153-4D45-9011-381E6C2A7E5A}"/>
                </a:ext>
              </a:extLst>
            </p:cNvPr>
            <p:cNvGrpSpPr/>
            <p:nvPr/>
          </p:nvGrpSpPr>
          <p:grpSpPr>
            <a:xfrm>
              <a:off x="5517173" y="4086879"/>
              <a:ext cx="1139191" cy="414000"/>
              <a:chOff x="5517173" y="4086879"/>
              <a:chExt cx="1139191" cy="414000"/>
            </a:xfrm>
          </p:grpSpPr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E7CAD914-8A78-4F5F-9F5E-3E521009D52E}"/>
                  </a:ext>
                </a:extLst>
              </p:cNvPr>
              <p:cNvSpPr/>
              <p:nvPr/>
            </p:nvSpPr>
            <p:spPr>
              <a:xfrm>
                <a:off x="5517173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9B2BEA55-0ED0-4B94-AC84-6E602E41BDCD}"/>
                  </a:ext>
                </a:extLst>
              </p:cNvPr>
              <p:cNvSpPr/>
              <p:nvPr/>
            </p:nvSpPr>
            <p:spPr>
              <a:xfrm>
                <a:off x="6484408" y="4086879"/>
                <a:ext cx="171956" cy="414000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zh-CN" altLang="en-US" sz="14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F0FFB96-6278-4DAF-B1A0-476A054C5B3C}"/>
              </a:ext>
            </a:extLst>
          </p:cNvPr>
          <p:cNvGrpSpPr/>
          <p:nvPr/>
        </p:nvGrpSpPr>
        <p:grpSpPr>
          <a:xfrm>
            <a:off x="5687378" y="2283125"/>
            <a:ext cx="5770431" cy="3119573"/>
            <a:chOff x="5687378" y="2283125"/>
            <a:chExt cx="5770431" cy="3119573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20F56F6-1885-46A2-8973-0CF423888007}"/>
                </a:ext>
              </a:extLst>
            </p:cNvPr>
            <p:cNvGrpSpPr/>
            <p:nvPr/>
          </p:nvGrpSpPr>
          <p:grpSpPr>
            <a:xfrm>
              <a:off x="8178563" y="2283125"/>
              <a:ext cx="794573" cy="413941"/>
              <a:chOff x="8178563" y="2283125"/>
              <a:chExt cx="794573" cy="413941"/>
            </a:xfrm>
          </p:grpSpPr>
          <p:sp>
            <p:nvSpPr>
              <p:cNvPr id="220" name="椭圆 68">
                <a:extLst>
                  <a:ext uri="{FF2B5EF4-FFF2-40B4-BE49-F238E27FC236}">
                    <a16:creationId xmlns:a16="http://schemas.microsoft.com/office/drawing/2014/main" id="{B19E3DDC-5C01-4D2F-AC5E-5FF68824ED3C}"/>
                  </a:ext>
                </a:extLst>
              </p:cNvPr>
              <p:cNvSpPr/>
              <p:nvPr/>
            </p:nvSpPr>
            <p:spPr>
              <a:xfrm>
                <a:off x="8354127" y="2283125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10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1" name="椭圆 68">
                <a:extLst>
                  <a:ext uri="{FF2B5EF4-FFF2-40B4-BE49-F238E27FC236}">
                    <a16:creationId xmlns:a16="http://schemas.microsoft.com/office/drawing/2014/main" id="{1F345148-06F2-4BF4-892A-9FDC7C0CF6A8}"/>
                  </a:ext>
                </a:extLst>
              </p:cNvPr>
              <p:cNvSpPr/>
              <p:nvPr/>
            </p:nvSpPr>
            <p:spPr>
              <a:xfrm>
                <a:off x="8178563" y="2283125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2" name="椭圆 68">
                <a:extLst>
                  <a:ext uri="{FF2B5EF4-FFF2-40B4-BE49-F238E27FC236}">
                    <a16:creationId xmlns:a16="http://schemas.microsoft.com/office/drawing/2014/main" id="{B8239072-9B58-4D2E-8B9E-FFB0BC59ECBD}"/>
                  </a:ext>
                </a:extLst>
              </p:cNvPr>
              <p:cNvSpPr/>
              <p:nvPr/>
            </p:nvSpPr>
            <p:spPr>
              <a:xfrm>
                <a:off x="8801180" y="2283125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1B00766-416D-486E-8ABE-AF991FC5446C}"/>
                </a:ext>
              </a:extLst>
            </p:cNvPr>
            <p:cNvGrpSpPr/>
            <p:nvPr/>
          </p:nvGrpSpPr>
          <p:grpSpPr>
            <a:xfrm>
              <a:off x="6486421" y="3185002"/>
              <a:ext cx="794573" cy="413941"/>
              <a:chOff x="6486421" y="3185002"/>
              <a:chExt cx="794573" cy="413941"/>
            </a:xfrm>
          </p:grpSpPr>
          <p:sp>
            <p:nvSpPr>
              <p:cNvPr id="225" name="椭圆 68">
                <a:extLst>
                  <a:ext uri="{FF2B5EF4-FFF2-40B4-BE49-F238E27FC236}">
                    <a16:creationId xmlns:a16="http://schemas.microsoft.com/office/drawing/2014/main" id="{CC13D3F8-149C-4304-A0F4-443CC50B3B2D}"/>
                  </a:ext>
                </a:extLst>
              </p:cNvPr>
              <p:cNvSpPr/>
              <p:nvPr/>
            </p:nvSpPr>
            <p:spPr>
              <a:xfrm>
                <a:off x="6661985" y="3185002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7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31" name="椭圆 68">
                <a:extLst>
                  <a:ext uri="{FF2B5EF4-FFF2-40B4-BE49-F238E27FC236}">
                    <a16:creationId xmlns:a16="http://schemas.microsoft.com/office/drawing/2014/main" id="{1B3330A8-D21A-4E0D-8186-B49BA9994A0D}"/>
                  </a:ext>
                </a:extLst>
              </p:cNvPr>
              <p:cNvSpPr/>
              <p:nvPr/>
            </p:nvSpPr>
            <p:spPr>
              <a:xfrm>
                <a:off x="6486421" y="3185002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8" name="椭圆 68">
                <a:extLst>
                  <a:ext uri="{FF2B5EF4-FFF2-40B4-BE49-F238E27FC236}">
                    <a16:creationId xmlns:a16="http://schemas.microsoft.com/office/drawing/2014/main" id="{CDB1FD89-451E-4B3A-893E-F3F5A0FF8D19}"/>
                  </a:ext>
                </a:extLst>
              </p:cNvPr>
              <p:cNvSpPr/>
              <p:nvPr/>
            </p:nvSpPr>
            <p:spPr>
              <a:xfrm>
                <a:off x="7109038" y="3185002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5EFA7E0-B7E4-4EA7-A0FA-2353E9DE15E9}"/>
                </a:ext>
              </a:extLst>
            </p:cNvPr>
            <p:cNvGrpSpPr/>
            <p:nvPr/>
          </p:nvGrpSpPr>
          <p:grpSpPr>
            <a:xfrm>
              <a:off x="9870706" y="3185002"/>
              <a:ext cx="794573" cy="413941"/>
              <a:chOff x="9870706" y="3185002"/>
              <a:chExt cx="794573" cy="413941"/>
            </a:xfrm>
          </p:grpSpPr>
          <p:sp>
            <p:nvSpPr>
              <p:cNvPr id="326" name="椭圆 68">
                <a:extLst>
                  <a:ext uri="{FF2B5EF4-FFF2-40B4-BE49-F238E27FC236}">
                    <a16:creationId xmlns:a16="http://schemas.microsoft.com/office/drawing/2014/main" id="{614D0C75-97B9-4485-9507-6B6758622917}"/>
                  </a:ext>
                </a:extLst>
              </p:cNvPr>
              <p:cNvSpPr/>
              <p:nvPr/>
            </p:nvSpPr>
            <p:spPr>
              <a:xfrm>
                <a:off x="10046270" y="3185002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14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32" name="椭圆 68">
                <a:extLst>
                  <a:ext uri="{FF2B5EF4-FFF2-40B4-BE49-F238E27FC236}">
                    <a16:creationId xmlns:a16="http://schemas.microsoft.com/office/drawing/2014/main" id="{A3A69B0F-E6A7-4CF0-BA67-BFFBD9B4CFE2}"/>
                  </a:ext>
                </a:extLst>
              </p:cNvPr>
              <p:cNvSpPr/>
              <p:nvPr/>
            </p:nvSpPr>
            <p:spPr>
              <a:xfrm>
                <a:off x="9870706" y="3185002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29" name="椭圆 68">
                <a:extLst>
                  <a:ext uri="{FF2B5EF4-FFF2-40B4-BE49-F238E27FC236}">
                    <a16:creationId xmlns:a16="http://schemas.microsoft.com/office/drawing/2014/main" id="{DCB94F07-07E3-476F-8E65-2D2EE3884EED}"/>
                  </a:ext>
                </a:extLst>
              </p:cNvPr>
              <p:cNvSpPr/>
              <p:nvPr/>
            </p:nvSpPr>
            <p:spPr>
              <a:xfrm>
                <a:off x="10493323" y="3185002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F43CB321-D331-4DAC-BAD2-C9AA4637C467}"/>
                </a:ext>
              </a:extLst>
            </p:cNvPr>
            <p:cNvGrpSpPr/>
            <p:nvPr/>
          </p:nvGrpSpPr>
          <p:grpSpPr>
            <a:xfrm>
              <a:off x="6653639" y="4988757"/>
              <a:ext cx="794573" cy="413941"/>
              <a:chOff x="6653639" y="4988757"/>
              <a:chExt cx="794573" cy="413941"/>
            </a:xfrm>
          </p:grpSpPr>
          <p:sp>
            <p:nvSpPr>
              <p:cNvPr id="350" name="椭圆 68">
                <a:extLst>
                  <a:ext uri="{FF2B5EF4-FFF2-40B4-BE49-F238E27FC236}">
                    <a16:creationId xmlns:a16="http://schemas.microsoft.com/office/drawing/2014/main" id="{04B36ECD-F169-4A0D-9A92-4F397E9971E7}"/>
                  </a:ext>
                </a:extLst>
              </p:cNvPr>
              <p:cNvSpPr/>
              <p:nvPr/>
            </p:nvSpPr>
            <p:spPr>
              <a:xfrm>
                <a:off x="6829203" y="4988757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8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56" name="椭圆 68">
                <a:extLst>
                  <a:ext uri="{FF2B5EF4-FFF2-40B4-BE49-F238E27FC236}">
                    <a16:creationId xmlns:a16="http://schemas.microsoft.com/office/drawing/2014/main" id="{CB0A5B1C-E7DA-4ADF-8816-C4243A3194BA}"/>
                  </a:ext>
                </a:extLst>
              </p:cNvPr>
              <p:cNvSpPr/>
              <p:nvPr/>
            </p:nvSpPr>
            <p:spPr>
              <a:xfrm>
                <a:off x="6653639" y="4988757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53" name="椭圆 68">
                <a:extLst>
                  <a:ext uri="{FF2B5EF4-FFF2-40B4-BE49-F238E27FC236}">
                    <a16:creationId xmlns:a16="http://schemas.microsoft.com/office/drawing/2014/main" id="{67FC4680-69C9-40DB-B135-88917BB20699}"/>
                  </a:ext>
                </a:extLst>
              </p:cNvPr>
              <p:cNvSpPr/>
              <p:nvPr/>
            </p:nvSpPr>
            <p:spPr>
              <a:xfrm>
                <a:off x="7276256" y="4988757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09D7DAFD-9ECC-408E-91C2-549C2BC7098D}"/>
                </a:ext>
              </a:extLst>
            </p:cNvPr>
            <p:cNvGrpSpPr/>
            <p:nvPr/>
          </p:nvGrpSpPr>
          <p:grpSpPr>
            <a:xfrm>
              <a:off x="8380936" y="4988757"/>
              <a:ext cx="794573" cy="413941"/>
              <a:chOff x="8380936" y="4988757"/>
              <a:chExt cx="794573" cy="413941"/>
            </a:xfrm>
          </p:grpSpPr>
          <p:sp>
            <p:nvSpPr>
              <p:cNvPr id="358" name="椭圆 68">
                <a:extLst>
                  <a:ext uri="{FF2B5EF4-FFF2-40B4-BE49-F238E27FC236}">
                    <a16:creationId xmlns:a16="http://schemas.microsoft.com/office/drawing/2014/main" id="{A8CB3586-04C4-455E-8ABD-FA44FF2D2407}"/>
                  </a:ext>
                </a:extLst>
              </p:cNvPr>
              <p:cNvSpPr/>
              <p:nvPr/>
            </p:nvSpPr>
            <p:spPr>
              <a:xfrm>
                <a:off x="8556500" y="4988757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11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64" name="椭圆 68">
                <a:extLst>
                  <a:ext uri="{FF2B5EF4-FFF2-40B4-BE49-F238E27FC236}">
                    <a16:creationId xmlns:a16="http://schemas.microsoft.com/office/drawing/2014/main" id="{976414C1-74F8-40C8-A4D6-909AB3E11752}"/>
                  </a:ext>
                </a:extLst>
              </p:cNvPr>
              <p:cNvSpPr/>
              <p:nvPr/>
            </p:nvSpPr>
            <p:spPr>
              <a:xfrm>
                <a:off x="8380936" y="4988757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61" name="椭圆 68">
                <a:extLst>
                  <a:ext uri="{FF2B5EF4-FFF2-40B4-BE49-F238E27FC236}">
                    <a16:creationId xmlns:a16="http://schemas.microsoft.com/office/drawing/2014/main" id="{7A55C79A-3AEF-4F13-AB88-40C3E2626AB1}"/>
                  </a:ext>
                </a:extLst>
              </p:cNvPr>
              <p:cNvSpPr/>
              <p:nvPr/>
            </p:nvSpPr>
            <p:spPr>
              <a:xfrm>
                <a:off x="9003553" y="4988757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68535338-885B-49DE-B7DA-D7D4AA516ADB}"/>
                </a:ext>
              </a:extLst>
            </p:cNvPr>
            <p:cNvGrpSpPr/>
            <p:nvPr/>
          </p:nvGrpSpPr>
          <p:grpSpPr>
            <a:xfrm>
              <a:off x="9780719" y="4988757"/>
              <a:ext cx="794573" cy="413941"/>
              <a:chOff x="9780719" y="4988757"/>
              <a:chExt cx="794573" cy="413941"/>
            </a:xfrm>
          </p:grpSpPr>
          <p:sp>
            <p:nvSpPr>
              <p:cNvPr id="366" name="椭圆 68">
                <a:extLst>
                  <a:ext uri="{FF2B5EF4-FFF2-40B4-BE49-F238E27FC236}">
                    <a16:creationId xmlns:a16="http://schemas.microsoft.com/office/drawing/2014/main" id="{4692EB65-147E-453F-852D-1BFA978B7853}"/>
                  </a:ext>
                </a:extLst>
              </p:cNvPr>
              <p:cNvSpPr/>
              <p:nvPr/>
            </p:nvSpPr>
            <p:spPr>
              <a:xfrm>
                <a:off x="9956283" y="4988757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13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72" name="椭圆 68">
                <a:extLst>
                  <a:ext uri="{FF2B5EF4-FFF2-40B4-BE49-F238E27FC236}">
                    <a16:creationId xmlns:a16="http://schemas.microsoft.com/office/drawing/2014/main" id="{2E7F2430-53CA-4535-A4B6-E211503459D9}"/>
                  </a:ext>
                </a:extLst>
              </p:cNvPr>
              <p:cNvSpPr/>
              <p:nvPr/>
            </p:nvSpPr>
            <p:spPr>
              <a:xfrm>
                <a:off x="9780719" y="4988757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69" name="椭圆 68">
                <a:extLst>
                  <a:ext uri="{FF2B5EF4-FFF2-40B4-BE49-F238E27FC236}">
                    <a16:creationId xmlns:a16="http://schemas.microsoft.com/office/drawing/2014/main" id="{BAFC1A6F-3BFC-4915-9BEC-A043F48F25EF}"/>
                  </a:ext>
                </a:extLst>
              </p:cNvPr>
              <p:cNvSpPr/>
              <p:nvPr/>
            </p:nvSpPr>
            <p:spPr>
              <a:xfrm>
                <a:off x="10403336" y="4988757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84BFCEE3-07F9-4A0A-B8A9-420BC4D53A3A}"/>
                </a:ext>
              </a:extLst>
            </p:cNvPr>
            <p:cNvGrpSpPr/>
            <p:nvPr/>
          </p:nvGrpSpPr>
          <p:grpSpPr>
            <a:xfrm>
              <a:off x="10663236" y="4086879"/>
              <a:ext cx="794573" cy="413941"/>
              <a:chOff x="10663236" y="4086879"/>
              <a:chExt cx="794573" cy="413941"/>
            </a:xfrm>
          </p:grpSpPr>
          <p:sp>
            <p:nvSpPr>
              <p:cNvPr id="286" name="椭圆 68">
                <a:extLst>
                  <a:ext uri="{FF2B5EF4-FFF2-40B4-BE49-F238E27FC236}">
                    <a16:creationId xmlns:a16="http://schemas.microsoft.com/office/drawing/2014/main" id="{7FF0D57B-A0F4-4D61-A601-403909458297}"/>
                  </a:ext>
                </a:extLst>
              </p:cNvPr>
              <p:cNvSpPr/>
              <p:nvPr/>
            </p:nvSpPr>
            <p:spPr>
              <a:xfrm>
                <a:off x="10838800" y="4086879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18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92" name="椭圆 68">
                <a:extLst>
                  <a:ext uri="{FF2B5EF4-FFF2-40B4-BE49-F238E27FC236}">
                    <a16:creationId xmlns:a16="http://schemas.microsoft.com/office/drawing/2014/main" id="{15D0111A-F2B7-472F-9627-4448F78B6472}"/>
                  </a:ext>
                </a:extLst>
              </p:cNvPr>
              <p:cNvSpPr/>
              <p:nvPr/>
            </p:nvSpPr>
            <p:spPr>
              <a:xfrm>
                <a:off x="10663236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89" name="椭圆 68">
                <a:extLst>
                  <a:ext uri="{FF2B5EF4-FFF2-40B4-BE49-F238E27FC236}">
                    <a16:creationId xmlns:a16="http://schemas.microsoft.com/office/drawing/2014/main" id="{0EDD9E8F-C07B-4BE1-A0EF-5020EF3D00DD}"/>
                  </a:ext>
                </a:extLst>
              </p:cNvPr>
              <p:cNvSpPr/>
              <p:nvPr/>
            </p:nvSpPr>
            <p:spPr>
              <a:xfrm>
                <a:off x="11285853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A1779525-5DD7-4D36-8DA0-48035EB6A6F4}"/>
                </a:ext>
              </a:extLst>
            </p:cNvPr>
            <p:cNvGrpSpPr/>
            <p:nvPr/>
          </p:nvGrpSpPr>
          <p:grpSpPr>
            <a:xfrm>
              <a:off x="9078176" y="4086879"/>
              <a:ext cx="794573" cy="413941"/>
              <a:chOff x="9078176" y="4086879"/>
              <a:chExt cx="794573" cy="413941"/>
            </a:xfrm>
          </p:grpSpPr>
          <p:sp>
            <p:nvSpPr>
              <p:cNvPr id="342" name="椭圆 68">
                <a:extLst>
                  <a:ext uri="{FF2B5EF4-FFF2-40B4-BE49-F238E27FC236}">
                    <a16:creationId xmlns:a16="http://schemas.microsoft.com/office/drawing/2014/main" id="{EB898A6B-1D09-45FB-8C4B-F97B4DA5FDE3}"/>
                  </a:ext>
                </a:extLst>
              </p:cNvPr>
              <p:cNvSpPr/>
              <p:nvPr/>
            </p:nvSpPr>
            <p:spPr>
              <a:xfrm>
                <a:off x="9253740" y="4086879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12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48" name="椭圆 68">
                <a:extLst>
                  <a:ext uri="{FF2B5EF4-FFF2-40B4-BE49-F238E27FC236}">
                    <a16:creationId xmlns:a16="http://schemas.microsoft.com/office/drawing/2014/main" id="{1F16325B-1D81-455F-9EF8-3469F457FA10}"/>
                  </a:ext>
                </a:extLst>
              </p:cNvPr>
              <p:cNvSpPr/>
              <p:nvPr/>
            </p:nvSpPr>
            <p:spPr>
              <a:xfrm>
                <a:off x="9078176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45" name="椭圆 68">
                <a:extLst>
                  <a:ext uri="{FF2B5EF4-FFF2-40B4-BE49-F238E27FC236}">
                    <a16:creationId xmlns:a16="http://schemas.microsoft.com/office/drawing/2014/main" id="{F180AD14-7C3F-4FDD-9798-B6BD40629325}"/>
                  </a:ext>
                </a:extLst>
              </p:cNvPr>
              <p:cNvSpPr/>
              <p:nvPr/>
            </p:nvSpPr>
            <p:spPr>
              <a:xfrm>
                <a:off x="9700793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71C8EB21-2A56-45FF-8107-7189A554B61B}"/>
                </a:ext>
              </a:extLst>
            </p:cNvPr>
            <p:cNvGrpSpPr/>
            <p:nvPr/>
          </p:nvGrpSpPr>
          <p:grpSpPr>
            <a:xfrm>
              <a:off x="7285465" y="4086879"/>
              <a:ext cx="794573" cy="413941"/>
              <a:chOff x="7285465" y="4086879"/>
              <a:chExt cx="794573" cy="413941"/>
            </a:xfrm>
          </p:grpSpPr>
          <p:sp>
            <p:nvSpPr>
              <p:cNvPr id="334" name="椭圆 68">
                <a:extLst>
                  <a:ext uri="{FF2B5EF4-FFF2-40B4-BE49-F238E27FC236}">
                    <a16:creationId xmlns:a16="http://schemas.microsoft.com/office/drawing/2014/main" id="{85CFFD55-0012-4D9F-890C-AD4CF2376F5A}"/>
                  </a:ext>
                </a:extLst>
              </p:cNvPr>
              <p:cNvSpPr/>
              <p:nvPr/>
            </p:nvSpPr>
            <p:spPr>
              <a:xfrm>
                <a:off x="7461029" y="4086879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9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40" name="椭圆 68">
                <a:extLst>
                  <a:ext uri="{FF2B5EF4-FFF2-40B4-BE49-F238E27FC236}">
                    <a16:creationId xmlns:a16="http://schemas.microsoft.com/office/drawing/2014/main" id="{4ECCFDCD-F666-4599-8728-D0B3DBD24B10}"/>
                  </a:ext>
                </a:extLst>
              </p:cNvPr>
              <p:cNvSpPr/>
              <p:nvPr/>
            </p:nvSpPr>
            <p:spPr>
              <a:xfrm>
                <a:off x="7285465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37" name="椭圆 68">
                <a:extLst>
                  <a:ext uri="{FF2B5EF4-FFF2-40B4-BE49-F238E27FC236}">
                    <a16:creationId xmlns:a16="http://schemas.microsoft.com/office/drawing/2014/main" id="{6DCEDF18-2B56-469A-B25A-9DFFC4847AF4}"/>
                  </a:ext>
                </a:extLst>
              </p:cNvPr>
              <p:cNvSpPr/>
              <p:nvPr/>
            </p:nvSpPr>
            <p:spPr>
              <a:xfrm>
                <a:off x="7908082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666ABCF5-F560-443C-A64E-CA0E2B6B85E2}"/>
                </a:ext>
              </a:extLst>
            </p:cNvPr>
            <p:cNvGrpSpPr/>
            <p:nvPr/>
          </p:nvGrpSpPr>
          <p:grpSpPr>
            <a:xfrm>
              <a:off x="5687378" y="4086879"/>
              <a:ext cx="794573" cy="413941"/>
              <a:chOff x="5687378" y="4086879"/>
              <a:chExt cx="794573" cy="413941"/>
            </a:xfrm>
          </p:grpSpPr>
          <p:sp>
            <p:nvSpPr>
              <p:cNvPr id="374" name="椭圆 68">
                <a:extLst>
                  <a:ext uri="{FF2B5EF4-FFF2-40B4-BE49-F238E27FC236}">
                    <a16:creationId xmlns:a16="http://schemas.microsoft.com/office/drawing/2014/main" id="{CB7A3853-2F78-46E6-AD4E-D525BF834F64}"/>
                  </a:ext>
                </a:extLst>
              </p:cNvPr>
              <p:cNvSpPr/>
              <p:nvPr/>
            </p:nvSpPr>
            <p:spPr>
              <a:xfrm>
                <a:off x="5862942" y="4086879"/>
                <a:ext cx="446179" cy="41394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5</a:t>
                </a:r>
                <a:endParaRPr kumimoji="1" lang="zh-CN" altLang="en-US" sz="16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80" name="椭圆 68">
                <a:extLst>
                  <a:ext uri="{FF2B5EF4-FFF2-40B4-BE49-F238E27FC236}">
                    <a16:creationId xmlns:a16="http://schemas.microsoft.com/office/drawing/2014/main" id="{4A2B8AD8-C609-478D-AFC0-18F1AA5C0923}"/>
                  </a:ext>
                </a:extLst>
              </p:cNvPr>
              <p:cNvSpPr/>
              <p:nvPr/>
            </p:nvSpPr>
            <p:spPr>
              <a:xfrm>
                <a:off x="5687378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L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77" name="椭圆 68">
                <a:extLst>
                  <a:ext uri="{FF2B5EF4-FFF2-40B4-BE49-F238E27FC236}">
                    <a16:creationId xmlns:a16="http://schemas.microsoft.com/office/drawing/2014/main" id="{1BB9EC82-1398-4A67-BA72-A6DF939B10B8}"/>
                  </a:ext>
                </a:extLst>
              </p:cNvPr>
              <p:cNvSpPr/>
              <p:nvPr/>
            </p:nvSpPr>
            <p:spPr>
              <a:xfrm>
                <a:off x="6309995" y="4086879"/>
                <a:ext cx="171956" cy="413941"/>
              </a:xfrm>
              <a:prstGeom prst="rect">
                <a:avLst/>
              </a:prstGeom>
              <a:noFill/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R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cxnSp>
          <p:nvCxnSpPr>
            <p:cNvPr id="111" name="直线箭头连接符 48">
              <a:extLst>
                <a:ext uri="{FF2B5EF4-FFF2-40B4-BE49-F238E27FC236}">
                  <a16:creationId xmlns:a16="http://schemas.microsoft.com/office/drawing/2014/main" id="{747663C7-27B9-41CF-8E00-70148A7F4257}"/>
                </a:ext>
              </a:extLst>
            </p:cNvPr>
            <p:cNvCxnSpPr>
              <a:cxnSpLocks/>
              <a:stCxn id="221" idx="2"/>
              <a:endCxn id="225" idx="0"/>
            </p:cNvCxnSpPr>
            <p:nvPr/>
          </p:nvCxnSpPr>
          <p:spPr>
            <a:xfrm flipH="1">
              <a:off x="6885074" y="2697066"/>
              <a:ext cx="1379467" cy="487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48">
              <a:extLst>
                <a:ext uri="{FF2B5EF4-FFF2-40B4-BE49-F238E27FC236}">
                  <a16:creationId xmlns:a16="http://schemas.microsoft.com/office/drawing/2014/main" id="{D55EA6F5-91F5-4F5B-A680-A64F9EFC0B0C}"/>
                </a:ext>
              </a:extLst>
            </p:cNvPr>
            <p:cNvCxnSpPr>
              <a:cxnSpLocks/>
              <a:stCxn id="222" idx="2"/>
              <a:endCxn id="326" idx="0"/>
            </p:cNvCxnSpPr>
            <p:nvPr/>
          </p:nvCxnSpPr>
          <p:spPr>
            <a:xfrm>
              <a:off x="8887159" y="2697066"/>
              <a:ext cx="1382200" cy="487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48">
              <a:extLst>
                <a:ext uri="{FF2B5EF4-FFF2-40B4-BE49-F238E27FC236}">
                  <a16:creationId xmlns:a16="http://schemas.microsoft.com/office/drawing/2014/main" id="{833ACF04-1317-4772-978D-E085C3D188C9}"/>
                </a:ext>
              </a:extLst>
            </p:cNvPr>
            <p:cNvCxnSpPr>
              <a:cxnSpLocks/>
              <a:stCxn id="342" idx="0"/>
              <a:endCxn id="332" idx="2"/>
            </p:cNvCxnSpPr>
            <p:nvPr/>
          </p:nvCxnSpPr>
          <p:spPr>
            <a:xfrm flipV="1">
              <a:off x="9476829" y="3598943"/>
              <a:ext cx="479855" cy="487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48">
              <a:extLst>
                <a:ext uri="{FF2B5EF4-FFF2-40B4-BE49-F238E27FC236}">
                  <a16:creationId xmlns:a16="http://schemas.microsoft.com/office/drawing/2014/main" id="{F3343559-E333-4545-9E55-63AAE0C0450D}"/>
                </a:ext>
              </a:extLst>
            </p:cNvPr>
            <p:cNvCxnSpPr>
              <a:cxnSpLocks/>
              <a:stCxn id="286" idx="0"/>
              <a:endCxn id="329" idx="2"/>
            </p:cNvCxnSpPr>
            <p:nvPr/>
          </p:nvCxnSpPr>
          <p:spPr>
            <a:xfrm flipH="1" flipV="1">
              <a:off x="10579302" y="3598943"/>
              <a:ext cx="482588" cy="487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48">
              <a:extLst>
                <a:ext uri="{FF2B5EF4-FFF2-40B4-BE49-F238E27FC236}">
                  <a16:creationId xmlns:a16="http://schemas.microsoft.com/office/drawing/2014/main" id="{8B2A7117-3776-4145-A046-1BE6E3F17CB4}"/>
                </a:ext>
              </a:extLst>
            </p:cNvPr>
            <p:cNvCxnSpPr>
              <a:cxnSpLocks/>
              <a:stCxn id="374" idx="0"/>
              <a:endCxn id="231" idx="2"/>
            </p:cNvCxnSpPr>
            <p:nvPr/>
          </p:nvCxnSpPr>
          <p:spPr>
            <a:xfrm flipV="1">
              <a:off x="6086031" y="3598943"/>
              <a:ext cx="486369" cy="487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48">
              <a:extLst>
                <a:ext uri="{FF2B5EF4-FFF2-40B4-BE49-F238E27FC236}">
                  <a16:creationId xmlns:a16="http://schemas.microsoft.com/office/drawing/2014/main" id="{DEFF371A-D10D-4E9F-9538-69C7C0640AC6}"/>
                </a:ext>
              </a:extLst>
            </p:cNvPr>
            <p:cNvCxnSpPr>
              <a:cxnSpLocks/>
              <a:stCxn id="334" idx="0"/>
              <a:endCxn id="228" idx="2"/>
            </p:cNvCxnSpPr>
            <p:nvPr/>
          </p:nvCxnSpPr>
          <p:spPr>
            <a:xfrm flipH="1" flipV="1">
              <a:off x="7195017" y="3598943"/>
              <a:ext cx="489101" cy="487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线箭头连接符 48">
              <a:extLst>
                <a:ext uri="{FF2B5EF4-FFF2-40B4-BE49-F238E27FC236}">
                  <a16:creationId xmlns:a16="http://schemas.microsoft.com/office/drawing/2014/main" id="{9800F660-076D-457E-9E29-105F8007F3B2}"/>
                </a:ext>
              </a:extLst>
            </p:cNvPr>
            <p:cNvCxnSpPr>
              <a:cxnSpLocks/>
              <a:stCxn id="358" idx="0"/>
              <a:endCxn id="348" idx="2"/>
            </p:cNvCxnSpPr>
            <p:nvPr/>
          </p:nvCxnSpPr>
          <p:spPr>
            <a:xfrm flipV="1">
              <a:off x="8779590" y="4500820"/>
              <a:ext cx="384564" cy="48793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48">
              <a:extLst>
                <a:ext uri="{FF2B5EF4-FFF2-40B4-BE49-F238E27FC236}">
                  <a16:creationId xmlns:a16="http://schemas.microsoft.com/office/drawing/2014/main" id="{64423442-05E0-494F-BB1A-11528A426997}"/>
                </a:ext>
              </a:extLst>
            </p:cNvPr>
            <p:cNvCxnSpPr>
              <a:cxnSpLocks/>
              <a:stCxn id="366" idx="0"/>
              <a:endCxn id="345" idx="2"/>
            </p:cNvCxnSpPr>
            <p:nvPr/>
          </p:nvCxnSpPr>
          <p:spPr>
            <a:xfrm flipH="1" flipV="1">
              <a:off x="9786771" y="4500820"/>
              <a:ext cx="392602" cy="48793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48">
              <a:extLst>
                <a:ext uri="{FF2B5EF4-FFF2-40B4-BE49-F238E27FC236}">
                  <a16:creationId xmlns:a16="http://schemas.microsoft.com/office/drawing/2014/main" id="{0364CC45-72B1-4F08-90E7-E907F8B9F199}"/>
                </a:ext>
              </a:extLst>
            </p:cNvPr>
            <p:cNvCxnSpPr>
              <a:cxnSpLocks/>
              <a:stCxn id="350" idx="0"/>
              <a:endCxn id="340" idx="2"/>
            </p:cNvCxnSpPr>
            <p:nvPr/>
          </p:nvCxnSpPr>
          <p:spPr>
            <a:xfrm flipV="1">
              <a:off x="7052293" y="4500820"/>
              <a:ext cx="319150" cy="48793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33501D1B-47E4-49EF-A8E7-336CCAF8A159}"/>
              </a:ext>
            </a:extLst>
          </p:cNvPr>
          <p:cNvCxnSpPr>
            <a:cxnSpLocks/>
            <a:stCxn id="377" idx="2"/>
            <a:endCxn id="350" idx="0"/>
          </p:cNvCxnSpPr>
          <p:nvPr/>
        </p:nvCxnSpPr>
        <p:spPr>
          <a:xfrm rot="16200000" flipH="1">
            <a:off x="6480165" y="4416628"/>
            <a:ext cx="487937" cy="656320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5E20F0D0-FE02-4990-9BFF-3626E78606D1}"/>
              </a:ext>
            </a:extLst>
          </p:cNvPr>
          <p:cNvCxnSpPr>
            <a:cxnSpLocks/>
            <a:stCxn id="353" idx="0"/>
            <a:endCxn id="334" idx="2"/>
          </p:cNvCxnSpPr>
          <p:nvPr/>
        </p:nvCxnSpPr>
        <p:spPr>
          <a:xfrm rot="5400000" flipH="1" flipV="1">
            <a:off x="7279208" y="4583847"/>
            <a:ext cx="487937" cy="321885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50DCCC86-0939-4619-BD29-6CB5611B8A97}"/>
              </a:ext>
            </a:extLst>
          </p:cNvPr>
          <p:cNvCxnSpPr>
            <a:cxnSpLocks/>
            <a:stCxn id="356" idx="0"/>
            <a:endCxn id="374" idx="2"/>
          </p:cNvCxnSpPr>
          <p:nvPr/>
        </p:nvCxnSpPr>
        <p:spPr>
          <a:xfrm rot="16200000" flipV="1">
            <a:off x="6168857" y="4417996"/>
            <a:ext cx="487937" cy="653585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CAC6F23B-84F9-42DF-8576-285F5353B9C6}"/>
              </a:ext>
            </a:extLst>
          </p:cNvPr>
          <p:cNvCxnSpPr>
            <a:cxnSpLocks/>
            <a:stCxn id="364" idx="0"/>
            <a:endCxn id="229" idx="3"/>
          </p:cNvCxnSpPr>
          <p:nvPr/>
        </p:nvCxnSpPr>
        <p:spPr>
          <a:xfrm rot="16200000" flipV="1">
            <a:off x="7162784" y="3684626"/>
            <a:ext cx="1596755" cy="1011507"/>
          </a:xfrm>
          <a:prstGeom prst="curvedConnector2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42F3B1BD-F35A-4F7F-A953-A13F71AF0400}"/>
              </a:ext>
            </a:extLst>
          </p:cNvPr>
          <p:cNvCxnSpPr>
            <a:cxnSpLocks/>
            <a:stCxn id="361" idx="2"/>
            <a:endCxn id="366" idx="2"/>
          </p:cNvCxnSpPr>
          <p:nvPr/>
        </p:nvCxnSpPr>
        <p:spPr>
          <a:xfrm rot="16200000" flipH="1">
            <a:off x="9634452" y="4857777"/>
            <a:ext cx="12700" cy="1089842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9A9A3919-C1A8-4AF6-93F5-B84F64423043}"/>
              </a:ext>
            </a:extLst>
          </p:cNvPr>
          <p:cNvCxnSpPr>
            <a:cxnSpLocks/>
            <a:stCxn id="372" idx="0"/>
            <a:endCxn id="358" idx="0"/>
          </p:cNvCxnSpPr>
          <p:nvPr/>
        </p:nvCxnSpPr>
        <p:spPr>
          <a:xfrm rot="16200000" flipV="1">
            <a:off x="9323144" y="4445203"/>
            <a:ext cx="12700" cy="108710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CD34AFED-DDB9-4125-A933-27DBBF6642F2}"/>
              </a:ext>
            </a:extLst>
          </p:cNvPr>
          <p:cNvCxnSpPr>
            <a:cxnSpLocks/>
            <a:stCxn id="369" idx="0"/>
            <a:endCxn id="342" idx="2"/>
          </p:cNvCxnSpPr>
          <p:nvPr/>
        </p:nvCxnSpPr>
        <p:spPr>
          <a:xfrm rot="16200000" flipV="1">
            <a:off x="9739104" y="4238547"/>
            <a:ext cx="487937" cy="1012484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曲线 135">
            <a:extLst>
              <a:ext uri="{FF2B5EF4-FFF2-40B4-BE49-F238E27FC236}">
                <a16:creationId xmlns:a16="http://schemas.microsoft.com/office/drawing/2014/main" id="{4D259130-275E-40A3-AAF8-F09DE064C438}"/>
              </a:ext>
            </a:extLst>
          </p:cNvPr>
          <p:cNvCxnSpPr>
            <a:cxnSpLocks/>
            <a:stCxn id="292" idx="0"/>
            <a:endCxn id="342" idx="0"/>
          </p:cNvCxnSpPr>
          <p:nvPr/>
        </p:nvCxnSpPr>
        <p:spPr>
          <a:xfrm rot="16200000" flipV="1">
            <a:off x="10113022" y="3450687"/>
            <a:ext cx="12700" cy="1272384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A7C1546B-29E9-4097-AE9B-FC7FCA3DC69E}"/>
              </a:ext>
            </a:extLst>
          </p:cNvPr>
          <p:cNvCxnSpPr>
            <a:cxnSpLocks/>
            <a:stCxn id="289" idx="0"/>
            <a:endCxn id="326" idx="2"/>
          </p:cNvCxnSpPr>
          <p:nvPr/>
        </p:nvCxnSpPr>
        <p:spPr>
          <a:xfrm rot="16200000" flipV="1">
            <a:off x="10576628" y="3291675"/>
            <a:ext cx="487936" cy="1102471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29191625-219B-4685-8225-AC980B5E5413}"/>
              </a:ext>
            </a:extLst>
          </p:cNvPr>
          <p:cNvCxnSpPr>
            <a:cxnSpLocks/>
            <a:stCxn id="337" idx="0"/>
            <a:endCxn id="225" idx="2"/>
          </p:cNvCxnSpPr>
          <p:nvPr/>
        </p:nvCxnSpPr>
        <p:spPr>
          <a:xfrm rot="16200000" flipV="1">
            <a:off x="7195600" y="3288418"/>
            <a:ext cx="487936" cy="1108985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曲线 96">
            <a:extLst>
              <a:ext uri="{FF2B5EF4-FFF2-40B4-BE49-F238E27FC236}">
                <a16:creationId xmlns:a16="http://schemas.microsoft.com/office/drawing/2014/main" id="{0F2BE57B-9249-4A40-8AF1-3350F95B2E92}"/>
              </a:ext>
            </a:extLst>
          </p:cNvPr>
          <p:cNvCxnSpPr>
            <a:cxnSpLocks/>
            <a:stCxn id="380" idx="2"/>
            <a:endCxn id="98" idx="0"/>
          </p:cNvCxnSpPr>
          <p:nvPr/>
        </p:nvCxnSpPr>
        <p:spPr>
          <a:xfrm rot="5400000">
            <a:off x="5444752" y="4581248"/>
            <a:ext cx="409032" cy="24817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FBFAE646-5FE3-4966-AE9F-3D890A88B6FA}"/>
              </a:ext>
            </a:extLst>
          </p:cNvPr>
          <p:cNvSpPr txBox="1"/>
          <p:nvPr/>
        </p:nvSpPr>
        <p:spPr>
          <a:xfrm>
            <a:off x="5199983" y="4909852"/>
            <a:ext cx="6503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spcBef>
                <a:spcPts val="1000"/>
              </a:spcBef>
            </a:pP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NULL</a:t>
            </a:r>
          </a:p>
        </p:txBody>
      </p:sp>
      <p:sp>
        <p:nvSpPr>
          <p:cNvPr id="131" name="对话气泡: 圆角矩形 130">
            <a:extLst>
              <a:ext uri="{FF2B5EF4-FFF2-40B4-BE49-F238E27FC236}">
                <a16:creationId xmlns:a16="http://schemas.microsoft.com/office/drawing/2014/main" id="{87F559D2-94D1-486A-BDAA-2BAC4ECB3A3E}"/>
              </a:ext>
            </a:extLst>
          </p:cNvPr>
          <p:cNvSpPr/>
          <p:nvPr/>
        </p:nvSpPr>
        <p:spPr>
          <a:xfrm>
            <a:off x="5192581" y="1932669"/>
            <a:ext cx="1983468" cy="644821"/>
          </a:xfrm>
          <a:prstGeom prst="wedgeRoundRectCallout">
            <a:avLst>
              <a:gd name="adj1" fmla="val 57901"/>
              <a:gd name="adj2" fmla="val -633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>
              <a:spcBef>
                <a:spcPts val="1000"/>
              </a:spcBef>
            </a:pP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Tag </a:t>
            </a: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为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：指针是线索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Tag </a:t>
            </a: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为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：指针是孩子</a:t>
            </a:r>
            <a:endParaRPr lang="en-US" altLang="zh-CN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453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BEACF0A-FB87-480D-B5E2-493EEBB82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什么是树？什么是二叉树？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怎么访问二叉树？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2"/>
                </a:solidFill>
              </a:rPr>
              <a:t>二叉树有哪些应用场景？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72FD6E-79D9-4231-A5BB-DF4B2C53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845359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C9A411-6E5C-44AA-A080-8404B5D5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二叉查找树</a:t>
            </a:r>
            <a:r>
              <a:rPr lang="en-US" altLang="zh-CN" sz="2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(BST)</a:t>
            </a:r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dirty="0"/>
              <a:t>查找、插入、删除</a:t>
            </a:r>
            <a:endParaRPr lang="en-US" altLang="zh-CN" dirty="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dirty="0"/>
              <a:t>效率分析</a:t>
            </a:r>
            <a:endParaRPr lang="en-US" altLang="zh-CN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平衡二叉树</a:t>
            </a:r>
            <a:endParaRPr lang="en-US" altLang="zh-CN" sz="2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dirty="0"/>
              <a:t>插入、查找</a:t>
            </a:r>
            <a:endParaRPr lang="en-US" altLang="zh-CN" dirty="0"/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dirty="0"/>
              <a:t>效率分析</a:t>
            </a:r>
            <a:endParaRPr lang="en-US" altLang="zh-CN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哈夫曼树</a:t>
            </a:r>
            <a:endParaRPr lang="en-US" altLang="zh-CN" sz="2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457223" lvl="2" indent="0">
              <a:spcBef>
                <a:spcPts val="1000"/>
              </a:spcBef>
              <a:buNone/>
            </a:pPr>
            <a:r>
              <a:rPr lang="zh-CN" altLang="en-US" dirty="0"/>
              <a:t>定义、构造、哈夫曼编码</a:t>
            </a:r>
            <a:endParaRPr lang="en-US" altLang="zh-CN" dirty="0"/>
          </a:p>
          <a:p>
            <a:pPr marL="457223" lvl="2" indent="0">
              <a:spcBef>
                <a:spcPts val="1000"/>
              </a:spcBef>
              <a:buNone/>
            </a:pPr>
            <a:endParaRPr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5EAC8D2-96E8-4ED3-984A-21C89AFB9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510" y="2128884"/>
            <a:ext cx="3579834" cy="3579834"/>
          </a:xfrm>
          <a:prstGeom prst="rect">
            <a:avLst/>
          </a:prstGeom>
        </p:spPr>
      </p:pic>
      <p:sp>
        <p:nvSpPr>
          <p:cNvPr id="7" name="标题 2">
            <a:extLst>
              <a:ext uri="{FF2B5EF4-FFF2-40B4-BE49-F238E27FC236}">
                <a16:creationId xmlns:a16="http://schemas.microsoft.com/office/drawing/2014/main" id="{D9FE52BA-79BC-49BD-8F64-CF1CC064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zh-CN" altLang="en-US" dirty="0"/>
              <a:t>二叉树有哪些应用场景？</a:t>
            </a:r>
          </a:p>
        </p:txBody>
      </p:sp>
    </p:spTree>
    <p:extLst>
      <p:ext uri="{BB962C8B-B14F-4D97-AF65-F5344CB8AC3E}">
        <p14:creationId xmlns:p14="http://schemas.microsoft.com/office/powerpoint/2010/main" val="3908199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0B21368-69A2-4F30-9CE8-5FBF34688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二叉查找树：</a:t>
                </a:r>
                <a:r>
                  <a:rPr lang="en-US" altLang="zh-CN" dirty="0"/>
                  <a:t>BST</a:t>
                </a:r>
              </a:p>
              <a:p>
                <a:pPr marL="514350" lvl="2" indent="-514350">
                  <a:spcBef>
                    <a:spcPts val="1000"/>
                  </a:spcBef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Binary Search Tree</a:t>
                </a:r>
                <a:r>
                  <a:rPr lang="zh-CN" altLang="en-US" dirty="0"/>
                  <a:t>，排序、搜索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>
                    <a:solidFill>
                      <a:schemeClr val="accent2"/>
                    </a:solidFill>
                  </a:rPr>
                  <a:t>左子树</a:t>
                </a:r>
                <a:r>
                  <a:rPr lang="zh-CN" altLang="en-US" dirty="0"/>
                  <a:t>非空，所有左子树节点关键字值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小于根；</a:t>
                </a:r>
                <a:br>
                  <a:rPr lang="en-US" altLang="zh-CN" dirty="0">
                    <a:solidFill>
                      <a:schemeClr val="accent2"/>
                    </a:solidFill>
                  </a:rPr>
                </a:br>
                <a:r>
                  <a:rPr lang="zh-CN" altLang="en-US" dirty="0">
                    <a:solidFill>
                      <a:schemeClr val="accent2"/>
                    </a:solidFill>
                  </a:rPr>
                  <a:t>右子树</a:t>
                </a:r>
                <a:r>
                  <a:rPr lang="zh-CN" altLang="en-US" dirty="0"/>
                  <a:t>非空，所有右子树节点关键字值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大于根；</a:t>
                </a:r>
                <a:br>
                  <a:rPr lang="en-US" altLang="zh-CN" dirty="0">
                    <a:solidFill>
                      <a:schemeClr val="accent2"/>
                    </a:solidFill>
                  </a:rPr>
                </a:br>
                <a:r>
                  <a:rPr lang="zh-CN" altLang="en-US" dirty="0"/>
                  <a:t>左右子树本身又分别是一棵二叉查找树。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/>
                  <a:t>中序遍历得到一个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递增序列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二叉排序树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)</a:t>
                </a:r>
              </a:p>
              <a:p>
                <a:pPr marL="514350" lvl="2" indent="-514350">
                  <a:spcBef>
                    <a:spcPts val="1000"/>
                  </a:spcBef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BST</a:t>
                </a:r>
                <a:r>
                  <a:rPr lang="zh-CN" altLang="en-US" dirty="0"/>
                  <a:t>的查找、插入和删除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/>
                  <a:t>查找：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br>
                  <a:rPr lang="en-US" altLang="zh-CN" dirty="0"/>
                </a:br>
                <a:r>
                  <a:rPr lang="zh-CN" altLang="en-US" dirty="0"/>
                  <a:t>插入：先确定插入的位置</a:t>
                </a:r>
                <a:br>
                  <a:rPr lang="en-US" altLang="zh-CN" dirty="0"/>
                </a:br>
                <a:r>
                  <a:rPr lang="zh-CN" altLang="en-US" dirty="0"/>
                  <a:t>删除：如何填补空缺？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0B21368-69A2-4F30-9CE8-5FBF34688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8" b="-1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zh-CN" altLang="en-US" dirty="0"/>
              <a:t>二叉树有哪些应用场景？</a:t>
            </a: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1CD7941F-C59C-4623-92B4-45C88F63444B}"/>
              </a:ext>
            </a:extLst>
          </p:cNvPr>
          <p:cNvSpPr/>
          <p:nvPr/>
        </p:nvSpPr>
        <p:spPr>
          <a:xfrm>
            <a:off x="8658879" y="1467033"/>
            <a:ext cx="410063" cy="41517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A</a:t>
            </a:r>
            <a:endParaRPr kumimoji="1" lang="zh-CN" altLang="en-US" sz="1600" dirty="0">
              <a:noFill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B9F644E1-634F-4C75-B223-6223947B81DA}"/>
              </a:ext>
            </a:extLst>
          </p:cNvPr>
          <p:cNvSpPr/>
          <p:nvPr/>
        </p:nvSpPr>
        <p:spPr>
          <a:xfrm>
            <a:off x="7806100" y="2301672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7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DD98A895-C67D-41D3-A54C-67316AF4B9A4}"/>
              </a:ext>
            </a:extLst>
          </p:cNvPr>
          <p:cNvSpPr/>
          <p:nvPr/>
        </p:nvSpPr>
        <p:spPr>
          <a:xfrm>
            <a:off x="9515200" y="2301672"/>
            <a:ext cx="410061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D</a:t>
            </a:r>
            <a:endParaRPr kumimoji="1" lang="zh-CN" altLang="en-US" sz="1600" dirty="0">
              <a:noFill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05EFF7CF-28F4-4E3D-AC90-42FBD439CE53}"/>
              </a:ext>
            </a:extLst>
          </p:cNvPr>
          <p:cNvSpPr/>
          <p:nvPr/>
        </p:nvSpPr>
        <p:spPr>
          <a:xfrm>
            <a:off x="7366142" y="3011469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E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120" name="直线箭头连接符 48">
            <a:extLst>
              <a:ext uri="{FF2B5EF4-FFF2-40B4-BE49-F238E27FC236}">
                <a16:creationId xmlns:a16="http://schemas.microsoft.com/office/drawing/2014/main" id="{2DD34510-FAAA-4B16-9C86-E919E0545C60}"/>
              </a:ext>
            </a:extLst>
          </p:cNvPr>
          <p:cNvCxnSpPr>
            <a:cxnSpLocks/>
            <a:stCxn id="116" idx="3"/>
            <a:endCxn id="117" idx="0"/>
          </p:cNvCxnSpPr>
          <p:nvPr/>
        </p:nvCxnSpPr>
        <p:spPr>
          <a:xfrm flipH="1">
            <a:off x="8011132" y="1821409"/>
            <a:ext cx="707799" cy="48026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51">
            <a:extLst>
              <a:ext uri="{FF2B5EF4-FFF2-40B4-BE49-F238E27FC236}">
                <a16:creationId xmlns:a16="http://schemas.microsoft.com/office/drawing/2014/main" id="{ECF27258-1522-46D0-84FF-3C8484784D22}"/>
              </a:ext>
            </a:extLst>
          </p:cNvPr>
          <p:cNvCxnSpPr>
            <a:cxnSpLocks/>
            <a:stCxn id="117" idx="3"/>
            <a:endCxn id="119" idx="0"/>
          </p:cNvCxnSpPr>
          <p:nvPr/>
        </p:nvCxnSpPr>
        <p:spPr>
          <a:xfrm flipH="1">
            <a:off x="7571174" y="2656048"/>
            <a:ext cx="294978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52">
            <a:extLst>
              <a:ext uri="{FF2B5EF4-FFF2-40B4-BE49-F238E27FC236}">
                <a16:creationId xmlns:a16="http://schemas.microsoft.com/office/drawing/2014/main" id="{A387F5D0-3788-4492-83D4-6A05D0D9E1B0}"/>
              </a:ext>
            </a:extLst>
          </p:cNvPr>
          <p:cNvCxnSpPr>
            <a:cxnSpLocks/>
            <a:stCxn id="116" idx="5"/>
            <a:endCxn id="118" idx="0"/>
          </p:cNvCxnSpPr>
          <p:nvPr/>
        </p:nvCxnSpPr>
        <p:spPr>
          <a:xfrm>
            <a:off x="9008890" y="1821409"/>
            <a:ext cx="711341" cy="48026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椭圆 122">
            <a:extLst>
              <a:ext uri="{FF2B5EF4-FFF2-40B4-BE49-F238E27FC236}">
                <a16:creationId xmlns:a16="http://schemas.microsoft.com/office/drawing/2014/main" id="{F854FBBE-FA15-475F-962F-0EA8A33449E9}"/>
              </a:ext>
            </a:extLst>
          </p:cNvPr>
          <p:cNvSpPr/>
          <p:nvPr/>
        </p:nvSpPr>
        <p:spPr>
          <a:xfrm>
            <a:off x="9955078" y="3011469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J</a:t>
            </a:r>
            <a:endParaRPr kumimoji="1" lang="zh-CN" altLang="en-US" sz="1600" dirty="0">
              <a:noFill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C2F55140-0A8B-4BAA-B268-6421CCB0F540}"/>
              </a:ext>
            </a:extLst>
          </p:cNvPr>
          <p:cNvSpPr/>
          <p:nvPr/>
        </p:nvSpPr>
        <p:spPr>
          <a:xfrm>
            <a:off x="9073288" y="3011469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H</a:t>
            </a:r>
            <a:endParaRPr kumimoji="1" lang="zh-CN" altLang="en-US" sz="1600" dirty="0">
              <a:noFill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EE76D012-4A97-4389-91D1-AD385E60595B}"/>
              </a:ext>
            </a:extLst>
          </p:cNvPr>
          <p:cNvSpPr/>
          <p:nvPr/>
        </p:nvSpPr>
        <p:spPr>
          <a:xfrm>
            <a:off x="8248816" y="3011469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F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126" name="直线箭头连接符 66">
            <a:extLst>
              <a:ext uri="{FF2B5EF4-FFF2-40B4-BE49-F238E27FC236}">
                <a16:creationId xmlns:a16="http://schemas.microsoft.com/office/drawing/2014/main" id="{7D7AB5DE-D211-46ED-A173-AF23620BB56F}"/>
              </a:ext>
            </a:extLst>
          </p:cNvPr>
          <p:cNvCxnSpPr>
            <a:cxnSpLocks/>
            <a:stCxn id="118" idx="5"/>
            <a:endCxn id="123" idx="0"/>
          </p:cNvCxnSpPr>
          <p:nvPr/>
        </p:nvCxnSpPr>
        <p:spPr>
          <a:xfrm>
            <a:off x="9865209" y="2656048"/>
            <a:ext cx="294901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68">
            <a:extLst>
              <a:ext uri="{FF2B5EF4-FFF2-40B4-BE49-F238E27FC236}">
                <a16:creationId xmlns:a16="http://schemas.microsoft.com/office/drawing/2014/main" id="{7A5DE84A-4C14-4812-98C8-3F448FFB1AE6}"/>
              </a:ext>
            </a:extLst>
          </p:cNvPr>
          <p:cNvCxnSpPr>
            <a:cxnSpLocks/>
            <a:stCxn id="118" idx="3"/>
            <a:endCxn id="124" idx="0"/>
          </p:cNvCxnSpPr>
          <p:nvPr/>
        </p:nvCxnSpPr>
        <p:spPr>
          <a:xfrm flipH="1">
            <a:off x="9278320" y="2656048"/>
            <a:ext cx="296932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73">
            <a:extLst>
              <a:ext uri="{FF2B5EF4-FFF2-40B4-BE49-F238E27FC236}">
                <a16:creationId xmlns:a16="http://schemas.microsoft.com/office/drawing/2014/main" id="{3EDF8570-E33C-4535-B52A-6B2A062080C0}"/>
              </a:ext>
            </a:extLst>
          </p:cNvPr>
          <p:cNvCxnSpPr>
            <a:cxnSpLocks/>
            <a:stCxn id="117" idx="5"/>
            <a:endCxn id="125" idx="0"/>
          </p:cNvCxnSpPr>
          <p:nvPr/>
        </p:nvCxnSpPr>
        <p:spPr>
          <a:xfrm>
            <a:off x="8156111" y="2656048"/>
            <a:ext cx="297737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257CEFB-9B40-4EE6-ACC8-CCE9E57EDEE0}"/>
              </a:ext>
            </a:extLst>
          </p:cNvPr>
          <p:cNvSpPr/>
          <p:nvPr/>
        </p:nvSpPr>
        <p:spPr>
          <a:xfrm>
            <a:off x="7141550" y="3777706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E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130" name="直线箭头连接符 51">
            <a:extLst>
              <a:ext uri="{FF2B5EF4-FFF2-40B4-BE49-F238E27FC236}">
                <a16:creationId xmlns:a16="http://schemas.microsoft.com/office/drawing/2014/main" id="{C94E65A2-3884-41B7-BD72-9103E83FEF78}"/>
              </a:ext>
            </a:extLst>
          </p:cNvPr>
          <p:cNvCxnSpPr>
            <a:cxnSpLocks/>
            <a:stCxn id="119" idx="4"/>
            <a:endCxn id="129" idx="0"/>
          </p:cNvCxnSpPr>
          <p:nvPr/>
        </p:nvCxnSpPr>
        <p:spPr>
          <a:xfrm flipH="1">
            <a:off x="7346582" y="3426646"/>
            <a:ext cx="224592" cy="35106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椭圆 130">
            <a:extLst>
              <a:ext uri="{FF2B5EF4-FFF2-40B4-BE49-F238E27FC236}">
                <a16:creationId xmlns:a16="http://schemas.microsoft.com/office/drawing/2014/main" id="{389C0A32-FB6D-42F7-BFFD-4CD4CE0D44F5}"/>
              </a:ext>
            </a:extLst>
          </p:cNvPr>
          <p:cNvSpPr/>
          <p:nvPr/>
        </p:nvSpPr>
        <p:spPr>
          <a:xfrm>
            <a:off x="7599186" y="3777706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6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32" name="直线箭头连接符 66">
            <a:extLst>
              <a:ext uri="{FF2B5EF4-FFF2-40B4-BE49-F238E27FC236}">
                <a16:creationId xmlns:a16="http://schemas.microsoft.com/office/drawing/2014/main" id="{2BAE2C61-62F7-46B3-A4E0-E9C1BB17D719}"/>
              </a:ext>
            </a:extLst>
          </p:cNvPr>
          <p:cNvCxnSpPr>
            <a:cxnSpLocks/>
            <a:stCxn id="119" idx="4"/>
            <a:endCxn id="131" idx="0"/>
          </p:cNvCxnSpPr>
          <p:nvPr/>
        </p:nvCxnSpPr>
        <p:spPr>
          <a:xfrm>
            <a:off x="7571174" y="3426646"/>
            <a:ext cx="233044" cy="35106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94B1D226-9CCB-4283-A07A-944DA0EE112C}"/>
              </a:ext>
            </a:extLst>
          </p:cNvPr>
          <p:cNvSpPr/>
          <p:nvPr/>
        </p:nvSpPr>
        <p:spPr>
          <a:xfrm>
            <a:off x="8041332" y="3785718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E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134" name="直线箭头连接符 51">
            <a:extLst>
              <a:ext uri="{FF2B5EF4-FFF2-40B4-BE49-F238E27FC236}">
                <a16:creationId xmlns:a16="http://schemas.microsoft.com/office/drawing/2014/main" id="{C97F98A9-F4A4-4CDA-8CF2-51B622A2F5B8}"/>
              </a:ext>
            </a:extLst>
          </p:cNvPr>
          <p:cNvCxnSpPr>
            <a:cxnSpLocks/>
            <a:endCxn id="133" idx="0"/>
          </p:cNvCxnSpPr>
          <p:nvPr/>
        </p:nvCxnSpPr>
        <p:spPr>
          <a:xfrm flipH="1">
            <a:off x="8246364" y="3434658"/>
            <a:ext cx="224592" cy="35106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6668445-387E-4635-B6A9-7586ECEAD1F4}"/>
              </a:ext>
            </a:extLst>
          </p:cNvPr>
          <p:cNvSpPr txBox="1"/>
          <p:nvPr/>
        </p:nvSpPr>
        <p:spPr>
          <a:xfrm>
            <a:off x="8041332" y="3839417"/>
            <a:ext cx="410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3A17A82-546F-451D-965B-077A8375C989}"/>
              </a:ext>
            </a:extLst>
          </p:cNvPr>
          <p:cNvSpPr txBox="1"/>
          <p:nvPr/>
        </p:nvSpPr>
        <p:spPr>
          <a:xfrm>
            <a:off x="8660570" y="1506573"/>
            <a:ext cx="410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530C3882-7887-4CCB-9DA6-0BA0FDB59650}"/>
              </a:ext>
            </a:extLst>
          </p:cNvPr>
          <p:cNvSpPr txBox="1"/>
          <p:nvPr/>
        </p:nvSpPr>
        <p:spPr>
          <a:xfrm>
            <a:off x="9529959" y="2355370"/>
            <a:ext cx="410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13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71EB652-89A9-4418-84C1-40BAB3EA9ACC}"/>
              </a:ext>
            </a:extLst>
          </p:cNvPr>
          <p:cNvSpPr txBox="1"/>
          <p:nvPr/>
        </p:nvSpPr>
        <p:spPr>
          <a:xfrm>
            <a:off x="7371604" y="3065168"/>
            <a:ext cx="410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5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A8CFBB1-177C-4D0C-B147-2A8D24FB3F42}"/>
              </a:ext>
            </a:extLst>
          </p:cNvPr>
          <p:cNvSpPr txBox="1"/>
          <p:nvPr/>
        </p:nvSpPr>
        <p:spPr>
          <a:xfrm>
            <a:off x="8265820" y="3068007"/>
            <a:ext cx="410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9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A96ED9E-CFE1-4ADA-A092-8CB29374962E}"/>
              </a:ext>
            </a:extLst>
          </p:cNvPr>
          <p:cNvSpPr txBox="1"/>
          <p:nvPr/>
        </p:nvSpPr>
        <p:spPr>
          <a:xfrm>
            <a:off x="9079867" y="3082074"/>
            <a:ext cx="410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11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C8E2612-455D-4E9B-806C-8BD354E51693}"/>
              </a:ext>
            </a:extLst>
          </p:cNvPr>
          <p:cNvSpPr txBox="1"/>
          <p:nvPr/>
        </p:nvSpPr>
        <p:spPr>
          <a:xfrm>
            <a:off x="9961657" y="3073659"/>
            <a:ext cx="410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18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D803DCA-A5CE-419E-95D4-5E6537CB0684}"/>
              </a:ext>
            </a:extLst>
          </p:cNvPr>
          <p:cNvSpPr txBox="1"/>
          <p:nvPr/>
        </p:nvSpPr>
        <p:spPr>
          <a:xfrm>
            <a:off x="7141550" y="3839417"/>
            <a:ext cx="410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00E4F0B7-6CD7-476B-8C92-342036FC3434}"/>
              </a:ext>
            </a:extLst>
          </p:cNvPr>
          <p:cNvGrpSpPr/>
          <p:nvPr/>
        </p:nvGrpSpPr>
        <p:grpSpPr>
          <a:xfrm>
            <a:off x="9296915" y="3434658"/>
            <a:ext cx="438075" cy="766237"/>
            <a:chOff x="8567154" y="3644600"/>
            <a:chExt cx="438075" cy="766237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20BFCE6C-3293-4009-9EF1-B64AE8EFA8E2}"/>
                </a:ext>
              </a:extLst>
            </p:cNvPr>
            <p:cNvSpPr/>
            <p:nvPr/>
          </p:nvSpPr>
          <p:spPr>
            <a:xfrm>
              <a:off x="8595166" y="3995660"/>
              <a:ext cx="410063" cy="4151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noFill/>
                </a:rPr>
                <a:t>J</a:t>
              </a:r>
              <a:endParaRPr kumimoji="1" lang="zh-CN" altLang="en-US" sz="1600" dirty="0">
                <a:noFill/>
              </a:endParaRPr>
            </a:p>
          </p:txBody>
        </p:sp>
        <p:cxnSp>
          <p:nvCxnSpPr>
            <p:cNvPr id="145" name="直线箭头连接符 66">
              <a:extLst>
                <a:ext uri="{FF2B5EF4-FFF2-40B4-BE49-F238E27FC236}">
                  <a16:creationId xmlns:a16="http://schemas.microsoft.com/office/drawing/2014/main" id="{9B275235-A6C3-4E00-9E4A-F3CDED56A8C0}"/>
                </a:ext>
              </a:extLst>
            </p:cNvPr>
            <p:cNvCxnSpPr>
              <a:cxnSpLocks/>
              <a:endCxn id="144" idx="0"/>
            </p:cNvCxnSpPr>
            <p:nvPr/>
          </p:nvCxnSpPr>
          <p:spPr>
            <a:xfrm>
              <a:off x="8567154" y="3644600"/>
              <a:ext cx="233044" cy="35106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C3AE1CB3-B8D2-41F5-B0AE-6E0AA9EAFD4B}"/>
                </a:ext>
              </a:extLst>
            </p:cNvPr>
            <p:cNvSpPr txBox="1"/>
            <p:nvPr/>
          </p:nvSpPr>
          <p:spPr>
            <a:xfrm>
              <a:off x="8595166" y="4049359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12</a:t>
              </a:r>
              <a:endPara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120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0B21368-69A2-4F30-9CE8-5FBF34688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二叉查找树：</a:t>
                </a:r>
                <a:r>
                  <a:rPr lang="en-US" altLang="zh-CN" dirty="0"/>
                  <a:t>BST</a:t>
                </a:r>
              </a:p>
              <a:p>
                <a:pPr marL="514350" lvl="2" indent="-514350">
                  <a:spcBef>
                    <a:spcPts val="1000"/>
                  </a:spcBef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BST</a:t>
                </a:r>
                <a:r>
                  <a:rPr lang="zh-CN" altLang="en-US" dirty="0"/>
                  <a:t>的查找、插入和删除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/>
                  <a:t>查找：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br>
                  <a:rPr lang="en-US" altLang="zh-CN" dirty="0"/>
                </a:br>
                <a:r>
                  <a:rPr lang="zh-CN" altLang="en-US" dirty="0"/>
                  <a:t>插入：先确定插入的位置</a:t>
                </a:r>
                <a:br>
                  <a:rPr lang="en-US" altLang="zh-CN" dirty="0"/>
                </a:br>
                <a:r>
                  <a:rPr lang="zh-CN" altLang="en-US" dirty="0"/>
                  <a:t>删除：如何填补空缺？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0B21368-69A2-4F30-9CE8-5FBF34688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zh-CN" altLang="en-US" dirty="0"/>
              <a:t>二叉树有哪些应用场景？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14277D2-2619-4313-B84B-F6AAFDE55AA3}"/>
              </a:ext>
            </a:extLst>
          </p:cNvPr>
          <p:cNvSpPr/>
          <p:nvPr/>
        </p:nvSpPr>
        <p:spPr>
          <a:xfrm>
            <a:off x="8552719" y="1525773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CA3F928-7A5F-4DE3-9D42-F8D33B6FB6FA}"/>
              </a:ext>
            </a:extLst>
          </p:cNvPr>
          <p:cNvSpPr/>
          <p:nvPr/>
        </p:nvSpPr>
        <p:spPr>
          <a:xfrm>
            <a:off x="7699940" y="2360412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7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5A2D0F8-9CAE-4AE3-957E-5DDB84EFED3B}"/>
              </a:ext>
            </a:extLst>
          </p:cNvPr>
          <p:cNvSpPr/>
          <p:nvPr/>
        </p:nvSpPr>
        <p:spPr>
          <a:xfrm>
            <a:off x="7259982" y="3070209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E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37" name="直线箭头连接符 48">
            <a:extLst>
              <a:ext uri="{FF2B5EF4-FFF2-40B4-BE49-F238E27FC236}">
                <a16:creationId xmlns:a16="http://schemas.microsoft.com/office/drawing/2014/main" id="{EEE8B16A-B308-4B5C-AD56-4A5CBC73E553}"/>
              </a:ext>
            </a:extLst>
          </p:cNvPr>
          <p:cNvCxnSpPr>
            <a:cxnSpLocks/>
            <a:stCxn id="32" idx="3"/>
            <a:endCxn id="33" idx="0"/>
          </p:cNvCxnSpPr>
          <p:nvPr/>
        </p:nvCxnSpPr>
        <p:spPr>
          <a:xfrm flipH="1">
            <a:off x="7904972" y="1880149"/>
            <a:ext cx="707799" cy="48026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51">
            <a:extLst>
              <a:ext uri="{FF2B5EF4-FFF2-40B4-BE49-F238E27FC236}">
                <a16:creationId xmlns:a16="http://schemas.microsoft.com/office/drawing/2014/main" id="{6E2A437F-405B-4C76-ABCA-04D9FB40503D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7465014" y="2714788"/>
            <a:ext cx="294978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89B04FE5-B769-4A5C-93ED-CEB014DE6E9A}"/>
              </a:ext>
            </a:extLst>
          </p:cNvPr>
          <p:cNvSpPr/>
          <p:nvPr/>
        </p:nvSpPr>
        <p:spPr>
          <a:xfrm>
            <a:off x="8142656" y="3070209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F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48" name="直线箭头连接符 73">
            <a:extLst>
              <a:ext uri="{FF2B5EF4-FFF2-40B4-BE49-F238E27FC236}">
                <a16:creationId xmlns:a16="http://schemas.microsoft.com/office/drawing/2014/main" id="{A35A9906-C8F9-4F53-BE65-478ABB43C44B}"/>
              </a:ext>
            </a:extLst>
          </p:cNvPr>
          <p:cNvCxnSpPr>
            <a:cxnSpLocks/>
            <a:stCxn id="33" idx="5"/>
            <a:endCxn id="43" idx="0"/>
          </p:cNvCxnSpPr>
          <p:nvPr/>
        </p:nvCxnSpPr>
        <p:spPr>
          <a:xfrm>
            <a:off x="8049951" y="2714788"/>
            <a:ext cx="297737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B35DE865-1919-4356-AC7A-FEB0C5D96053}"/>
              </a:ext>
            </a:extLst>
          </p:cNvPr>
          <p:cNvSpPr/>
          <p:nvPr/>
        </p:nvSpPr>
        <p:spPr>
          <a:xfrm>
            <a:off x="7035390" y="3836446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E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53" name="直线箭头连接符 51">
            <a:extLst>
              <a:ext uri="{FF2B5EF4-FFF2-40B4-BE49-F238E27FC236}">
                <a16:creationId xmlns:a16="http://schemas.microsoft.com/office/drawing/2014/main" id="{9EEB4CFE-3E2C-4108-B7BF-6A3ED788AC5A}"/>
              </a:ext>
            </a:extLst>
          </p:cNvPr>
          <p:cNvCxnSpPr>
            <a:cxnSpLocks/>
            <a:stCxn id="35" idx="4"/>
            <a:endCxn id="52" idx="0"/>
          </p:cNvCxnSpPr>
          <p:nvPr/>
        </p:nvCxnSpPr>
        <p:spPr>
          <a:xfrm flipH="1">
            <a:off x="7240422" y="3485386"/>
            <a:ext cx="224592" cy="35106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88B6C547-A0AF-4A1A-AD78-C08094605530}"/>
              </a:ext>
            </a:extLst>
          </p:cNvPr>
          <p:cNvSpPr/>
          <p:nvPr/>
        </p:nvSpPr>
        <p:spPr>
          <a:xfrm>
            <a:off x="7493026" y="3836446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6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70BAE110-6182-45BF-AD68-336F2C426198}"/>
              </a:ext>
            </a:extLst>
          </p:cNvPr>
          <p:cNvCxnSpPr>
            <a:cxnSpLocks/>
            <a:stCxn id="35" idx="4"/>
            <a:endCxn id="60" idx="0"/>
          </p:cNvCxnSpPr>
          <p:nvPr/>
        </p:nvCxnSpPr>
        <p:spPr>
          <a:xfrm>
            <a:off x="7465014" y="3485386"/>
            <a:ext cx="233044" cy="35106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DD2A8CE4-D7D5-488B-AF89-22F44A45CF96}"/>
              </a:ext>
            </a:extLst>
          </p:cNvPr>
          <p:cNvSpPr/>
          <p:nvPr/>
        </p:nvSpPr>
        <p:spPr>
          <a:xfrm>
            <a:off x="7935172" y="3844458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E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69" name="直线箭头连接符 51">
            <a:extLst>
              <a:ext uri="{FF2B5EF4-FFF2-40B4-BE49-F238E27FC236}">
                <a16:creationId xmlns:a16="http://schemas.microsoft.com/office/drawing/2014/main" id="{A833006F-0C66-4D27-82C2-C35291D517E0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8140204" y="3493398"/>
            <a:ext cx="224592" cy="35106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9E23CA18-5DB2-441F-BF07-052A444DAD3A}"/>
              </a:ext>
            </a:extLst>
          </p:cNvPr>
          <p:cNvSpPr txBox="1"/>
          <p:nvPr/>
        </p:nvSpPr>
        <p:spPr>
          <a:xfrm>
            <a:off x="7935172" y="3898157"/>
            <a:ext cx="410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5267916-9946-4384-B8CC-0EC2A5AA68C6}"/>
              </a:ext>
            </a:extLst>
          </p:cNvPr>
          <p:cNvSpPr txBox="1"/>
          <p:nvPr/>
        </p:nvSpPr>
        <p:spPr>
          <a:xfrm>
            <a:off x="7265444" y="3123908"/>
            <a:ext cx="410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5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1B83877-E6EB-41A0-B93C-FB1461E9264D}"/>
              </a:ext>
            </a:extLst>
          </p:cNvPr>
          <p:cNvSpPr txBox="1"/>
          <p:nvPr/>
        </p:nvSpPr>
        <p:spPr>
          <a:xfrm>
            <a:off x="8159660" y="3126747"/>
            <a:ext cx="410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9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5EC1C0C-6F31-4D44-BB66-5A23B4A803A9}"/>
              </a:ext>
            </a:extLst>
          </p:cNvPr>
          <p:cNvSpPr txBox="1"/>
          <p:nvPr/>
        </p:nvSpPr>
        <p:spPr>
          <a:xfrm>
            <a:off x="7035390" y="3898157"/>
            <a:ext cx="410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82C5046-0696-4C81-9C7B-D411BF7A185A}"/>
              </a:ext>
            </a:extLst>
          </p:cNvPr>
          <p:cNvSpPr/>
          <p:nvPr/>
        </p:nvSpPr>
        <p:spPr>
          <a:xfrm>
            <a:off x="5197248" y="1563433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713E4F11-019C-4133-9237-CF2A58F863F3}"/>
              </a:ext>
            </a:extLst>
          </p:cNvPr>
          <p:cNvSpPr/>
          <p:nvPr/>
        </p:nvSpPr>
        <p:spPr>
          <a:xfrm>
            <a:off x="4533699" y="2398072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6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0E0D1C2-8E68-4A8F-BAE1-53FC3F21904B}"/>
              </a:ext>
            </a:extLst>
          </p:cNvPr>
          <p:cNvSpPr/>
          <p:nvPr/>
        </p:nvSpPr>
        <p:spPr>
          <a:xfrm>
            <a:off x="4093741" y="3107869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5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直线箭头连接符 48">
            <a:extLst>
              <a:ext uri="{FF2B5EF4-FFF2-40B4-BE49-F238E27FC236}">
                <a16:creationId xmlns:a16="http://schemas.microsoft.com/office/drawing/2014/main" id="{3159D3A7-6909-4D70-A932-109700714D1D}"/>
              </a:ext>
            </a:extLst>
          </p:cNvPr>
          <p:cNvCxnSpPr>
            <a:cxnSpLocks/>
            <a:stCxn id="49" idx="3"/>
            <a:endCxn id="51" idx="0"/>
          </p:cNvCxnSpPr>
          <p:nvPr/>
        </p:nvCxnSpPr>
        <p:spPr>
          <a:xfrm flipH="1">
            <a:off x="4738731" y="1917809"/>
            <a:ext cx="518569" cy="48026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1">
            <a:extLst>
              <a:ext uri="{FF2B5EF4-FFF2-40B4-BE49-F238E27FC236}">
                <a16:creationId xmlns:a16="http://schemas.microsoft.com/office/drawing/2014/main" id="{B888DE8C-A530-4E18-8C7E-835960D99817}"/>
              </a:ext>
            </a:extLst>
          </p:cNvPr>
          <p:cNvCxnSpPr>
            <a:cxnSpLocks/>
            <a:stCxn id="51" idx="3"/>
            <a:endCxn id="55" idx="0"/>
          </p:cNvCxnSpPr>
          <p:nvPr/>
        </p:nvCxnSpPr>
        <p:spPr>
          <a:xfrm flipH="1">
            <a:off x="4298773" y="2752448"/>
            <a:ext cx="294978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055EB75A-2008-47EE-9F0D-B67F2FF641FB}"/>
              </a:ext>
            </a:extLst>
          </p:cNvPr>
          <p:cNvSpPr/>
          <p:nvPr/>
        </p:nvSpPr>
        <p:spPr>
          <a:xfrm>
            <a:off x="3869149" y="3874106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3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25E5E603-784C-4BF0-B48E-FEFFEC43654E}"/>
              </a:ext>
            </a:extLst>
          </p:cNvPr>
          <p:cNvSpPr/>
          <p:nvPr/>
        </p:nvSpPr>
        <p:spPr>
          <a:xfrm>
            <a:off x="9402037" y="3280636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9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85" name="直线箭头连接符 51">
            <a:extLst>
              <a:ext uri="{FF2B5EF4-FFF2-40B4-BE49-F238E27FC236}">
                <a16:creationId xmlns:a16="http://schemas.microsoft.com/office/drawing/2014/main" id="{94DCFDC2-E31C-4D5D-8629-B701BC85EE49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9354927" y="2874350"/>
            <a:ext cx="252142" cy="406286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51">
            <a:extLst>
              <a:ext uri="{FF2B5EF4-FFF2-40B4-BE49-F238E27FC236}">
                <a16:creationId xmlns:a16="http://schemas.microsoft.com/office/drawing/2014/main" id="{2DDA8887-FA1B-4CFD-9180-2DBEFD6E75DE}"/>
              </a:ext>
            </a:extLst>
          </p:cNvPr>
          <p:cNvCxnSpPr>
            <a:cxnSpLocks/>
            <a:stCxn id="55" idx="4"/>
            <a:endCxn id="66" idx="0"/>
          </p:cNvCxnSpPr>
          <p:nvPr/>
        </p:nvCxnSpPr>
        <p:spPr>
          <a:xfrm flipH="1">
            <a:off x="4074181" y="3523046"/>
            <a:ext cx="224592" cy="35106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DFCE247B-F600-44E2-9FD0-93E2C2CC47ED}"/>
              </a:ext>
            </a:extLst>
          </p:cNvPr>
          <p:cNvSpPr/>
          <p:nvPr/>
        </p:nvSpPr>
        <p:spPr>
          <a:xfrm>
            <a:off x="9821719" y="1667586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D6A82781-41CA-4BB8-AF43-2F946AD2DDDF}"/>
              </a:ext>
            </a:extLst>
          </p:cNvPr>
          <p:cNvSpPr/>
          <p:nvPr/>
        </p:nvSpPr>
        <p:spPr>
          <a:xfrm>
            <a:off x="10678040" y="2502225"/>
            <a:ext cx="410061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17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123" name="直线箭头连接符 52">
            <a:extLst>
              <a:ext uri="{FF2B5EF4-FFF2-40B4-BE49-F238E27FC236}">
                <a16:creationId xmlns:a16="http://schemas.microsoft.com/office/drawing/2014/main" id="{CA7B01CD-3659-40E0-80A2-629A7836B5ED}"/>
              </a:ext>
            </a:extLst>
          </p:cNvPr>
          <p:cNvCxnSpPr>
            <a:cxnSpLocks/>
            <a:stCxn id="121" idx="5"/>
            <a:endCxn id="122" idx="0"/>
          </p:cNvCxnSpPr>
          <p:nvPr/>
        </p:nvCxnSpPr>
        <p:spPr>
          <a:xfrm>
            <a:off x="10171730" y="2021962"/>
            <a:ext cx="711341" cy="48026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84E1686B-FA7C-4579-B4C2-9746BB17D891}"/>
              </a:ext>
            </a:extLst>
          </p:cNvPr>
          <p:cNvSpPr/>
          <p:nvPr/>
        </p:nvSpPr>
        <p:spPr>
          <a:xfrm>
            <a:off x="11124667" y="3218446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18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3C94A7B8-D06A-433C-8446-08FE75F09C8F}"/>
              </a:ext>
            </a:extLst>
          </p:cNvPr>
          <p:cNvSpPr/>
          <p:nvPr/>
        </p:nvSpPr>
        <p:spPr>
          <a:xfrm>
            <a:off x="10242877" y="3218446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14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128" name="直线箭头连接符 66">
            <a:extLst>
              <a:ext uri="{FF2B5EF4-FFF2-40B4-BE49-F238E27FC236}">
                <a16:creationId xmlns:a16="http://schemas.microsoft.com/office/drawing/2014/main" id="{936A5B3D-1F03-4E39-B793-63FCB4733221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11034798" y="2863025"/>
            <a:ext cx="294901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箭头连接符 68">
            <a:extLst>
              <a:ext uri="{FF2B5EF4-FFF2-40B4-BE49-F238E27FC236}">
                <a16:creationId xmlns:a16="http://schemas.microsoft.com/office/drawing/2014/main" id="{28ABBAB3-9CF1-494D-BC4C-3E8AA5D3AEAD}"/>
              </a:ext>
            </a:extLst>
          </p:cNvPr>
          <p:cNvCxnSpPr>
            <a:cxnSpLocks/>
            <a:endCxn id="127" idx="0"/>
          </p:cNvCxnSpPr>
          <p:nvPr/>
        </p:nvCxnSpPr>
        <p:spPr>
          <a:xfrm flipH="1">
            <a:off x="10447909" y="2863025"/>
            <a:ext cx="296932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93913ED3-763F-4D34-93C2-3681D420798A}"/>
              </a:ext>
            </a:extLst>
          </p:cNvPr>
          <p:cNvSpPr/>
          <p:nvPr/>
        </p:nvSpPr>
        <p:spPr>
          <a:xfrm>
            <a:off x="10539809" y="3989044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16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134" name="直线箭头连接符 66">
            <a:extLst>
              <a:ext uri="{FF2B5EF4-FFF2-40B4-BE49-F238E27FC236}">
                <a16:creationId xmlns:a16="http://schemas.microsoft.com/office/drawing/2014/main" id="{6F2B203B-B0CB-4CF3-A702-52FAFAEB4771}"/>
              </a:ext>
            </a:extLst>
          </p:cNvPr>
          <p:cNvCxnSpPr>
            <a:cxnSpLocks/>
            <a:stCxn id="127" idx="5"/>
            <a:endCxn id="133" idx="0"/>
          </p:cNvCxnSpPr>
          <p:nvPr/>
        </p:nvCxnSpPr>
        <p:spPr>
          <a:xfrm>
            <a:off x="10592888" y="3572822"/>
            <a:ext cx="151953" cy="416222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2BB5BE48-23B9-4E52-9D52-D9AF933892D3}"/>
              </a:ext>
            </a:extLst>
          </p:cNvPr>
          <p:cNvSpPr/>
          <p:nvPr/>
        </p:nvSpPr>
        <p:spPr>
          <a:xfrm>
            <a:off x="10334777" y="4650284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15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138" name="直线箭头连接符 66">
            <a:extLst>
              <a:ext uri="{FF2B5EF4-FFF2-40B4-BE49-F238E27FC236}">
                <a16:creationId xmlns:a16="http://schemas.microsoft.com/office/drawing/2014/main" id="{44A3E5AB-6CEA-4B27-AF4C-D08282388FDB}"/>
              </a:ext>
            </a:extLst>
          </p:cNvPr>
          <p:cNvCxnSpPr>
            <a:cxnSpLocks/>
            <a:stCxn id="133" idx="4"/>
            <a:endCxn id="137" idx="0"/>
          </p:cNvCxnSpPr>
          <p:nvPr/>
        </p:nvCxnSpPr>
        <p:spPr>
          <a:xfrm flipH="1">
            <a:off x="10539809" y="4404221"/>
            <a:ext cx="205032" cy="24606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C7059EB2-2411-4527-9125-2990B3B09528}"/>
              </a:ext>
            </a:extLst>
          </p:cNvPr>
          <p:cNvSpPr/>
          <p:nvPr/>
        </p:nvSpPr>
        <p:spPr>
          <a:xfrm>
            <a:off x="9052026" y="2502225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142" name="直线箭头连接符 66">
            <a:extLst>
              <a:ext uri="{FF2B5EF4-FFF2-40B4-BE49-F238E27FC236}">
                <a16:creationId xmlns:a16="http://schemas.microsoft.com/office/drawing/2014/main" id="{1E3FE4FE-2FA5-42DA-BC90-DB611D07D8DA}"/>
              </a:ext>
            </a:extLst>
          </p:cNvPr>
          <p:cNvCxnSpPr>
            <a:cxnSpLocks/>
            <a:stCxn id="121" idx="3"/>
            <a:endCxn id="140" idx="0"/>
          </p:cNvCxnSpPr>
          <p:nvPr/>
        </p:nvCxnSpPr>
        <p:spPr>
          <a:xfrm flipH="1">
            <a:off x="9257058" y="2021962"/>
            <a:ext cx="624713" cy="48026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66">
            <a:extLst>
              <a:ext uri="{FF2B5EF4-FFF2-40B4-BE49-F238E27FC236}">
                <a16:creationId xmlns:a16="http://schemas.microsoft.com/office/drawing/2014/main" id="{3A6969D2-710D-407E-AD98-28A5A4FFC7FB}"/>
              </a:ext>
            </a:extLst>
          </p:cNvPr>
          <p:cNvCxnSpPr>
            <a:cxnSpLocks/>
            <a:stCxn id="127" idx="3"/>
          </p:cNvCxnSpPr>
          <p:nvPr/>
        </p:nvCxnSpPr>
        <p:spPr>
          <a:xfrm flipH="1">
            <a:off x="10121161" y="3572822"/>
            <a:ext cx="181768" cy="35106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EF5A2A98-38CD-4FA3-979A-4CA7A153EE9A}"/>
              </a:ext>
            </a:extLst>
          </p:cNvPr>
          <p:cNvGrpSpPr/>
          <p:nvPr/>
        </p:nvGrpSpPr>
        <p:grpSpPr>
          <a:xfrm>
            <a:off x="5490792" y="2425784"/>
            <a:ext cx="1291853" cy="1131398"/>
            <a:chOff x="7658932" y="2502225"/>
            <a:chExt cx="1291853" cy="1131398"/>
          </a:xfrm>
        </p:grpSpPr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B38B9A85-6596-4718-B06A-6AAD5F059ECE}"/>
                </a:ext>
              </a:extLst>
            </p:cNvPr>
            <p:cNvSpPr/>
            <p:nvPr/>
          </p:nvSpPr>
          <p:spPr>
            <a:xfrm>
              <a:off x="8094095" y="2502225"/>
              <a:ext cx="410061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17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178068D4-AD26-422F-9D1C-1D3BB2467542}"/>
                </a:ext>
              </a:extLst>
            </p:cNvPr>
            <p:cNvSpPr/>
            <p:nvPr/>
          </p:nvSpPr>
          <p:spPr>
            <a:xfrm>
              <a:off x="8540722" y="3218446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18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144E197A-ABA4-400C-955E-2A7258F76014}"/>
                </a:ext>
              </a:extLst>
            </p:cNvPr>
            <p:cNvSpPr/>
            <p:nvPr/>
          </p:nvSpPr>
          <p:spPr>
            <a:xfrm>
              <a:off x="7658932" y="3218446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14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95" name="直线箭头连接符 66">
              <a:extLst>
                <a:ext uri="{FF2B5EF4-FFF2-40B4-BE49-F238E27FC236}">
                  <a16:creationId xmlns:a16="http://schemas.microsoft.com/office/drawing/2014/main" id="{93709D89-A16B-4F23-98E0-3D9CA0CA5D4B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>
              <a:off x="8450853" y="2863025"/>
              <a:ext cx="294901" cy="3554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线箭头连接符 68">
              <a:extLst>
                <a:ext uri="{FF2B5EF4-FFF2-40B4-BE49-F238E27FC236}">
                  <a16:creationId xmlns:a16="http://schemas.microsoft.com/office/drawing/2014/main" id="{51F3364E-458D-49FB-B624-566BC2278F97}"/>
                </a:ext>
              </a:extLst>
            </p:cNvPr>
            <p:cNvCxnSpPr>
              <a:cxnSpLocks/>
              <a:endCxn id="194" idx="0"/>
            </p:cNvCxnSpPr>
            <p:nvPr/>
          </p:nvCxnSpPr>
          <p:spPr>
            <a:xfrm flipH="1">
              <a:off x="7863964" y="2863025"/>
              <a:ext cx="296932" cy="3554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直线箭头连接符 52">
            <a:extLst>
              <a:ext uri="{FF2B5EF4-FFF2-40B4-BE49-F238E27FC236}">
                <a16:creationId xmlns:a16="http://schemas.microsoft.com/office/drawing/2014/main" id="{0520986A-0343-4701-BC90-D99ED993573F}"/>
              </a:ext>
            </a:extLst>
          </p:cNvPr>
          <p:cNvCxnSpPr>
            <a:cxnSpLocks/>
            <a:stCxn id="49" idx="5"/>
            <a:endCxn id="192" idx="0"/>
          </p:cNvCxnSpPr>
          <p:nvPr/>
        </p:nvCxnSpPr>
        <p:spPr>
          <a:xfrm>
            <a:off x="5547259" y="1917809"/>
            <a:ext cx="583727" cy="507975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531DC0D-D691-43BB-9428-1F9B3A12E813}"/>
              </a:ext>
            </a:extLst>
          </p:cNvPr>
          <p:cNvGrpSpPr/>
          <p:nvPr/>
        </p:nvGrpSpPr>
        <p:grpSpPr>
          <a:xfrm>
            <a:off x="7023757" y="4588389"/>
            <a:ext cx="2971330" cy="1853916"/>
            <a:chOff x="7259643" y="4477971"/>
            <a:chExt cx="2971330" cy="1853916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C5573008-5D22-4678-8B20-972BA7E50BC5}"/>
                </a:ext>
              </a:extLst>
            </p:cNvPr>
            <p:cNvSpPr/>
            <p:nvPr/>
          </p:nvSpPr>
          <p:spPr>
            <a:xfrm>
              <a:off x="7259643" y="4477971"/>
              <a:ext cx="410063" cy="41517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1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B08C65E-7B35-4CF3-AA32-B128654B1643}"/>
                </a:ext>
              </a:extLst>
            </p:cNvPr>
            <p:cNvSpPr/>
            <p:nvPr/>
          </p:nvSpPr>
          <p:spPr>
            <a:xfrm>
              <a:off x="7899960" y="4837656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2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FEAAB773-A1AB-439E-983B-E88BAEA64F46}"/>
                </a:ext>
              </a:extLst>
            </p:cNvPr>
            <p:cNvSpPr/>
            <p:nvPr/>
          </p:nvSpPr>
          <p:spPr>
            <a:xfrm>
              <a:off x="8540277" y="5197341"/>
              <a:ext cx="410061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3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C56F594-7B2B-4C48-8C55-85FCE5882360}"/>
                </a:ext>
              </a:extLst>
            </p:cNvPr>
            <p:cNvSpPr/>
            <p:nvPr/>
          </p:nvSpPr>
          <p:spPr>
            <a:xfrm>
              <a:off x="9180592" y="5557026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4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直线箭头连接符 48">
              <a:extLst>
                <a:ext uri="{FF2B5EF4-FFF2-40B4-BE49-F238E27FC236}">
                  <a16:creationId xmlns:a16="http://schemas.microsoft.com/office/drawing/2014/main" id="{E0C467E9-E2EF-478E-868B-CC4A907FD686}"/>
                </a:ext>
              </a:extLst>
            </p:cNvPr>
            <p:cNvCxnSpPr>
              <a:cxnSpLocks/>
              <a:stCxn id="58" idx="5"/>
              <a:endCxn id="59" idx="2"/>
            </p:cNvCxnSpPr>
            <p:nvPr/>
          </p:nvCxnSpPr>
          <p:spPr>
            <a:xfrm>
              <a:off x="7609654" y="4832347"/>
              <a:ext cx="290306" cy="21289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51">
              <a:extLst>
                <a:ext uri="{FF2B5EF4-FFF2-40B4-BE49-F238E27FC236}">
                  <a16:creationId xmlns:a16="http://schemas.microsoft.com/office/drawing/2014/main" id="{8A6F9C38-0432-4F05-B4FB-1443E2E39912}"/>
                </a:ext>
              </a:extLst>
            </p:cNvPr>
            <p:cNvCxnSpPr>
              <a:cxnSpLocks/>
              <a:stCxn id="61" idx="5"/>
              <a:endCxn id="62" idx="2"/>
            </p:cNvCxnSpPr>
            <p:nvPr/>
          </p:nvCxnSpPr>
          <p:spPr>
            <a:xfrm>
              <a:off x="8890286" y="5551717"/>
              <a:ext cx="290306" cy="21289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52">
              <a:extLst>
                <a:ext uri="{FF2B5EF4-FFF2-40B4-BE49-F238E27FC236}">
                  <a16:creationId xmlns:a16="http://schemas.microsoft.com/office/drawing/2014/main" id="{635B8A84-C5A4-43F5-82F9-6194E29174C3}"/>
                </a:ext>
              </a:extLst>
            </p:cNvPr>
            <p:cNvCxnSpPr>
              <a:cxnSpLocks/>
              <a:stCxn id="59" idx="5"/>
              <a:endCxn id="61" idx="2"/>
            </p:cNvCxnSpPr>
            <p:nvPr/>
          </p:nvCxnSpPr>
          <p:spPr>
            <a:xfrm>
              <a:off x="8249971" y="5192032"/>
              <a:ext cx="290306" cy="21289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46B72688-85AB-4B06-A53A-17FFAF6E1964}"/>
                </a:ext>
              </a:extLst>
            </p:cNvPr>
            <p:cNvSpPr/>
            <p:nvPr/>
          </p:nvSpPr>
          <p:spPr>
            <a:xfrm>
              <a:off x="9820910" y="5916710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5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直线箭头连接符 73">
              <a:extLst>
                <a:ext uri="{FF2B5EF4-FFF2-40B4-BE49-F238E27FC236}">
                  <a16:creationId xmlns:a16="http://schemas.microsoft.com/office/drawing/2014/main" id="{1AED3713-2EFB-4C8E-884B-CE685472807E}"/>
                </a:ext>
              </a:extLst>
            </p:cNvPr>
            <p:cNvCxnSpPr>
              <a:cxnSpLocks/>
              <a:stCxn id="62" idx="5"/>
              <a:endCxn id="71" idx="2"/>
            </p:cNvCxnSpPr>
            <p:nvPr/>
          </p:nvCxnSpPr>
          <p:spPr>
            <a:xfrm>
              <a:off x="9530603" y="5911402"/>
              <a:ext cx="290307" cy="21289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53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3607 -0.103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-5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01849 -0.1118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" y="-560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0.0168 -0.21481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-1074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44444E-6 L -0.02435 -0.1125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-562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02864 -0.10879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-0.03529 -0.22662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1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0" grpId="0" animBg="1"/>
      <p:bldP spid="51" grpId="0" animBg="1"/>
      <p:bldP spid="55" grpId="0" animBg="1"/>
      <p:bldP spid="66" grpId="0" animBg="1"/>
      <p:bldP spid="121" grpId="0" animBg="1"/>
      <p:bldP spid="127" grpId="0" animBg="1"/>
      <p:bldP spid="133" grpId="0" animBg="1"/>
      <p:bldP spid="1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0B21368-69A2-4F30-9CE8-5FBF34688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平衡二叉树：</a:t>
                </a:r>
                <a:r>
                  <a:rPr lang="en-US" altLang="zh-CN" dirty="0" err="1"/>
                  <a:t>AVL</a:t>
                </a:r>
                <a:endParaRPr lang="en-US" altLang="zh-CN" dirty="0"/>
              </a:p>
              <a:p>
                <a:pPr marL="514350" lvl="2" indent="-514350">
                  <a:spcBef>
                    <a:spcPts val="1000"/>
                  </a:spcBef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Balanced Binary Tree</a:t>
                </a:r>
                <a:r>
                  <a:rPr lang="zh-CN" altLang="en-US" dirty="0"/>
                  <a:t>，排序、搜索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/>
                  <a:t>任意节点的左右子树高度差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不超过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1</a:t>
                </a:r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>
                    <a:solidFill>
                      <a:schemeClr val="accent2"/>
                    </a:solidFill>
                  </a:rPr>
                  <a:t>平衡因子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(-1,0,1)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左子树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右子树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accent2"/>
                  </a:solidFill>
                </a:endParaRPr>
              </a:p>
              <a:p>
                <a:pPr marL="514350" lvl="2" indent="-514350">
                  <a:spcBef>
                    <a:spcPts val="1000"/>
                  </a:spcBef>
                  <a:buFont typeface="Wingdings" panose="05000000000000000000" pitchFamily="2" charset="2"/>
                  <a:buChar char="u"/>
                </a:pPr>
                <a:r>
                  <a:rPr lang="zh-CN" altLang="en-US" dirty="0"/>
                  <a:t>插入和删除：调整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最小不平衡树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/>
                  <a:t>右单旋转：</a:t>
                </a:r>
                <a:r>
                  <a:rPr lang="en-US" altLang="zh-CN" dirty="0"/>
                  <a:t>LL</a:t>
                </a:r>
                <a:r>
                  <a:rPr lang="zh-CN" altLang="en-US" dirty="0"/>
                  <a:t>平衡旋转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/>
                  <a:t>左单旋转：</a:t>
                </a:r>
                <a:r>
                  <a:rPr lang="en-US" altLang="zh-CN" dirty="0"/>
                  <a:t>RR</a:t>
                </a:r>
                <a:r>
                  <a:rPr lang="zh-CN" altLang="en-US" dirty="0"/>
                  <a:t>平衡旋转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/>
                  <a:t>先左后右双旋转：</a:t>
                </a:r>
                <a:r>
                  <a:rPr lang="en-US" altLang="zh-CN" dirty="0"/>
                  <a:t>LR</a:t>
                </a:r>
                <a:r>
                  <a:rPr lang="zh-CN" altLang="en-US" dirty="0"/>
                  <a:t>平衡旋转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/>
                  <a:t>先右后左双旋转：</a:t>
                </a:r>
                <a:r>
                  <a:rPr lang="en-US" altLang="zh-CN" dirty="0" err="1"/>
                  <a:t>RL</a:t>
                </a:r>
                <a:r>
                  <a:rPr lang="zh-CN" altLang="en-US" dirty="0"/>
                  <a:t>平衡旋转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0B21368-69A2-4F30-9CE8-5FBF34688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8" b="-2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zh-CN" altLang="en-US" dirty="0"/>
              <a:t>二叉树有哪些应用场景？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BD9DB21-CC8F-4BBA-93E6-1A0A45B622E1}"/>
              </a:ext>
            </a:extLst>
          </p:cNvPr>
          <p:cNvSpPr/>
          <p:nvPr/>
        </p:nvSpPr>
        <p:spPr>
          <a:xfrm>
            <a:off x="8185384" y="1301294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12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A74E437-2C0D-40E5-8FA0-E44475BC9B5B}"/>
              </a:ext>
            </a:extLst>
          </p:cNvPr>
          <p:cNvSpPr/>
          <p:nvPr/>
        </p:nvSpPr>
        <p:spPr>
          <a:xfrm>
            <a:off x="7321273" y="2144402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9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34A45D4-C9CE-4A47-A68C-240C33FC06DD}"/>
              </a:ext>
            </a:extLst>
          </p:cNvPr>
          <p:cNvSpPr/>
          <p:nvPr/>
        </p:nvSpPr>
        <p:spPr>
          <a:xfrm>
            <a:off x="6889218" y="2857411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5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48" name="直线箭头连接符 48">
            <a:extLst>
              <a:ext uri="{FF2B5EF4-FFF2-40B4-BE49-F238E27FC236}">
                <a16:creationId xmlns:a16="http://schemas.microsoft.com/office/drawing/2014/main" id="{914135FA-ED72-481B-A1B3-26A506054F08}"/>
              </a:ext>
            </a:extLst>
          </p:cNvPr>
          <p:cNvCxnSpPr>
            <a:cxnSpLocks/>
            <a:stCxn id="45" idx="3"/>
            <a:endCxn id="46" idx="0"/>
          </p:cNvCxnSpPr>
          <p:nvPr/>
        </p:nvCxnSpPr>
        <p:spPr>
          <a:xfrm flipH="1">
            <a:off x="7526305" y="1655670"/>
            <a:ext cx="719131" cy="488732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51">
            <a:extLst>
              <a:ext uri="{FF2B5EF4-FFF2-40B4-BE49-F238E27FC236}">
                <a16:creationId xmlns:a16="http://schemas.microsoft.com/office/drawing/2014/main" id="{A7B4C8A7-2B30-4E77-BB02-23905E10D60D}"/>
              </a:ext>
            </a:extLst>
          </p:cNvPr>
          <p:cNvCxnSpPr>
            <a:cxnSpLocks/>
            <a:stCxn id="46" idx="3"/>
            <a:endCxn id="47" idx="0"/>
          </p:cNvCxnSpPr>
          <p:nvPr/>
        </p:nvCxnSpPr>
        <p:spPr>
          <a:xfrm flipH="1">
            <a:off x="7094250" y="2498778"/>
            <a:ext cx="287075" cy="35863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609E928-6600-40DC-A2AA-EC08E387ADB8}"/>
              </a:ext>
            </a:extLst>
          </p:cNvPr>
          <p:cNvSpPr/>
          <p:nvPr/>
        </p:nvSpPr>
        <p:spPr>
          <a:xfrm>
            <a:off x="7753328" y="2857411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11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51" name="直线箭头连接符 73">
            <a:extLst>
              <a:ext uri="{FF2B5EF4-FFF2-40B4-BE49-F238E27FC236}">
                <a16:creationId xmlns:a16="http://schemas.microsoft.com/office/drawing/2014/main" id="{8F36094B-CA5E-4761-A329-10EB550A8DFD}"/>
              </a:ext>
            </a:extLst>
          </p:cNvPr>
          <p:cNvCxnSpPr>
            <a:cxnSpLocks/>
            <a:stCxn id="46" idx="5"/>
            <a:endCxn id="50" idx="0"/>
          </p:cNvCxnSpPr>
          <p:nvPr/>
        </p:nvCxnSpPr>
        <p:spPr>
          <a:xfrm>
            <a:off x="7671284" y="2498778"/>
            <a:ext cx="287076" cy="35863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5E596641-9A4F-445D-9AC5-E11D177E18FF}"/>
              </a:ext>
            </a:extLst>
          </p:cNvPr>
          <p:cNvSpPr/>
          <p:nvPr/>
        </p:nvSpPr>
        <p:spPr>
          <a:xfrm>
            <a:off x="6664626" y="3615973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53" name="直线箭头连接符 51">
            <a:extLst>
              <a:ext uri="{FF2B5EF4-FFF2-40B4-BE49-F238E27FC236}">
                <a16:creationId xmlns:a16="http://schemas.microsoft.com/office/drawing/2014/main" id="{93875717-7E06-4035-9723-3B8E6FC39FDB}"/>
              </a:ext>
            </a:extLst>
          </p:cNvPr>
          <p:cNvCxnSpPr>
            <a:cxnSpLocks/>
            <a:stCxn id="47" idx="4"/>
            <a:endCxn id="52" idx="0"/>
          </p:cNvCxnSpPr>
          <p:nvPr/>
        </p:nvCxnSpPr>
        <p:spPr>
          <a:xfrm flipH="1">
            <a:off x="6869658" y="3272588"/>
            <a:ext cx="224592" cy="343385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5FDA97B6-6275-4743-840A-BFDCDF51C577}"/>
              </a:ext>
            </a:extLst>
          </p:cNvPr>
          <p:cNvSpPr/>
          <p:nvPr/>
        </p:nvSpPr>
        <p:spPr>
          <a:xfrm>
            <a:off x="7122262" y="3615973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6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55" name="直线箭头连接符 66">
            <a:extLst>
              <a:ext uri="{FF2B5EF4-FFF2-40B4-BE49-F238E27FC236}">
                <a16:creationId xmlns:a16="http://schemas.microsoft.com/office/drawing/2014/main" id="{64D14D73-84D3-4FF6-A5F3-77473676D5B4}"/>
              </a:ext>
            </a:extLst>
          </p:cNvPr>
          <p:cNvCxnSpPr>
            <a:cxnSpLocks/>
            <a:stCxn id="47" idx="4"/>
            <a:endCxn id="54" idx="0"/>
          </p:cNvCxnSpPr>
          <p:nvPr/>
        </p:nvCxnSpPr>
        <p:spPr>
          <a:xfrm>
            <a:off x="7094250" y="3272588"/>
            <a:ext cx="233044" cy="343385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B5D2E730-BBAF-4BB9-90D1-2FA5BCB44551}"/>
              </a:ext>
            </a:extLst>
          </p:cNvPr>
          <p:cNvSpPr/>
          <p:nvPr/>
        </p:nvSpPr>
        <p:spPr>
          <a:xfrm>
            <a:off x="7564408" y="3615973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57" name="直线箭头连接符 51">
            <a:extLst>
              <a:ext uri="{FF2B5EF4-FFF2-40B4-BE49-F238E27FC236}">
                <a16:creationId xmlns:a16="http://schemas.microsoft.com/office/drawing/2014/main" id="{5A22C92A-5236-41CE-AA85-8F7AE58AE18F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7769440" y="3272588"/>
            <a:ext cx="188920" cy="343385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52">
            <a:extLst>
              <a:ext uri="{FF2B5EF4-FFF2-40B4-BE49-F238E27FC236}">
                <a16:creationId xmlns:a16="http://schemas.microsoft.com/office/drawing/2014/main" id="{DA3FB882-7A82-40E5-8176-B602BB8797A6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8535395" y="1655670"/>
            <a:ext cx="683431" cy="49072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4E18A552-9AB2-457B-9276-4D191BF85F07}"/>
              </a:ext>
            </a:extLst>
          </p:cNvPr>
          <p:cNvSpPr/>
          <p:nvPr/>
        </p:nvSpPr>
        <p:spPr>
          <a:xfrm>
            <a:off x="8617438" y="2857411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14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3D0321BB-D626-4F6B-A927-DAF2D7E5ECA4}"/>
              </a:ext>
            </a:extLst>
          </p:cNvPr>
          <p:cNvSpPr/>
          <p:nvPr/>
        </p:nvSpPr>
        <p:spPr>
          <a:xfrm>
            <a:off x="9049494" y="2144402"/>
            <a:ext cx="410061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17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706D6B08-FF33-4D54-99EC-7076D1A2BAAB}"/>
              </a:ext>
            </a:extLst>
          </p:cNvPr>
          <p:cNvSpPr/>
          <p:nvPr/>
        </p:nvSpPr>
        <p:spPr>
          <a:xfrm>
            <a:off x="9481547" y="2857411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18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4" name="直线箭头连接符 66">
            <a:extLst>
              <a:ext uri="{FF2B5EF4-FFF2-40B4-BE49-F238E27FC236}">
                <a16:creationId xmlns:a16="http://schemas.microsoft.com/office/drawing/2014/main" id="{7277ECE9-75AA-488B-94C8-5CC5C6338FFB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9391678" y="2513671"/>
            <a:ext cx="294901" cy="34374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68">
            <a:extLst>
              <a:ext uri="{FF2B5EF4-FFF2-40B4-BE49-F238E27FC236}">
                <a16:creationId xmlns:a16="http://schemas.microsoft.com/office/drawing/2014/main" id="{492BD508-DB48-44FD-AE3A-8DC8011B6B88}"/>
              </a:ext>
            </a:extLst>
          </p:cNvPr>
          <p:cNvCxnSpPr>
            <a:cxnSpLocks/>
          </p:cNvCxnSpPr>
          <p:nvPr/>
        </p:nvCxnSpPr>
        <p:spPr>
          <a:xfrm flipH="1">
            <a:off x="8804789" y="2513671"/>
            <a:ext cx="296932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38F43843-8966-4C7C-A1E9-98EBD940ACEC}"/>
              </a:ext>
            </a:extLst>
          </p:cNvPr>
          <p:cNvSpPr/>
          <p:nvPr/>
        </p:nvSpPr>
        <p:spPr>
          <a:xfrm>
            <a:off x="8896689" y="3615973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15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8" name="直线箭头连接符 66">
            <a:extLst>
              <a:ext uri="{FF2B5EF4-FFF2-40B4-BE49-F238E27FC236}">
                <a16:creationId xmlns:a16="http://schemas.microsoft.com/office/drawing/2014/main" id="{53E878E5-DD10-4A0B-85F7-FD4FB1544957}"/>
              </a:ext>
            </a:extLst>
          </p:cNvPr>
          <p:cNvCxnSpPr>
            <a:cxnSpLocks/>
            <a:stCxn id="68" idx="4"/>
            <a:endCxn id="77" idx="0"/>
          </p:cNvCxnSpPr>
          <p:nvPr/>
        </p:nvCxnSpPr>
        <p:spPr>
          <a:xfrm>
            <a:off x="8822470" y="3272588"/>
            <a:ext cx="279251" cy="343385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492F92A0-08B8-403D-8605-771457F8B5C1}"/>
              </a:ext>
            </a:extLst>
          </p:cNvPr>
          <p:cNvGrpSpPr/>
          <p:nvPr/>
        </p:nvGrpSpPr>
        <p:grpSpPr>
          <a:xfrm>
            <a:off x="9232533" y="3967164"/>
            <a:ext cx="484282" cy="758562"/>
            <a:chOff x="9719356" y="4132903"/>
            <a:chExt cx="484282" cy="75856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3B34F1E5-FF2B-4C39-89AC-08C27A6F6701}"/>
                </a:ext>
              </a:extLst>
            </p:cNvPr>
            <p:cNvSpPr/>
            <p:nvPr/>
          </p:nvSpPr>
          <p:spPr>
            <a:xfrm>
              <a:off x="9793575" y="4476288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16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84" name="直线箭头连接符 66">
              <a:extLst>
                <a:ext uri="{FF2B5EF4-FFF2-40B4-BE49-F238E27FC236}">
                  <a16:creationId xmlns:a16="http://schemas.microsoft.com/office/drawing/2014/main" id="{B946DFCA-6060-4532-AD36-1FDECDEFAD81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>
              <a:off x="9719356" y="4132903"/>
              <a:ext cx="279251" cy="34338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椭圆 85">
            <a:extLst>
              <a:ext uri="{FF2B5EF4-FFF2-40B4-BE49-F238E27FC236}">
                <a16:creationId xmlns:a16="http://schemas.microsoft.com/office/drawing/2014/main" id="{BBF4A386-32FA-4311-BABE-AF9F0C6D5F88}"/>
              </a:ext>
            </a:extLst>
          </p:cNvPr>
          <p:cNvSpPr/>
          <p:nvPr/>
        </p:nvSpPr>
        <p:spPr>
          <a:xfrm rot="20026092">
            <a:off x="8662526" y="2707154"/>
            <a:ext cx="1015916" cy="2166051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7" name="对话气泡: 圆角矩形 86">
            <a:extLst>
              <a:ext uri="{FF2B5EF4-FFF2-40B4-BE49-F238E27FC236}">
                <a16:creationId xmlns:a16="http://schemas.microsoft.com/office/drawing/2014/main" id="{2425DC1B-8E64-42AB-B3A3-E0FDD5B5F861}"/>
              </a:ext>
            </a:extLst>
          </p:cNvPr>
          <p:cNvSpPr/>
          <p:nvPr/>
        </p:nvSpPr>
        <p:spPr>
          <a:xfrm>
            <a:off x="10015828" y="3301679"/>
            <a:ext cx="1536655" cy="665485"/>
          </a:xfrm>
          <a:prstGeom prst="wedgeRoundRectCallout">
            <a:avLst>
              <a:gd name="adj1" fmla="val -62688"/>
              <a:gd name="adj2" fmla="val -179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>
              <a:spcBef>
                <a:spcPts val="100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每次调整的都是最小不平衡树</a:t>
            </a:r>
            <a:endParaRPr lang="en-US" altLang="zh-CN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725CB36-4E1C-4C2A-BE8F-D66EFC6A6408}"/>
              </a:ext>
            </a:extLst>
          </p:cNvPr>
          <p:cNvSpPr txBox="1"/>
          <p:nvPr/>
        </p:nvSpPr>
        <p:spPr>
          <a:xfrm>
            <a:off x="6664626" y="4873432"/>
            <a:ext cx="2685408" cy="138499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AVLNode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zh-CN" alt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平衡因子</a:t>
            </a:r>
            <a:endParaRPr lang="en-US" altLang="zh-CN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balance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5032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AVLNode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400" dirty="0">
                <a:solidFill>
                  <a:srgbClr val="005032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878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BEACF0A-FB87-480D-B5E2-493EEBB82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2"/>
                </a:solidFill>
              </a:rPr>
              <a:t>什么是树？什么是二叉树？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怎么访问二叉树？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二叉树有哪些应用场景？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72FD6E-79D9-4231-A5BB-DF4B2C53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96D50F-4207-4062-8B3A-C4AC2D80F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510" y="2128884"/>
            <a:ext cx="3579834" cy="357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11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平衡二叉树：</a:t>
            </a:r>
            <a:r>
              <a:rPr lang="en-US" altLang="zh-CN" dirty="0" err="1"/>
              <a:t>AVL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插入和删除：调整</a:t>
            </a:r>
            <a:r>
              <a:rPr lang="zh-CN" altLang="en-US" dirty="0">
                <a:solidFill>
                  <a:schemeClr val="accent2"/>
                </a:solidFill>
              </a:rPr>
              <a:t>最小不平衡树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chemeClr val="accent2"/>
                </a:solidFill>
              </a:rPr>
              <a:t>右单旋转：</a:t>
            </a:r>
            <a:r>
              <a:rPr lang="en-US" altLang="zh-CN" dirty="0">
                <a:solidFill>
                  <a:schemeClr val="accent2"/>
                </a:solidFill>
              </a:rPr>
              <a:t>LL</a:t>
            </a:r>
            <a:r>
              <a:rPr lang="zh-CN" altLang="en-US" dirty="0">
                <a:solidFill>
                  <a:schemeClr val="accent2"/>
                </a:solidFill>
              </a:rPr>
              <a:t>平衡旋转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chemeClr val="accent2"/>
                </a:solidFill>
              </a:rPr>
              <a:t>左单旋转：</a:t>
            </a:r>
            <a:r>
              <a:rPr lang="en-US" altLang="zh-CN" dirty="0">
                <a:solidFill>
                  <a:schemeClr val="accent2"/>
                </a:solidFill>
              </a:rPr>
              <a:t>RR</a:t>
            </a:r>
            <a:r>
              <a:rPr lang="zh-CN" altLang="en-US" dirty="0">
                <a:solidFill>
                  <a:schemeClr val="accent2"/>
                </a:solidFill>
              </a:rPr>
              <a:t>平衡旋转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先左后右双旋转：</a:t>
            </a:r>
            <a:r>
              <a:rPr lang="en-US" altLang="zh-CN" dirty="0"/>
              <a:t>LR</a:t>
            </a:r>
            <a:r>
              <a:rPr lang="zh-CN" altLang="en-US" dirty="0"/>
              <a:t>平衡旋转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先右后左双旋转：</a:t>
            </a:r>
            <a:r>
              <a:rPr lang="en-US" altLang="zh-CN" dirty="0" err="1"/>
              <a:t>RL</a:t>
            </a:r>
            <a:r>
              <a:rPr lang="zh-CN" altLang="en-US" dirty="0"/>
              <a:t>平衡旋转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zh-CN" altLang="en-US" dirty="0"/>
              <a:t>二叉树有哪些应用场景？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609E928-6600-40DC-A2AA-EC08E387ADB8}"/>
              </a:ext>
            </a:extLst>
          </p:cNvPr>
          <p:cNvSpPr/>
          <p:nvPr/>
        </p:nvSpPr>
        <p:spPr>
          <a:xfrm>
            <a:off x="7276304" y="1988123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11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B5D2E730-BBAF-4BB9-90D1-2FA5BCB44551}"/>
              </a:ext>
            </a:extLst>
          </p:cNvPr>
          <p:cNvSpPr/>
          <p:nvPr/>
        </p:nvSpPr>
        <p:spPr>
          <a:xfrm>
            <a:off x="6848237" y="2690624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57" name="直线箭头连接符 51">
            <a:extLst>
              <a:ext uri="{FF2B5EF4-FFF2-40B4-BE49-F238E27FC236}">
                <a16:creationId xmlns:a16="http://schemas.microsoft.com/office/drawing/2014/main" id="{5A22C92A-5236-41CE-AA85-8F7AE58AE18F}"/>
              </a:ext>
            </a:extLst>
          </p:cNvPr>
          <p:cNvCxnSpPr>
            <a:cxnSpLocks/>
            <a:stCxn id="50" idx="3"/>
            <a:endCxn id="56" idx="0"/>
          </p:cNvCxnSpPr>
          <p:nvPr/>
        </p:nvCxnSpPr>
        <p:spPr>
          <a:xfrm flipH="1">
            <a:off x="7053269" y="2342499"/>
            <a:ext cx="283087" cy="348125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492F92A0-08B8-403D-8605-771457F8B5C1}"/>
              </a:ext>
            </a:extLst>
          </p:cNvPr>
          <p:cNvGrpSpPr/>
          <p:nvPr/>
        </p:nvGrpSpPr>
        <p:grpSpPr>
          <a:xfrm>
            <a:off x="9735333" y="5562524"/>
            <a:ext cx="492106" cy="774289"/>
            <a:chOff x="9878351" y="4216171"/>
            <a:chExt cx="492106" cy="774289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3B34F1E5-FF2B-4C39-89AC-08C27A6F6701}"/>
                </a:ext>
              </a:extLst>
            </p:cNvPr>
            <p:cNvSpPr/>
            <p:nvPr/>
          </p:nvSpPr>
          <p:spPr>
            <a:xfrm>
              <a:off x="9960394" y="4575283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16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84" name="直线箭头连接符 66">
              <a:extLst>
                <a:ext uri="{FF2B5EF4-FFF2-40B4-BE49-F238E27FC236}">
                  <a16:creationId xmlns:a16="http://schemas.microsoft.com/office/drawing/2014/main" id="{B946DFCA-6060-4532-AD36-1FDECDEFAD81}"/>
                </a:ext>
              </a:extLst>
            </p:cNvPr>
            <p:cNvCxnSpPr>
              <a:cxnSpLocks/>
              <a:stCxn id="77" idx="5"/>
              <a:endCxn id="83" idx="0"/>
            </p:cNvCxnSpPr>
            <p:nvPr/>
          </p:nvCxnSpPr>
          <p:spPr>
            <a:xfrm>
              <a:off x="9878351" y="4216171"/>
              <a:ext cx="287075" cy="359112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397370-B260-44DC-8012-648CF129E54B}"/>
              </a:ext>
            </a:extLst>
          </p:cNvPr>
          <p:cNvGrpSpPr/>
          <p:nvPr/>
        </p:nvGrpSpPr>
        <p:grpSpPr>
          <a:xfrm>
            <a:off x="6420170" y="3045000"/>
            <a:ext cx="488119" cy="711992"/>
            <a:chOff x="5693706" y="3045000"/>
            <a:chExt cx="488119" cy="711992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4D4F8E4-39BB-415A-BB54-284C641B85C9}"/>
                </a:ext>
              </a:extLst>
            </p:cNvPr>
            <p:cNvSpPr/>
            <p:nvPr/>
          </p:nvSpPr>
          <p:spPr>
            <a:xfrm>
              <a:off x="5693706" y="3341815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5" name="直线箭头连接符 51">
              <a:extLst>
                <a:ext uri="{FF2B5EF4-FFF2-40B4-BE49-F238E27FC236}">
                  <a16:creationId xmlns:a16="http://schemas.microsoft.com/office/drawing/2014/main" id="{C2B51052-8F6D-489F-BA72-47A2C9DD8F77}"/>
                </a:ext>
              </a:extLst>
            </p:cNvPr>
            <p:cNvCxnSpPr>
              <a:cxnSpLocks/>
              <a:stCxn id="56" idx="3"/>
              <a:endCxn id="34" idx="0"/>
            </p:cNvCxnSpPr>
            <p:nvPr/>
          </p:nvCxnSpPr>
          <p:spPr>
            <a:xfrm flipH="1">
              <a:off x="5898738" y="3045000"/>
              <a:ext cx="283087" cy="29681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箭头: 上弧形 25">
            <a:extLst>
              <a:ext uri="{FF2B5EF4-FFF2-40B4-BE49-F238E27FC236}">
                <a16:creationId xmlns:a16="http://schemas.microsoft.com/office/drawing/2014/main" id="{4B2D1B71-01E5-45A5-BC69-97E10BADD8AD}"/>
              </a:ext>
            </a:extLst>
          </p:cNvPr>
          <p:cNvSpPr/>
          <p:nvPr/>
        </p:nvSpPr>
        <p:spPr>
          <a:xfrm rot="19450408">
            <a:off x="7162159" y="2908479"/>
            <a:ext cx="931276" cy="425446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箭头: 左弧形 80">
            <a:extLst>
              <a:ext uri="{FF2B5EF4-FFF2-40B4-BE49-F238E27FC236}">
                <a16:creationId xmlns:a16="http://schemas.microsoft.com/office/drawing/2014/main" id="{66EB905A-0983-453F-A3C7-39245425848B}"/>
              </a:ext>
            </a:extLst>
          </p:cNvPr>
          <p:cNvSpPr/>
          <p:nvPr/>
        </p:nvSpPr>
        <p:spPr>
          <a:xfrm rot="8035158">
            <a:off x="8832834" y="5199091"/>
            <a:ext cx="512147" cy="932211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E98EDB70-0665-49D4-8469-A46ED21CE5E4}"/>
              </a:ext>
            </a:extLst>
          </p:cNvPr>
          <p:cNvSpPr/>
          <p:nvPr/>
        </p:nvSpPr>
        <p:spPr>
          <a:xfrm>
            <a:off x="6844249" y="1339283"/>
            <a:ext cx="410063" cy="415177"/>
          </a:xfrm>
          <a:prstGeom prst="ellipse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6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89" name="直线箭头连接符 52">
            <a:extLst>
              <a:ext uri="{FF2B5EF4-FFF2-40B4-BE49-F238E27FC236}">
                <a16:creationId xmlns:a16="http://schemas.microsoft.com/office/drawing/2014/main" id="{D2855F95-80D0-49B0-BE3F-58D7B616B40D}"/>
              </a:ext>
            </a:extLst>
          </p:cNvPr>
          <p:cNvCxnSpPr>
            <a:cxnSpLocks/>
            <a:stCxn id="82" idx="5"/>
            <a:endCxn id="50" idx="0"/>
          </p:cNvCxnSpPr>
          <p:nvPr/>
        </p:nvCxnSpPr>
        <p:spPr>
          <a:xfrm>
            <a:off x="7194260" y="1693659"/>
            <a:ext cx="287076" cy="294464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2F6F430E-1445-4348-949D-2E43E211498D}"/>
              </a:ext>
            </a:extLst>
          </p:cNvPr>
          <p:cNvGrpSpPr/>
          <p:nvPr/>
        </p:nvGrpSpPr>
        <p:grpSpPr>
          <a:xfrm>
            <a:off x="8730199" y="1791233"/>
            <a:ext cx="1230190" cy="1768814"/>
            <a:chOff x="9445843" y="1336987"/>
            <a:chExt cx="1230190" cy="1768814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B605F47-3DC3-412E-893A-4D6F242F4058}"/>
                </a:ext>
              </a:extLst>
            </p:cNvPr>
            <p:cNvGrpSpPr/>
            <p:nvPr/>
          </p:nvGrpSpPr>
          <p:grpSpPr>
            <a:xfrm>
              <a:off x="9445844" y="1988123"/>
              <a:ext cx="1230189" cy="1117678"/>
              <a:chOff x="8399886" y="1936813"/>
              <a:chExt cx="1230189" cy="1117678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2725FF69-C0DE-4267-A469-ED9B7C9D0B4A}"/>
                  </a:ext>
                </a:extLst>
              </p:cNvPr>
              <p:cNvSpPr/>
              <p:nvPr/>
            </p:nvSpPr>
            <p:spPr>
              <a:xfrm>
                <a:off x="9220012" y="2639314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11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D5043759-D768-4A75-A4BF-54A051ED6F82}"/>
                  </a:ext>
                </a:extLst>
              </p:cNvPr>
              <p:cNvSpPr/>
              <p:nvPr/>
            </p:nvSpPr>
            <p:spPr>
              <a:xfrm>
                <a:off x="8809949" y="1936813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8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42" name="直线箭头连接符 51">
                <a:extLst>
                  <a:ext uri="{FF2B5EF4-FFF2-40B4-BE49-F238E27FC236}">
                    <a16:creationId xmlns:a16="http://schemas.microsoft.com/office/drawing/2014/main" id="{DE5754EA-6827-4171-AFB7-F300A64D488C}"/>
                  </a:ext>
                </a:extLst>
              </p:cNvPr>
              <p:cNvCxnSpPr>
                <a:cxnSpLocks/>
                <a:stCxn id="40" idx="0"/>
                <a:endCxn id="41" idx="5"/>
              </p:cNvCxnSpPr>
              <p:nvPr/>
            </p:nvCxnSpPr>
            <p:spPr>
              <a:xfrm flipH="1" flipV="1">
                <a:off x="9159960" y="2291189"/>
                <a:ext cx="265084" cy="34812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617FE005-3E11-4E04-A72B-E7ECA5379E3B}"/>
                  </a:ext>
                </a:extLst>
              </p:cNvPr>
              <p:cNvSpPr/>
              <p:nvPr/>
            </p:nvSpPr>
            <p:spPr>
              <a:xfrm>
                <a:off x="8399886" y="2639314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7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58" name="直线箭头连接符 51">
                <a:extLst>
                  <a:ext uri="{FF2B5EF4-FFF2-40B4-BE49-F238E27FC236}">
                    <a16:creationId xmlns:a16="http://schemas.microsoft.com/office/drawing/2014/main" id="{CBDC5B7E-899D-4D8B-9B46-B0E95D59CAFB}"/>
                  </a:ext>
                </a:extLst>
              </p:cNvPr>
              <p:cNvCxnSpPr>
                <a:cxnSpLocks/>
                <a:stCxn id="41" idx="3"/>
                <a:endCxn id="44" idx="0"/>
              </p:cNvCxnSpPr>
              <p:nvPr/>
            </p:nvCxnSpPr>
            <p:spPr>
              <a:xfrm flipH="1">
                <a:off x="8604918" y="2291189"/>
                <a:ext cx="265083" cy="34812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154E7E98-DC3A-4E68-9DEF-BB3F98ECF13A}"/>
                </a:ext>
              </a:extLst>
            </p:cNvPr>
            <p:cNvGrpSpPr/>
            <p:nvPr/>
          </p:nvGrpSpPr>
          <p:grpSpPr>
            <a:xfrm>
              <a:off x="9445843" y="1336987"/>
              <a:ext cx="615096" cy="651136"/>
              <a:chOff x="9445843" y="1336987"/>
              <a:chExt cx="615096" cy="651136"/>
            </a:xfrm>
          </p:grpSpPr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D91DF3AE-CDE2-433B-A794-CBC34759AFD0}"/>
                  </a:ext>
                </a:extLst>
              </p:cNvPr>
              <p:cNvSpPr/>
              <p:nvPr/>
            </p:nvSpPr>
            <p:spPr>
              <a:xfrm>
                <a:off x="9445843" y="1336987"/>
                <a:ext cx="410063" cy="415177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  <a:prstDash val="sysDash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6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91" name="直线箭头连接符 52">
                <a:extLst>
                  <a:ext uri="{FF2B5EF4-FFF2-40B4-BE49-F238E27FC236}">
                    <a16:creationId xmlns:a16="http://schemas.microsoft.com/office/drawing/2014/main" id="{9DDD76C9-2B33-4CAF-BDE3-12C914F85BF0}"/>
                  </a:ext>
                </a:extLst>
              </p:cNvPr>
              <p:cNvCxnSpPr>
                <a:cxnSpLocks/>
                <a:stCxn id="90" idx="5"/>
                <a:endCxn id="41" idx="0"/>
              </p:cNvCxnSpPr>
              <p:nvPr/>
            </p:nvCxnSpPr>
            <p:spPr>
              <a:xfrm>
                <a:off x="9795854" y="1691363"/>
                <a:ext cx="265085" cy="296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72F95AC6-B8B5-4331-93E0-9C3D91BB0FEC}"/>
              </a:ext>
            </a:extLst>
          </p:cNvPr>
          <p:cNvGrpSpPr/>
          <p:nvPr/>
        </p:nvGrpSpPr>
        <p:grpSpPr>
          <a:xfrm>
            <a:off x="8957256" y="3796006"/>
            <a:ext cx="838129" cy="1827319"/>
            <a:chOff x="6416183" y="3848573"/>
            <a:chExt cx="838129" cy="1827319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553116E-C22D-4B5B-9629-DA61AB212372}"/>
                </a:ext>
              </a:extLst>
            </p:cNvPr>
            <p:cNvGrpSpPr/>
            <p:nvPr/>
          </p:nvGrpSpPr>
          <p:grpSpPr>
            <a:xfrm>
              <a:off x="6416183" y="4529789"/>
              <a:ext cx="838129" cy="1146103"/>
              <a:chOff x="6420170" y="4100399"/>
              <a:chExt cx="838129" cy="1146103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4E18A552-9AB2-457B-9276-4D191BF85F07}"/>
                  </a:ext>
                </a:extLst>
              </p:cNvPr>
              <p:cNvSpPr/>
              <p:nvPr/>
            </p:nvSpPr>
            <p:spPr>
              <a:xfrm>
                <a:off x="6420170" y="4100399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14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38F43843-8966-4C7C-A1E9-98EBD940ACEC}"/>
                  </a:ext>
                </a:extLst>
              </p:cNvPr>
              <p:cNvSpPr/>
              <p:nvPr/>
            </p:nvSpPr>
            <p:spPr>
              <a:xfrm>
                <a:off x="6848236" y="4831325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15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78" name="直线箭头连接符 66">
                <a:extLst>
                  <a:ext uri="{FF2B5EF4-FFF2-40B4-BE49-F238E27FC236}">
                    <a16:creationId xmlns:a16="http://schemas.microsoft.com/office/drawing/2014/main" id="{53E878E5-DD10-4A0B-85F7-FD4FB1544957}"/>
                  </a:ext>
                </a:extLst>
              </p:cNvPr>
              <p:cNvCxnSpPr>
                <a:cxnSpLocks/>
                <a:stCxn id="68" idx="5"/>
                <a:endCxn id="77" idx="0"/>
              </p:cNvCxnSpPr>
              <p:nvPr/>
            </p:nvCxnSpPr>
            <p:spPr>
              <a:xfrm>
                <a:off x="6770181" y="4454775"/>
                <a:ext cx="283087" cy="37655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BBC1CD4F-F7C5-4FF6-B2C1-96142882AB82}"/>
                </a:ext>
              </a:extLst>
            </p:cNvPr>
            <p:cNvGrpSpPr/>
            <p:nvPr/>
          </p:nvGrpSpPr>
          <p:grpSpPr>
            <a:xfrm>
              <a:off x="6621215" y="3848573"/>
              <a:ext cx="632141" cy="681216"/>
              <a:chOff x="6621215" y="3848573"/>
              <a:chExt cx="632141" cy="681216"/>
            </a:xfrm>
          </p:grpSpPr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78CECAF4-245E-4A80-98E8-123C2B615B05}"/>
                  </a:ext>
                </a:extLst>
              </p:cNvPr>
              <p:cNvSpPr/>
              <p:nvPr/>
            </p:nvSpPr>
            <p:spPr>
              <a:xfrm>
                <a:off x="6843293" y="3848573"/>
                <a:ext cx="410063" cy="415177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  <a:prstDash val="sysDash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17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93" name="直线箭头连接符 52">
                <a:extLst>
                  <a:ext uri="{FF2B5EF4-FFF2-40B4-BE49-F238E27FC236}">
                    <a16:creationId xmlns:a16="http://schemas.microsoft.com/office/drawing/2014/main" id="{980CA088-CDD0-4ECD-9A74-FA655933281B}"/>
                  </a:ext>
                </a:extLst>
              </p:cNvPr>
              <p:cNvCxnSpPr>
                <a:cxnSpLocks/>
                <a:stCxn id="92" idx="3"/>
                <a:endCxn id="68" idx="0"/>
              </p:cNvCxnSpPr>
              <p:nvPr/>
            </p:nvCxnSpPr>
            <p:spPr>
              <a:xfrm flipH="1">
                <a:off x="6621215" y="4202949"/>
                <a:ext cx="282130" cy="32684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60B0FD8-8906-47D8-A01F-E49B6B4FBCA5}"/>
              </a:ext>
            </a:extLst>
          </p:cNvPr>
          <p:cNvGrpSpPr/>
          <p:nvPr/>
        </p:nvGrpSpPr>
        <p:grpSpPr>
          <a:xfrm>
            <a:off x="6354496" y="4211183"/>
            <a:ext cx="1250594" cy="1785610"/>
            <a:chOff x="9445844" y="3879066"/>
            <a:chExt cx="1250594" cy="1785610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59F0436F-DDD1-4C82-8440-485633E42F24}"/>
                </a:ext>
              </a:extLst>
            </p:cNvPr>
            <p:cNvGrpSpPr/>
            <p:nvPr/>
          </p:nvGrpSpPr>
          <p:grpSpPr>
            <a:xfrm>
              <a:off x="9445844" y="4546998"/>
              <a:ext cx="1230189" cy="1117678"/>
              <a:chOff x="8399886" y="1936813"/>
              <a:chExt cx="1230189" cy="1117678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6C1B3923-CE7E-44F3-9C23-ADB9BB50FE4B}"/>
                  </a:ext>
                </a:extLst>
              </p:cNvPr>
              <p:cNvSpPr/>
              <p:nvPr/>
            </p:nvSpPr>
            <p:spPr>
              <a:xfrm>
                <a:off x="9220012" y="2639314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16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7D61620D-136A-4B57-A146-2EF6664718BF}"/>
                  </a:ext>
                </a:extLst>
              </p:cNvPr>
              <p:cNvSpPr/>
              <p:nvPr/>
            </p:nvSpPr>
            <p:spPr>
              <a:xfrm>
                <a:off x="8809949" y="1936813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15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76" name="直线箭头连接符 51">
                <a:extLst>
                  <a:ext uri="{FF2B5EF4-FFF2-40B4-BE49-F238E27FC236}">
                    <a16:creationId xmlns:a16="http://schemas.microsoft.com/office/drawing/2014/main" id="{609E7F54-9330-434D-9F5D-F52CD7F40687}"/>
                  </a:ext>
                </a:extLst>
              </p:cNvPr>
              <p:cNvCxnSpPr>
                <a:cxnSpLocks/>
                <a:stCxn id="70" idx="0"/>
                <a:endCxn id="71" idx="5"/>
              </p:cNvCxnSpPr>
              <p:nvPr/>
            </p:nvCxnSpPr>
            <p:spPr>
              <a:xfrm flipH="1" flipV="1">
                <a:off x="9159960" y="2291189"/>
                <a:ext cx="265084" cy="34812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B50A645C-F23A-4C76-835A-713E95833998}"/>
                  </a:ext>
                </a:extLst>
              </p:cNvPr>
              <p:cNvSpPr/>
              <p:nvPr/>
            </p:nvSpPr>
            <p:spPr>
              <a:xfrm>
                <a:off x="8399886" y="2639314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14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80" name="直线箭头连接符 51">
                <a:extLst>
                  <a:ext uri="{FF2B5EF4-FFF2-40B4-BE49-F238E27FC236}">
                    <a16:creationId xmlns:a16="http://schemas.microsoft.com/office/drawing/2014/main" id="{1E9BED33-3A78-46A4-894C-1412D1206909}"/>
                  </a:ext>
                </a:extLst>
              </p:cNvPr>
              <p:cNvCxnSpPr>
                <a:cxnSpLocks/>
                <a:stCxn id="71" idx="3"/>
                <a:endCxn id="79" idx="0"/>
              </p:cNvCxnSpPr>
              <p:nvPr/>
            </p:nvCxnSpPr>
            <p:spPr>
              <a:xfrm flipH="1">
                <a:off x="8604918" y="2291189"/>
                <a:ext cx="265083" cy="34812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843BD4AC-43E2-42CF-A1FB-6FE40A40A7F6}"/>
                </a:ext>
              </a:extLst>
            </p:cNvPr>
            <p:cNvGrpSpPr/>
            <p:nvPr/>
          </p:nvGrpSpPr>
          <p:grpSpPr>
            <a:xfrm>
              <a:off x="10064297" y="3879066"/>
              <a:ext cx="632141" cy="681216"/>
              <a:chOff x="10064297" y="3879066"/>
              <a:chExt cx="632141" cy="681216"/>
            </a:xfrm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AC44D218-D69E-424C-8C2F-813BADC20018}"/>
                  </a:ext>
                </a:extLst>
              </p:cNvPr>
              <p:cNvSpPr/>
              <p:nvPr/>
            </p:nvSpPr>
            <p:spPr>
              <a:xfrm>
                <a:off x="10286375" y="3879066"/>
                <a:ext cx="410063" cy="415177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  <a:prstDash val="sysDash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17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102" name="直线箭头连接符 52">
                <a:extLst>
                  <a:ext uri="{FF2B5EF4-FFF2-40B4-BE49-F238E27FC236}">
                    <a16:creationId xmlns:a16="http://schemas.microsoft.com/office/drawing/2014/main" id="{0B16283D-AC80-4891-94C2-9373F35C9497}"/>
                  </a:ext>
                </a:extLst>
              </p:cNvPr>
              <p:cNvCxnSpPr>
                <a:cxnSpLocks/>
                <a:stCxn id="101" idx="3"/>
              </p:cNvCxnSpPr>
              <p:nvPr/>
            </p:nvCxnSpPr>
            <p:spPr>
              <a:xfrm flipH="1">
                <a:off x="10064297" y="4233442"/>
                <a:ext cx="282130" cy="32684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7136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8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平衡二叉树：</a:t>
            </a:r>
            <a:r>
              <a:rPr lang="en-US" altLang="zh-CN" dirty="0" err="1"/>
              <a:t>AVL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插入和删除：调整</a:t>
            </a:r>
            <a:r>
              <a:rPr lang="zh-CN" altLang="en-US" dirty="0">
                <a:solidFill>
                  <a:schemeClr val="accent2"/>
                </a:solidFill>
              </a:rPr>
              <a:t>最小不平衡树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右单旋转：</a:t>
            </a:r>
            <a:r>
              <a:rPr lang="en-US" altLang="zh-CN" dirty="0"/>
              <a:t>LL</a:t>
            </a:r>
            <a:r>
              <a:rPr lang="zh-CN" altLang="en-US" dirty="0"/>
              <a:t>平衡旋转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左单旋转：</a:t>
            </a:r>
            <a:r>
              <a:rPr lang="en-US" altLang="zh-CN" dirty="0"/>
              <a:t>RR</a:t>
            </a:r>
            <a:r>
              <a:rPr lang="zh-CN" altLang="en-US" dirty="0"/>
              <a:t>平衡旋转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chemeClr val="accent2"/>
                </a:solidFill>
              </a:rPr>
              <a:t>先左后右双旋转：</a:t>
            </a:r>
            <a:r>
              <a:rPr lang="en-US" altLang="zh-CN" dirty="0">
                <a:solidFill>
                  <a:schemeClr val="accent2"/>
                </a:solidFill>
              </a:rPr>
              <a:t>LR</a:t>
            </a:r>
            <a:r>
              <a:rPr lang="zh-CN" altLang="en-US" dirty="0">
                <a:solidFill>
                  <a:schemeClr val="accent2"/>
                </a:solidFill>
              </a:rPr>
              <a:t>平衡旋转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先右后左双旋转：</a:t>
            </a:r>
            <a:r>
              <a:rPr lang="en-US" altLang="zh-CN" dirty="0" err="1"/>
              <a:t>RL</a:t>
            </a:r>
            <a:r>
              <a:rPr lang="zh-CN" altLang="en-US" dirty="0"/>
              <a:t>平衡旋转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zh-CN" altLang="en-US" dirty="0"/>
              <a:t>二叉树有哪些应用场景？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57D79627-5B36-4DAF-A754-316CAAD3DC3A}"/>
              </a:ext>
            </a:extLst>
          </p:cNvPr>
          <p:cNvSpPr/>
          <p:nvPr/>
        </p:nvSpPr>
        <p:spPr>
          <a:xfrm>
            <a:off x="6942691" y="2450513"/>
            <a:ext cx="410063" cy="415177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F1CDD5-06EA-4319-AC16-3E6BA3262F08}"/>
              </a:ext>
            </a:extLst>
          </p:cNvPr>
          <p:cNvGrpSpPr/>
          <p:nvPr/>
        </p:nvGrpSpPr>
        <p:grpSpPr>
          <a:xfrm>
            <a:off x="5679405" y="3192611"/>
            <a:ext cx="448119" cy="603862"/>
            <a:chOff x="5693706" y="3153130"/>
            <a:chExt cx="448119" cy="603862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84AE025-E2E7-4AAA-B577-AB8023670580}"/>
                </a:ext>
              </a:extLst>
            </p:cNvPr>
            <p:cNvSpPr/>
            <p:nvPr/>
          </p:nvSpPr>
          <p:spPr>
            <a:xfrm>
              <a:off x="5693706" y="3341815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10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46" name="直线箭头连接符 51">
              <a:extLst>
                <a:ext uri="{FF2B5EF4-FFF2-40B4-BE49-F238E27FC236}">
                  <a16:creationId xmlns:a16="http://schemas.microsoft.com/office/drawing/2014/main" id="{F0497C1B-4463-48A6-8FE2-E6171E352C84}"/>
                </a:ext>
              </a:extLst>
            </p:cNvPr>
            <p:cNvCxnSpPr>
              <a:cxnSpLocks/>
              <a:stCxn id="97" idx="4"/>
              <a:endCxn id="45" idx="0"/>
            </p:cNvCxnSpPr>
            <p:nvPr/>
          </p:nvCxnSpPr>
          <p:spPr>
            <a:xfrm flipH="1">
              <a:off x="5898738" y="3153130"/>
              <a:ext cx="243087" cy="18868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1D6A4FC-ABE4-46C4-9B7B-B3690979FE39}"/>
              </a:ext>
            </a:extLst>
          </p:cNvPr>
          <p:cNvGrpSpPr/>
          <p:nvPr/>
        </p:nvGrpSpPr>
        <p:grpSpPr>
          <a:xfrm>
            <a:off x="5265944" y="1519729"/>
            <a:ext cx="1608204" cy="1672883"/>
            <a:chOff x="5265944" y="1519729"/>
            <a:chExt cx="1608204" cy="1672883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D61C22F-6A23-4E2C-A206-65C1C5A57BC4}"/>
                </a:ext>
              </a:extLst>
            </p:cNvPr>
            <p:cNvSpPr/>
            <p:nvPr/>
          </p:nvSpPr>
          <p:spPr>
            <a:xfrm>
              <a:off x="6025787" y="1519729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15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96BB283-974B-4C23-8A00-CBE529C51249}"/>
                </a:ext>
              </a:extLst>
            </p:cNvPr>
            <p:cNvSpPr/>
            <p:nvPr/>
          </p:nvSpPr>
          <p:spPr>
            <a:xfrm>
              <a:off x="5599437" y="2179356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3" name="直线箭头连接符 51">
              <a:extLst>
                <a:ext uri="{FF2B5EF4-FFF2-40B4-BE49-F238E27FC236}">
                  <a16:creationId xmlns:a16="http://schemas.microsoft.com/office/drawing/2014/main" id="{92A89B17-4C0A-4EB2-A6F3-599ED3CD21F7}"/>
                </a:ext>
              </a:extLst>
            </p:cNvPr>
            <p:cNvCxnSpPr>
              <a:cxnSpLocks/>
              <a:stCxn id="31" idx="3"/>
              <a:endCxn id="32" idx="0"/>
            </p:cNvCxnSpPr>
            <p:nvPr/>
          </p:nvCxnSpPr>
          <p:spPr>
            <a:xfrm flipH="1">
              <a:off x="5804469" y="1874105"/>
              <a:ext cx="281370" cy="30525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6DB3A9AD-0194-4F4C-96F6-7DD3E8F70D47}"/>
                </a:ext>
              </a:extLst>
            </p:cNvPr>
            <p:cNvSpPr/>
            <p:nvPr/>
          </p:nvSpPr>
          <p:spPr>
            <a:xfrm>
              <a:off x="5265944" y="2777435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96" name="直线箭头连接符 51">
              <a:extLst>
                <a:ext uri="{FF2B5EF4-FFF2-40B4-BE49-F238E27FC236}">
                  <a16:creationId xmlns:a16="http://schemas.microsoft.com/office/drawing/2014/main" id="{5B223BDE-B253-4043-B390-89935943BEE3}"/>
                </a:ext>
              </a:extLst>
            </p:cNvPr>
            <p:cNvCxnSpPr>
              <a:cxnSpLocks/>
              <a:stCxn id="32" idx="3"/>
              <a:endCxn id="95" idx="0"/>
            </p:cNvCxnSpPr>
            <p:nvPr/>
          </p:nvCxnSpPr>
          <p:spPr>
            <a:xfrm flipH="1">
              <a:off x="5470976" y="2533732"/>
              <a:ext cx="188513" cy="24370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3785A8E-2E2D-4506-8E55-3DDEFC6CD2BA}"/>
                </a:ext>
              </a:extLst>
            </p:cNvPr>
            <p:cNvSpPr/>
            <p:nvPr/>
          </p:nvSpPr>
          <p:spPr>
            <a:xfrm>
              <a:off x="5922492" y="2777434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12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98" name="直线箭头连接符 51">
              <a:extLst>
                <a:ext uri="{FF2B5EF4-FFF2-40B4-BE49-F238E27FC236}">
                  <a16:creationId xmlns:a16="http://schemas.microsoft.com/office/drawing/2014/main" id="{5C58EF11-0AE1-4463-9DEC-034154247024}"/>
                </a:ext>
              </a:extLst>
            </p:cNvPr>
            <p:cNvCxnSpPr>
              <a:cxnSpLocks/>
              <a:stCxn id="32" idx="5"/>
              <a:endCxn id="97" idx="0"/>
            </p:cNvCxnSpPr>
            <p:nvPr/>
          </p:nvCxnSpPr>
          <p:spPr>
            <a:xfrm>
              <a:off x="5949448" y="2533732"/>
              <a:ext cx="178076" cy="243702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25E4724-271A-4C05-8F83-2F7EF5490E6C}"/>
                </a:ext>
              </a:extLst>
            </p:cNvPr>
            <p:cNvSpPr/>
            <p:nvPr/>
          </p:nvSpPr>
          <p:spPr>
            <a:xfrm>
              <a:off x="6464085" y="2163628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18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03" name="直线箭头连接符 51">
              <a:extLst>
                <a:ext uri="{FF2B5EF4-FFF2-40B4-BE49-F238E27FC236}">
                  <a16:creationId xmlns:a16="http://schemas.microsoft.com/office/drawing/2014/main" id="{7AEC1400-6DFB-4983-A34B-A3D4C38A3DEA}"/>
                </a:ext>
              </a:extLst>
            </p:cNvPr>
            <p:cNvCxnSpPr>
              <a:cxnSpLocks/>
              <a:stCxn id="31" idx="5"/>
              <a:endCxn id="102" idx="0"/>
            </p:cNvCxnSpPr>
            <p:nvPr/>
          </p:nvCxnSpPr>
          <p:spPr>
            <a:xfrm>
              <a:off x="6375798" y="1874105"/>
              <a:ext cx="293319" cy="28952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D26D4569-5C4D-4C76-B7A0-CB8C46CA2225}"/>
              </a:ext>
            </a:extLst>
          </p:cNvPr>
          <p:cNvGrpSpPr/>
          <p:nvPr/>
        </p:nvGrpSpPr>
        <p:grpSpPr>
          <a:xfrm>
            <a:off x="6148716" y="5771570"/>
            <a:ext cx="477780" cy="610072"/>
            <a:chOff x="4269007" y="2466582"/>
            <a:chExt cx="477780" cy="610072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207823F5-715C-4EE1-A415-77FD6EC28095}"/>
                </a:ext>
              </a:extLst>
            </p:cNvPr>
            <p:cNvSpPr/>
            <p:nvPr/>
          </p:nvSpPr>
          <p:spPr>
            <a:xfrm>
              <a:off x="4336724" y="2661477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13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45" name="直线箭头连接符 51">
              <a:extLst>
                <a:ext uri="{FF2B5EF4-FFF2-40B4-BE49-F238E27FC236}">
                  <a16:creationId xmlns:a16="http://schemas.microsoft.com/office/drawing/2014/main" id="{F0139BB5-01CA-4260-A87A-CF3D64D5DDF6}"/>
                </a:ext>
              </a:extLst>
            </p:cNvPr>
            <p:cNvCxnSpPr>
              <a:cxnSpLocks/>
              <a:stCxn id="139" idx="4"/>
              <a:endCxn id="144" idx="0"/>
            </p:cNvCxnSpPr>
            <p:nvPr/>
          </p:nvCxnSpPr>
          <p:spPr>
            <a:xfrm>
              <a:off x="4269007" y="2466582"/>
              <a:ext cx="272749" cy="19489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2C2C811-2106-4831-9490-17F79AC2EA14}"/>
              </a:ext>
            </a:extLst>
          </p:cNvPr>
          <p:cNvGrpSpPr/>
          <p:nvPr/>
        </p:nvGrpSpPr>
        <p:grpSpPr>
          <a:xfrm>
            <a:off x="5287136" y="4098688"/>
            <a:ext cx="1608204" cy="1672883"/>
            <a:chOff x="5287136" y="4098688"/>
            <a:chExt cx="1608204" cy="1672883"/>
          </a:xfrm>
        </p:grpSpPr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F24E32F9-CB72-4075-9D27-DCADA3934D60}"/>
                </a:ext>
              </a:extLst>
            </p:cNvPr>
            <p:cNvSpPr/>
            <p:nvPr/>
          </p:nvSpPr>
          <p:spPr>
            <a:xfrm>
              <a:off x="6046979" y="4098688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15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04150BE4-ED86-4E57-86D9-E0CE145E7AAB}"/>
                </a:ext>
              </a:extLst>
            </p:cNvPr>
            <p:cNvSpPr/>
            <p:nvPr/>
          </p:nvSpPr>
          <p:spPr>
            <a:xfrm>
              <a:off x="5620629" y="4758315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35" name="直线箭头连接符 51">
              <a:extLst>
                <a:ext uri="{FF2B5EF4-FFF2-40B4-BE49-F238E27FC236}">
                  <a16:creationId xmlns:a16="http://schemas.microsoft.com/office/drawing/2014/main" id="{305EBC48-6DEA-472C-A12F-271A1C5029BF}"/>
                </a:ext>
              </a:extLst>
            </p:cNvPr>
            <p:cNvCxnSpPr>
              <a:cxnSpLocks/>
              <a:stCxn id="133" idx="3"/>
              <a:endCxn id="134" idx="0"/>
            </p:cNvCxnSpPr>
            <p:nvPr/>
          </p:nvCxnSpPr>
          <p:spPr>
            <a:xfrm flipH="1">
              <a:off x="5825661" y="4453064"/>
              <a:ext cx="281370" cy="30525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B2524F13-1805-453E-95F8-101D37960577}"/>
                </a:ext>
              </a:extLst>
            </p:cNvPr>
            <p:cNvSpPr/>
            <p:nvPr/>
          </p:nvSpPr>
          <p:spPr>
            <a:xfrm>
              <a:off x="5287136" y="5356394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38" name="直线箭头连接符 51">
              <a:extLst>
                <a:ext uri="{FF2B5EF4-FFF2-40B4-BE49-F238E27FC236}">
                  <a16:creationId xmlns:a16="http://schemas.microsoft.com/office/drawing/2014/main" id="{41199622-7E3E-4A06-B4A5-C31CFD28DE84}"/>
                </a:ext>
              </a:extLst>
            </p:cNvPr>
            <p:cNvCxnSpPr>
              <a:cxnSpLocks/>
              <a:stCxn id="134" idx="3"/>
              <a:endCxn id="137" idx="0"/>
            </p:cNvCxnSpPr>
            <p:nvPr/>
          </p:nvCxnSpPr>
          <p:spPr>
            <a:xfrm flipH="1">
              <a:off x="5492168" y="5112691"/>
              <a:ext cx="188513" cy="24370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77D2F1E7-4F3B-41E1-B305-1F815CA250B8}"/>
                </a:ext>
              </a:extLst>
            </p:cNvPr>
            <p:cNvSpPr/>
            <p:nvPr/>
          </p:nvSpPr>
          <p:spPr>
            <a:xfrm>
              <a:off x="5943684" y="5356393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12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40" name="直线箭头连接符 51">
              <a:extLst>
                <a:ext uri="{FF2B5EF4-FFF2-40B4-BE49-F238E27FC236}">
                  <a16:creationId xmlns:a16="http://schemas.microsoft.com/office/drawing/2014/main" id="{2C19627E-B333-4C5A-AAA4-5DEBCBC9CB68}"/>
                </a:ext>
              </a:extLst>
            </p:cNvPr>
            <p:cNvCxnSpPr>
              <a:cxnSpLocks/>
              <a:stCxn id="134" idx="5"/>
              <a:endCxn id="139" idx="0"/>
            </p:cNvCxnSpPr>
            <p:nvPr/>
          </p:nvCxnSpPr>
          <p:spPr>
            <a:xfrm>
              <a:off x="5970640" y="5112691"/>
              <a:ext cx="178076" cy="243702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D70A61E1-07BA-4669-8BC9-D91CE9669939}"/>
                </a:ext>
              </a:extLst>
            </p:cNvPr>
            <p:cNvSpPr/>
            <p:nvPr/>
          </p:nvSpPr>
          <p:spPr>
            <a:xfrm>
              <a:off x="6485277" y="4742587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18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43" name="直线箭头连接符 51">
              <a:extLst>
                <a:ext uri="{FF2B5EF4-FFF2-40B4-BE49-F238E27FC236}">
                  <a16:creationId xmlns:a16="http://schemas.microsoft.com/office/drawing/2014/main" id="{3E494E7F-E415-444D-B887-4F58AF83DFAC}"/>
                </a:ext>
              </a:extLst>
            </p:cNvPr>
            <p:cNvCxnSpPr>
              <a:cxnSpLocks/>
              <a:stCxn id="133" idx="5"/>
              <a:endCxn id="142" idx="0"/>
            </p:cNvCxnSpPr>
            <p:nvPr/>
          </p:nvCxnSpPr>
          <p:spPr>
            <a:xfrm>
              <a:off x="6396990" y="4453064"/>
              <a:ext cx="293319" cy="28952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5888557A-D906-4D44-AC02-B625DAE09905}"/>
              </a:ext>
            </a:extLst>
          </p:cNvPr>
          <p:cNvGrpSpPr/>
          <p:nvPr/>
        </p:nvGrpSpPr>
        <p:grpSpPr>
          <a:xfrm>
            <a:off x="7421298" y="1517241"/>
            <a:ext cx="1880952" cy="2281720"/>
            <a:chOff x="4993196" y="1513749"/>
            <a:chExt cx="1880952" cy="2281720"/>
          </a:xfrm>
        </p:grpSpPr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958E4682-D1AC-438A-81C7-F9F68C0BDD9A}"/>
                </a:ext>
              </a:extLst>
            </p:cNvPr>
            <p:cNvSpPr/>
            <p:nvPr/>
          </p:nvSpPr>
          <p:spPr>
            <a:xfrm>
              <a:off x="6025787" y="1513749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15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3FCE0604-A781-4861-974E-5DEB43F3A76D}"/>
                </a:ext>
              </a:extLst>
            </p:cNvPr>
            <p:cNvSpPr/>
            <p:nvPr/>
          </p:nvSpPr>
          <p:spPr>
            <a:xfrm>
              <a:off x="5326689" y="2777237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51" name="直线箭头连接符 51">
              <a:extLst>
                <a:ext uri="{FF2B5EF4-FFF2-40B4-BE49-F238E27FC236}">
                  <a16:creationId xmlns:a16="http://schemas.microsoft.com/office/drawing/2014/main" id="{6B096785-9ADE-4B56-8B50-093C3A54B3D6}"/>
                </a:ext>
              </a:extLst>
            </p:cNvPr>
            <p:cNvCxnSpPr>
              <a:cxnSpLocks/>
              <a:stCxn id="149" idx="3"/>
              <a:endCxn id="155" idx="0"/>
            </p:cNvCxnSpPr>
            <p:nvPr/>
          </p:nvCxnSpPr>
          <p:spPr>
            <a:xfrm flipH="1">
              <a:off x="5881270" y="1868125"/>
              <a:ext cx="204569" cy="28952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A32B8E66-1B01-47D8-865C-42375BFDA66C}"/>
                </a:ext>
              </a:extLst>
            </p:cNvPr>
            <p:cNvSpPr/>
            <p:nvPr/>
          </p:nvSpPr>
          <p:spPr>
            <a:xfrm>
              <a:off x="4993196" y="3375316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54" name="直线箭头连接符 51">
              <a:extLst>
                <a:ext uri="{FF2B5EF4-FFF2-40B4-BE49-F238E27FC236}">
                  <a16:creationId xmlns:a16="http://schemas.microsoft.com/office/drawing/2014/main" id="{04B12EF3-8029-4302-988A-03BC2BF07CDD}"/>
                </a:ext>
              </a:extLst>
            </p:cNvPr>
            <p:cNvCxnSpPr>
              <a:cxnSpLocks/>
              <a:stCxn id="150" idx="3"/>
              <a:endCxn id="153" idx="0"/>
            </p:cNvCxnSpPr>
            <p:nvPr/>
          </p:nvCxnSpPr>
          <p:spPr>
            <a:xfrm flipH="1">
              <a:off x="5198228" y="3131613"/>
              <a:ext cx="188513" cy="24370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B89EC6A6-49E4-4F4E-8366-37174307AC21}"/>
                </a:ext>
              </a:extLst>
            </p:cNvPr>
            <p:cNvSpPr/>
            <p:nvPr/>
          </p:nvSpPr>
          <p:spPr>
            <a:xfrm>
              <a:off x="5676238" y="2157648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12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56" name="直线箭头连接符 51">
              <a:extLst>
                <a:ext uri="{FF2B5EF4-FFF2-40B4-BE49-F238E27FC236}">
                  <a16:creationId xmlns:a16="http://schemas.microsoft.com/office/drawing/2014/main" id="{1114BFE8-8686-4DBF-98FF-6AD24AEAE302}"/>
                </a:ext>
              </a:extLst>
            </p:cNvPr>
            <p:cNvCxnSpPr>
              <a:cxnSpLocks/>
              <a:stCxn id="150" idx="0"/>
              <a:endCxn id="155" idx="3"/>
            </p:cNvCxnSpPr>
            <p:nvPr/>
          </p:nvCxnSpPr>
          <p:spPr>
            <a:xfrm flipV="1">
              <a:off x="5531721" y="2512024"/>
              <a:ext cx="204569" cy="26521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9E6EBF2F-26C9-45E0-BB5E-EACA39E9EE40}"/>
                </a:ext>
              </a:extLst>
            </p:cNvPr>
            <p:cNvGrpSpPr/>
            <p:nvPr/>
          </p:nvGrpSpPr>
          <p:grpSpPr>
            <a:xfrm>
              <a:off x="5646346" y="3131613"/>
              <a:ext cx="410063" cy="663856"/>
              <a:chOff x="3787829" y="2411564"/>
              <a:chExt cx="410063" cy="663856"/>
            </a:xfrm>
          </p:grpSpPr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5CCF819B-52A4-450D-BE1A-239978FA9A82}"/>
                  </a:ext>
                </a:extLst>
              </p:cNvPr>
              <p:cNvSpPr/>
              <p:nvPr/>
            </p:nvSpPr>
            <p:spPr>
              <a:xfrm>
                <a:off x="3787829" y="2660243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10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161" name="直线箭头连接符 51">
                <a:extLst>
                  <a:ext uri="{FF2B5EF4-FFF2-40B4-BE49-F238E27FC236}">
                    <a16:creationId xmlns:a16="http://schemas.microsoft.com/office/drawing/2014/main" id="{1AFB2B2A-1B8A-40E1-9806-0F48053CA097}"/>
                  </a:ext>
                </a:extLst>
              </p:cNvPr>
              <p:cNvCxnSpPr>
                <a:cxnSpLocks/>
                <a:stCxn id="150" idx="5"/>
                <a:endCxn id="160" idx="0"/>
              </p:cNvCxnSpPr>
              <p:nvPr/>
            </p:nvCxnSpPr>
            <p:spPr>
              <a:xfrm>
                <a:off x="3818183" y="2411564"/>
                <a:ext cx="174678" cy="24867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9D6CE871-F4EA-445A-9D0B-79418DD9B70E}"/>
                </a:ext>
              </a:extLst>
            </p:cNvPr>
            <p:cNvSpPr/>
            <p:nvPr/>
          </p:nvSpPr>
          <p:spPr>
            <a:xfrm>
              <a:off x="6464085" y="2157648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18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59" name="直线箭头连接符 51">
              <a:extLst>
                <a:ext uri="{FF2B5EF4-FFF2-40B4-BE49-F238E27FC236}">
                  <a16:creationId xmlns:a16="http://schemas.microsoft.com/office/drawing/2014/main" id="{F249596D-B138-4C15-AB94-7F4206FC763F}"/>
                </a:ext>
              </a:extLst>
            </p:cNvPr>
            <p:cNvCxnSpPr>
              <a:cxnSpLocks/>
              <a:stCxn id="149" idx="5"/>
              <a:endCxn id="158" idx="0"/>
            </p:cNvCxnSpPr>
            <p:nvPr/>
          </p:nvCxnSpPr>
          <p:spPr>
            <a:xfrm>
              <a:off x="6375798" y="1868125"/>
              <a:ext cx="293319" cy="28952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箭头: 右 179">
            <a:extLst>
              <a:ext uri="{FF2B5EF4-FFF2-40B4-BE49-F238E27FC236}">
                <a16:creationId xmlns:a16="http://schemas.microsoft.com/office/drawing/2014/main" id="{C103E760-46B7-4052-B1CB-D7CD85734E6B}"/>
              </a:ext>
            </a:extLst>
          </p:cNvPr>
          <p:cNvSpPr/>
          <p:nvPr/>
        </p:nvSpPr>
        <p:spPr>
          <a:xfrm>
            <a:off x="9370793" y="2450513"/>
            <a:ext cx="410063" cy="415177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箭头: 左弧形 196">
            <a:extLst>
              <a:ext uri="{FF2B5EF4-FFF2-40B4-BE49-F238E27FC236}">
                <a16:creationId xmlns:a16="http://schemas.microsoft.com/office/drawing/2014/main" id="{3DD953AF-5D17-45E9-B5AE-8C21DC416229}"/>
              </a:ext>
            </a:extLst>
          </p:cNvPr>
          <p:cNvSpPr/>
          <p:nvPr/>
        </p:nvSpPr>
        <p:spPr>
          <a:xfrm rot="5400000">
            <a:off x="5499503" y="1837175"/>
            <a:ext cx="530055" cy="989047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箭头: 上弧形 72">
            <a:extLst>
              <a:ext uri="{FF2B5EF4-FFF2-40B4-BE49-F238E27FC236}">
                <a16:creationId xmlns:a16="http://schemas.microsoft.com/office/drawing/2014/main" id="{ED6BA2FD-D749-42A4-BC02-C24DF68FB7E1}"/>
              </a:ext>
            </a:extLst>
          </p:cNvPr>
          <p:cNvSpPr/>
          <p:nvPr/>
        </p:nvSpPr>
        <p:spPr>
          <a:xfrm>
            <a:off x="8161499" y="1429037"/>
            <a:ext cx="1056657" cy="544225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36B7073-AD0B-4C94-8076-E60F500768A6}"/>
              </a:ext>
            </a:extLst>
          </p:cNvPr>
          <p:cNvGrpSpPr/>
          <p:nvPr/>
        </p:nvGrpSpPr>
        <p:grpSpPr>
          <a:xfrm>
            <a:off x="9849400" y="1820631"/>
            <a:ext cx="1728557" cy="1674941"/>
            <a:chOff x="5109777" y="2157648"/>
            <a:chExt cx="1728557" cy="1674941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E198A19-0A62-4BD2-A7E4-1327CCFF9BFA}"/>
                </a:ext>
              </a:extLst>
            </p:cNvPr>
            <p:cNvSpPr/>
            <p:nvPr/>
          </p:nvSpPr>
          <p:spPr>
            <a:xfrm>
              <a:off x="6058275" y="2768445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15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D992A611-B531-419E-828B-9C4721DA7353}"/>
                </a:ext>
              </a:extLst>
            </p:cNvPr>
            <p:cNvSpPr/>
            <p:nvPr/>
          </p:nvSpPr>
          <p:spPr>
            <a:xfrm>
              <a:off x="5320748" y="2777237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77" name="直线箭头连接符 51">
              <a:extLst>
                <a:ext uri="{FF2B5EF4-FFF2-40B4-BE49-F238E27FC236}">
                  <a16:creationId xmlns:a16="http://schemas.microsoft.com/office/drawing/2014/main" id="{A5035886-6ED9-45FE-97C4-4EC1110BDBE0}"/>
                </a:ext>
              </a:extLst>
            </p:cNvPr>
            <p:cNvCxnSpPr>
              <a:cxnSpLocks/>
              <a:stCxn id="75" idx="0"/>
              <a:endCxn id="80" idx="5"/>
            </p:cNvCxnSpPr>
            <p:nvPr/>
          </p:nvCxnSpPr>
          <p:spPr>
            <a:xfrm flipH="1" flipV="1">
              <a:off x="6039523" y="2512024"/>
              <a:ext cx="223784" cy="2564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A7727A1B-0EB2-4E85-9400-15FC153C1214}"/>
                </a:ext>
              </a:extLst>
            </p:cNvPr>
            <p:cNvSpPr/>
            <p:nvPr/>
          </p:nvSpPr>
          <p:spPr>
            <a:xfrm>
              <a:off x="5109777" y="3417412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79" name="直线箭头连接符 51">
              <a:extLst>
                <a:ext uri="{FF2B5EF4-FFF2-40B4-BE49-F238E27FC236}">
                  <a16:creationId xmlns:a16="http://schemas.microsoft.com/office/drawing/2014/main" id="{8BCD6C1B-6011-4B48-A249-82342B111C6E}"/>
                </a:ext>
              </a:extLst>
            </p:cNvPr>
            <p:cNvCxnSpPr>
              <a:cxnSpLocks/>
              <a:stCxn id="76" idx="4"/>
              <a:endCxn id="78" idx="0"/>
            </p:cNvCxnSpPr>
            <p:nvPr/>
          </p:nvCxnSpPr>
          <p:spPr>
            <a:xfrm flipH="1">
              <a:off x="5314809" y="3192414"/>
              <a:ext cx="210971" cy="22499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209984D1-C55E-4022-84A9-104F6048ACFF}"/>
                </a:ext>
              </a:extLst>
            </p:cNvPr>
            <p:cNvSpPr/>
            <p:nvPr/>
          </p:nvSpPr>
          <p:spPr>
            <a:xfrm>
              <a:off x="5689512" y="2157648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12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81" name="直线箭头连接符 51">
              <a:extLst>
                <a:ext uri="{FF2B5EF4-FFF2-40B4-BE49-F238E27FC236}">
                  <a16:creationId xmlns:a16="http://schemas.microsoft.com/office/drawing/2014/main" id="{47EA9A8A-299C-488A-AF56-C031365FB0F5}"/>
                </a:ext>
              </a:extLst>
            </p:cNvPr>
            <p:cNvCxnSpPr>
              <a:cxnSpLocks/>
              <a:stCxn id="76" idx="0"/>
              <a:endCxn id="80" idx="3"/>
            </p:cNvCxnSpPr>
            <p:nvPr/>
          </p:nvCxnSpPr>
          <p:spPr>
            <a:xfrm flipV="1">
              <a:off x="5525780" y="2512024"/>
              <a:ext cx="223784" cy="26521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97B062FA-441B-4BB0-B540-437787B05C74}"/>
                </a:ext>
              </a:extLst>
            </p:cNvPr>
            <p:cNvGrpSpPr/>
            <p:nvPr/>
          </p:nvGrpSpPr>
          <p:grpSpPr>
            <a:xfrm>
              <a:off x="5525780" y="3192414"/>
              <a:ext cx="416003" cy="640175"/>
              <a:chOff x="3667263" y="2472365"/>
              <a:chExt cx="416003" cy="640175"/>
            </a:xfrm>
          </p:grpSpPr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8240A0F-EE1E-4693-8296-560B232C074D}"/>
                  </a:ext>
                </a:extLst>
              </p:cNvPr>
              <p:cNvSpPr/>
              <p:nvPr/>
            </p:nvSpPr>
            <p:spPr>
              <a:xfrm>
                <a:off x="3673203" y="2697363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10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86" name="直线箭头连接符 51">
                <a:extLst>
                  <a:ext uri="{FF2B5EF4-FFF2-40B4-BE49-F238E27FC236}">
                    <a16:creationId xmlns:a16="http://schemas.microsoft.com/office/drawing/2014/main" id="{276BE931-6D4D-4538-9721-C3320A5CDC11}"/>
                  </a:ext>
                </a:extLst>
              </p:cNvPr>
              <p:cNvCxnSpPr>
                <a:cxnSpLocks/>
                <a:stCxn id="76" idx="4"/>
                <a:endCxn id="85" idx="0"/>
              </p:cNvCxnSpPr>
              <p:nvPr/>
            </p:nvCxnSpPr>
            <p:spPr>
              <a:xfrm>
                <a:off x="3667263" y="2472365"/>
                <a:ext cx="210972" cy="22499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16D32B72-B9D7-4F2E-9A40-8A111E2C296F}"/>
                </a:ext>
              </a:extLst>
            </p:cNvPr>
            <p:cNvSpPr/>
            <p:nvPr/>
          </p:nvSpPr>
          <p:spPr>
            <a:xfrm>
              <a:off x="6428271" y="3417412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18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84" name="直线箭头连接符 51">
              <a:extLst>
                <a:ext uri="{FF2B5EF4-FFF2-40B4-BE49-F238E27FC236}">
                  <a16:creationId xmlns:a16="http://schemas.microsoft.com/office/drawing/2014/main" id="{46B5D5C8-7829-4780-A87E-5E896F09E779}"/>
                </a:ext>
              </a:extLst>
            </p:cNvPr>
            <p:cNvCxnSpPr>
              <a:cxnSpLocks/>
              <a:stCxn id="75" idx="5"/>
              <a:endCxn id="83" idx="0"/>
            </p:cNvCxnSpPr>
            <p:nvPr/>
          </p:nvCxnSpPr>
          <p:spPr>
            <a:xfrm>
              <a:off x="6408286" y="3122821"/>
              <a:ext cx="225017" cy="29459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箭头: 左弧形 92">
            <a:extLst>
              <a:ext uri="{FF2B5EF4-FFF2-40B4-BE49-F238E27FC236}">
                <a16:creationId xmlns:a16="http://schemas.microsoft.com/office/drawing/2014/main" id="{3F9A4E71-5EF6-475D-99B6-E15E51BCB4FB}"/>
              </a:ext>
            </a:extLst>
          </p:cNvPr>
          <p:cNvSpPr/>
          <p:nvPr/>
        </p:nvSpPr>
        <p:spPr>
          <a:xfrm rot="5400000">
            <a:off x="5538514" y="4383166"/>
            <a:ext cx="530055" cy="989047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DD54397-AD1A-49A5-81C4-80610E41B2B9}"/>
              </a:ext>
            </a:extLst>
          </p:cNvPr>
          <p:cNvGrpSpPr/>
          <p:nvPr/>
        </p:nvGrpSpPr>
        <p:grpSpPr>
          <a:xfrm>
            <a:off x="7423583" y="4101793"/>
            <a:ext cx="1880952" cy="2276744"/>
            <a:chOff x="4993196" y="1513749"/>
            <a:chExt cx="1880952" cy="2276744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757D7B55-9E30-4DE4-B7F1-8BFB65EFC4AB}"/>
                </a:ext>
              </a:extLst>
            </p:cNvPr>
            <p:cNvSpPr/>
            <p:nvPr/>
          </p:nvSpPr>
          <p:spPr>
            <a:xfrm>
              <a:off x="6025787" y="1513749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15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64065BE2-3299-4DA5-82C5-4828A9EC1EDB}"/>
                </a:ext>
              </a:extLst>
            </p:cNvPr>
            <p:cNvSpPr/>
            <p:nvPr/>
          </p:nvSpPr>
          <p:spPr>
            <a:xfrm>
              <a:off x="5326689" y="2777237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01" name="直线箭头连接符 51">
              <a:extLst>
                <a:ext uri="{FF2B5EF4-FFF2-40B4-BE49-F238E27FC236}">
                  <a16:creationId xmlns:a16="http://schemas.microsoft.com/office/drawing/2014/main" id="{3BD13455-90C4-4861-8935-4218134526E2}"/>
                </a:ext>
              </a:extLst>
            </p:cNvPr>
            <p:cNvCxnSpPr>
              <a:cxnSpLocks/>
              <a:stCxn id="99" idx="3"/>
              <a:endCxn id="106" idx="0"/>
            </p:cNvCxnSpPr>
            <p:nvPr/>
          </p:nvCxnSpPr>
          <p:spPr>
            <a:xfrm flipH="1">
              <a:off x="5881270" y="1868125"/>
              <a:ext cx="204569" cy="28952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00BC444F-FDA7-49AD-B524-70476EC31F40}"/>
                </a:ext>
              </a:extLst>
            </p:cNvPr>
            <p:cNvSpPr/>
            <p:nvPr/>
          </p:nvSpPr>
          <p:spPr>
            <a:xfrm>
              <a:off x="4993196" y="3375316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05" name="直线箭头连接符 51">
              <a:extLst>
                <a:ext uri="{FF2B5EF4-FFF2-40B4-BE49-F238E27FC236}">
                  <a16:creationId xmlns:a16="http://schemas.microsoft.com/office/drawing/2014/main" id="{82B2B24E-6554-4ED3-BDBD-928A5FFE65F3}"/>
                </a:ext>
              </a:extLst>
            </p:cNvPr>
            <p:cNvCxnSpPr>
              <a:cxnSpLocks/>
              <a:stCxn id="100" idx="3"/>
              <a:endCxn id="104" idx="0"/>
            </p:cNvCxnSpPr>
            <p:nvPr/>
          </p:nvCxnSpPr>
          <p:spPr>
            <a:xfrm flipH="1">
              <a:off x="5198228" y="3131613"/>
              <a:ext cx="188513" cy="24370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72329EAF-817B-4D14-BD70-8CEB4E52CD6D}"/>
                </a:ext>
              </a:extLst>
            </p:cNvPr>
            <p:cNvSpPr/>
            <p:nvPr/>
          </p:nvSpPr>
          <p:spPr>
            <a:xfrm>
              <a:off x="5676238" y="2157648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12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07" name="直线箭头连接符 51">
              <a:extLst>
                <a:ext uri="{FF2B5EF4-FFF2-40B4-BE49-F238E27FC236}">
                  <a16:creationId xmlns:a16="http://schemas.microsoft.com/office/drawing/2014/main" id="{8D59A873-1725-4933-AC12-CBE4569E7818}"/>
                </a:ext>
              </a:extLst>
            </p:cNvPr>
            <p:cNvCxnSpPr>
              <a:cxnSpLocks/>
              <a:stCxn id="100" idx="0"/>
              <a:endCxn id="106" idx="3"/>
            </p:cNvCxnSpPr>
            <p:nvPr/>
          </p:nvCxnSpPr>
          <p:spPr>
            <a:xfrm flipV="1">
              <a:off x="5531721" y="2512024"/>
              <a:ext cx="204569" cy="26521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71A2DCC-8360-40C3-B749-061C6D4BBCBB}"/>
                </a:ext>
              </a:extLst>
            </p:cNvPr>
            <p:cNvGrpSpPr/>
            <p:nvPr/>
          </p:nvGrpSpPr>
          <p:grpSpPr>
            <a:xfrm>
              <a:off x="5987144" y="2512024"/>
              <a:ext cx="410063" cy="680390"/>
              <a:chOff x="4128627" y="1791975"/>
              <a:chExt cx="410063" cy="680390"/>
            </a:xfrm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B116D8B3-0208-4255-8C9B-0B08E000C325}"/>
                  </a:ext>
                </a:extLst>
              </p:cNvPr>
              <p:cNvSpPr/>
              <p:nvPr/>
            </p:nvSpPr>
            <p:spPr>
              <a:xfrm>
                <a:off x="4128627" y="2057188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13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112" name="直线箭头连接符 51">
                <a:extLst>
                  <a:ext uri="{FF2B5EF4-FFF2-40B4-BE49-F238E27FC236}">
                    <a16:creationId xmlns:a16="http://schemas.microsoft.com/office/drawing/2014/main" id="{0A45C654-27A1-4471-A87B-093E45E59658}"/>
                  </a:ext>
                </a:extLst>
              </p:cNvPr>
              <p:cNvCxnSpPr>
                <a:cxnSpLocks/>
                <a:stCxn id="106" idx="5"/>
                <a:endCxn id="111" idx="0"/>
              </p:cNvCxnSpPr>
              <p:nvPr/>
            </p:nvCxnSpPr>
            <p:spPr>
              <a:xfrm>
                <a:off x="4167732" y="1791975"/>
                <a:ext cx="165927" cy="26521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8A1AB45C-8751-480E-A9BD-4047B9DE6EA2}"/>
                </a:ext>
              </a:extLst>
            </p:cNvPr>
            <p:cNvSpPr/>
            <p:nvPr/>
          </p:nvSpPr>
          <p:spPr>
            <a:xfrm>
              <a:off x="6464085" y="2157648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18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10" name="直线箭头连接符 51">
              <a:extLst>
                <a:ext uri="{FF2B5EF4-FFF2-40B4-BE49-F238E27FC236}">
                  <a16:creationId xmlns:a16="http://schemas.microsoft.com/office/drawing/2014/main" id="{1E5F9B31-7E87-4A9C-BEDF-2F3A36AFDC46}"/>
                </a:ext>
              </a:extLst>
            </p:cNvPr>
            <p:cNvCxnSpPr>
              <a:cxnSpLocks/>
              <a:stCxn id="99" idx="5"/>
              <a:endCxn id="109" idx="0"/>
            </p:cNvCxnSpPr>
            <p:nvPr/>
          </p:nvCxnSpPr>
          <p:spPr>
            <a:xfrm>
              <a:off x="6375798" y="1868125"/>
              <a:ext cx="293319" cy="28952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箭头: 右 112">
            <a:extLst>
              <a:ext uri="{FF2B5EF4-FFF2-40B4-BE49-F238E27FC236}">
                <a16:creationId xmlns:a16="http://schemas.microsoft.com/office/drawing/2014/main" id="{2C2828FC-9AA8-4D54-9F7F-5270BA5A821D}"/>
              </a:ext>
            </a:extLst>
          </p:cNvPr>
          <p:cNvSpPr/>
          <p:nvPr/>
        </p:nvSpPr>
        <p:spPr>
          <a:xfrm>
            <a:off x="6954430" y="5032577"/>
            <a:ext cx="410063" cy="415177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上弧形 113">
            <a:extLst>
              <a:ext uri="{FF2B5EF4-FFF2-40B4-BE49-F238E27FC236}">
                <a16:creationId xmlns:a16="http://schemas.microsoft.com/office/drawing/2014/main" id="{6696ACF5-7BB5-41D2-8549-02510D77D537}"/>
              </a:ext>
            </a:extLst>
          </p:cNvPr>
          <p:cNvSpPr/>
          <p:nvPr/>
        </p:nvSpPr>
        <p:spPr>
          <a:xfrm>
            <a:off x="8134140" y="3983676"/>
            <a:ext cx="1056657" cy="544225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C7612B0C-1B84-421A-9983-5F4485AFA6F6}"/>
              </a:ext>
            </a:extLst>
          </p:cNvPr>
          <p:cNvGrpSpPr/>
          <p:nvPr/>
        </p:nvGrpSpPr>
        <p:grpSpPr>
          <a:xfrm>
            <a:off x="9832780" y="4417015"/>
            <a:ext cx="1779451" cy="1646300"/>
            <a:chOff x="4949722" y="2157648"/>
            <a:chExt cx="1779451" cy="1646300"/>
          </a:xfrm>
        </p:grpSpPr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8ABAD491-332C-4656-A4CA-6D9DC6EBDAD5}"/>
                </a:ext>
              </a:extLst>
            </p:cNvPr>
            <p:cNvSpPr/>
            <p:nvPr/>
          </p:nvSpPr>
          <p:spPr>
            <a:xfrm>
              <a:off x="6094160" y="2731417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15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16ECF12E-6D55-4F4A-8628-D8450EEAF179}"/>
                </a:ext>
              </a:extLst>
            </p:cNvPr>
            <p:cNvSpPr/>
            <p:nvPr/>
          </p:nvSpPr>
          <p:spPr>
            <a:xfrm>
              <a:off x="5326689" y="2731417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18" name="直线箭头连接符 51">
              <a:extLst>
                <a:ext uri="{FF2B5EF4-FFF2-40B4-BE49-F238E27FC236}">
                  <a16:creationId xmlns:a16="http://schemas.microsoft.com/office/drawing/2014/main" id="{74003547-8A73-4002-A2C4-E93F7B4733F6}"/>
                </a:ext>
              </a:extLst>
            </p:cNvPr>
            <p:cNvCxnSpPr>
              <a:cxnSpLocks/>
              <a:stCxn id="116" idx="0"/>
              <a:endCxn id="121" idx="5"/>
            </p:cNvCxnSpPr>
            <p:nvPr/>
          </p:nvCxnSpPr>
          <p:spPr>
            <a:xfrm flipH="1" flipV="1">
              <a:off x="6060435" y="2512024"/>
              <a:ext cx="238757" cy="21939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CD09F871-3D44-4AC5-8B1C-4529F815E216}"/>
                </a:ext>
              </a:extLst>
            </p:cNvPr>
            <p:cNvSpPr/>
            <p:nvPr/>
          </p:nvSpPr>
          <p:spPr>
            <a:xfrm>
              <a:off x="4949722" y="3388771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20" name="直线箭头连接符 51">
              <a:extLst>
                <a:ext uri="{FF2B5EF4-FFF2-40B4-BE49-F238E27FC236}">
                  <a16:creationId xmlns:a16="http://schemas.microsoft.com/office/drawing/2014/main" id="{A42C3ACE-57A6-490C-9DE3-CB4C7A0908A8}"/>
                </a:ext>
              </a:extLst>
            </p:cNvPr>
            <p:cNvCxnSpPr>
              <a:cxnSpLocks/>
              <a:stCxn id="117" idx="3"/>
              <a:endCxn id="119" idx="0"/>
            </p:cNvCxnSpPr>
            <p:nvPr/>
          </p:nvCxnSpPr>
          <p:spPr>
            <a:xfrm flipH="1">
              <a:off x="5154754" y="3085793"/>
              <a:ext cx="231987" cy="30297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FD923E58-01FE-40A1-BB4E-4D06128C8C07}"/>
                </a:ext>
              </a:extLst>
            </p:cNvPr>
            <p:cNvSpPr/>
            <p:nvPr/>
          </p:nvSpPr>
          <p:spPr>
            <a:xfrm>
              <a:off x="5710424" y="2157648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12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22" name="直线箭头连接符 51">
              <a:extLst>
                <a:ext uri="{FF2B5EF4-FFF2-40B4-BE49-F238E27FC236}">
                  <a16:creationId xmlns:a16="http://schemas.microsoft.com/office/drawing/2014/main" id="{89088CBC-2EC0-4642-BAD5-77249A4AB7A9}"/>
                </a:ext>
              </a:extLst>
            </p:cNvPr>
            <p:cNvCxnSpPr>
              <a:cxnSpLocks/>
              <a:stCxn id="117" idx="0"/>
              <a:endCxn id="121" idx="3"/>
            </p:cNvCxnSpPr>
            <p:nvPr/>
          </p:nvCxnSpPr>
          <p:spPr>
            <a:xfrm flipV="1">
              <a:off x="5531721" y="2512024"/>
              <a:ext cx="238755" cy="21939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5DD59D93-861C-42E8-B71A-81D127A8303A}"/>
                </a:ext>
              </a:extLst>
            </p:cNvPr>
            <p:cNvGrpSpPr/>
            <p:nvPr/>
          </p:nvGrpSpPr>
          <p:grpSpPr>
            <a:xfrm>
              <a:off x="5869210" y="3146594"/>
              <a:ext cx="429982" cy="656424"/>
              <a:chOff x="4010693" y="2426545"/>
              <a:chExt cx="429982" cy="656424"/>
            </a:xfrm>
          </p:grpSpPr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EF61D51F-6B56-435F-B5E7-5B125E308EC1}"/>
                  </a:ext>
                </a:extLst>
              </p:cNvPr>
              <p:cNvSpPr/>
              <p:nvPr/>
            </p:nvSpPr>
            <p:spPr>
              <a:xfrm>
                <a:off x="4010693" y="2667792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13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127" name="直线箭头连接符 51">
                <a:extLst>
                  <a:ext uri="{FF2B5EF4-FFF2-40B4-BE49-F238E27FC236}">
                    <a16:creationId xmlns:a16="http://schemas.microsoft.com/office/drawing/2014/main" id="{63334C43-D3DB-44E4-86E8-04C3B06D1E2F}"/>
                  </a:ext>
                </a:extLst>
              </p:cNvPr>
              <p:cNvCxnSpPr>
                <a:cxnSpLocks/>
                <a:stCxn id="116" idx="4"/>
                <a:endCxn id="126" idx="0"/>
              </p:cNvCxnSpPr>
              <p:nvPr/>
            </p:nvCxnSpPr>
            <p:spPr>
              <a:xfrm flipH="1">
                <a:off x="4215725" y="2426545"/>
                <a:ext cx="224950" cy="24124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BAA3904D-321C-4882-B882-40C8D8661113}"/>
                </a:ext>
              </a:extLst>
            </p:cNvPr>
            <p:cNvSpPr/>
            <p:nvPr/>
          </p:nvSpPr>
          <p:spPr>
            <a:xfrm>
              <a:off x="6319110" y="3387841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18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25" name="直线箭头连接符 51">
              <a:extLst>
                <a:ext uri="{FF2B5EF4-FFF2-40B4-BE49-F238E27FC236}">
                  <a16:creationId xmlns:a16="http://schemas.microsoft.com/office/drawing/2014/main" id="{3BD1FD07-EB91-45E1-8A70-5C41C78B2C74}"/>
                </a:ext>
              </a:extLst>
            </p:cNvPr>
            <p:cNvCxnSpPr>
              <a:cxnSpLocks/>
              <a:stCxn id="116" idx="4"/>
              <a:endCxn id="124" idx="0"/>
            </p:cNvCxnSpPr>
            <p:nvPr/>
          </p:nvCxnSpPr>
          <p:spPr>
            <a:xfrm>
              <a:off x="6299192" y="3146594"/>
              <a:ext cx="224950" cy="24124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箭头: 右 145">
            <a:extLst>
              <a:ext uri="{FF2B5EF4-FFF2-40B4-BE49-F238E27FC236}">
                <a16:creationId xmlns:a16="http://schemas.microsoft.com/office/drawing/2014/main" id="{87EE1C58-E647-48FC-A7B7-2C0DB93F5CEE}"/>
              </a:ext>
            </a:extLst>
          </p:cNvPr>
          <p:cNvSpPr/>
          <p:nvPr/>
        </p:nvSpPr>
        <p:spPr>
          <a:xfrm>
            <a:off x="9363625" y="5032577"/>
            <a:ext cx="410063" cy="415177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42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80" grpId="0" animBg="1"/>
      <p:bldP spid="197" grpId="0" animBg="1"/>
      <p:bldP spid="73" grpId="0" animBg="1"/>
      <p:bldP spid="93" grpId="0" animBg="1"/>
      <p:bldP spid="113" grpId="0" animBg="1"/>
      <p:bldP spid="114" grpId="0" animBg="1"/>
      <p:bldP spid="1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平衡二叉树：</a:t>
            </a:r>
            <a:r>
              <a:rPr lang="en-US" altLang="zh-CN" dirty="0" err="1"/>
              <a:t>AVL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插入和删除：调整</a:t>
            </a:r>
            <a:r>
              <a:rPr lang="zh-CN" altLang="en-US" dirty="0">
                <a:solidFill>
                  <a:schemeClr val="accent2"/>
                </a:solidFill>
              </a:rPr>
              <a:t>最小不平衡树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右单旋转：</a:t>
            </a:r>
            <a:r>
              <a:rPr lang="en-US" altLang="zh-CN" dirty="0"/>
              <a:t>LL</a:t>
            </a:r>
            <a:r>
              <a:rPr lang="zh-CN" altLang="en-US" dirty="0"/>
              <a:t>平衡旋转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左单旋转：</a:t>
            </a:r>
            <a:r>
              <a:rPr lang="en-US" altLang="zh-CN" dirty="0"/>
              <a:t>RR</a:t>
            </a:r>
            <a:r>
              <a:rPr lang="zh-CN" altLang="en-US" dirty="0"/>
              <a:t>平衡旋转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先左后右双旋转：</a:t>
            </a:r>
            <a:r>
              <a:rPr lang="en-US" altLang="zh-CN" dirty="0"/>
              <a:t>LR</a:t>
            </a:r>
            <a:r>
              <a:rPr lang="zh-CN" altLang="en-US" dirty="0"/>
              <a:t>平衡旋转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chemeClr val="accent2"/>
                </a:solidFill>
              </a:rPr>
              <a:t>先右后左双旋转：</a:t>
            </a:r>
            <a:r>
              <a:rPr lang="en-US" altLang="zh-CN" dirty="0" err="1">
                <a:solidFill>
                  <a:schemeClr val="accent2"/>
                </a:solidFill>
              </a:rPr>
              <a:t>RL</a:t>
            </a:r>
            <a:r>
              <a:rPr lang="zh-CN" altLang="en-US" dirty="0">
                <a:solidFill>
                  <a:schemeClr val="accent2"/>
                </a:solidFill>
              </a:rPr>
              <a:t>平衡旋转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zh-CN" altLang="en-US" dirty="0"/>
              <a:t>二叉树有哪些应用场景？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57D79627-5B36-4DAF-A754-316CAAD3DC3A}"/>
              </a:ext>
            </a:extLst>
          </p:cNvPr>
          <p:cNvSpPr/>
          <p:nvPr/>
        </p:nvSpPr>
        <p:spPr>
          <a:xfrm>
            <a:off x="7049645" y="2330643"/>
            <a:ext cx="410063" cy="415177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F1CDD5-06EA-4319-AC16-3E6BA3262F08}"/>
              </a:ext>
            </a:extLst>
          </p:cNvPr>
          <p:cNvGrpSpPr/>
          <p:nvPr/>
        </p:nvGrpSpPr>
        <p:grpSpPr>
          <a:xfrm>
            <a:off x="5562755" y="3006930"/>
            <a:ext cx="410063" cy="656562"/>
            <a:chOff x="5783185" y="3070735"/>
            <a:chExt cx="410063" cy="656562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84AE025-E2E7-4AAA-B577-AB8023670580}"/>
                </a:ext>
              </a:extLst>
            </p:cNvPr>
            <p:cNvSpPr/>
            <p:nvPr/>
          </p:nvSpPr>
          <p:spPr>
            <a:xfrm>
              <a:off x="5783185" y="3312120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16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46" name="直线箭头连接符 51">
              <a:extLst>
                <a:ext uri="{FF2B5EF4-FFF2-40B4-BE49-F238E27FC236}">
                  <a16:creationId xmlns:a16="http://schemas.microsoft.com/office/drawing/2014/main" id="{F0497C1B-4463-48A6-8FE2-E6171E352C84}"/>
                </a:ext>
              </a:extLst>
            </p:cNvPr>
            <p:cNvCxnSpPr>
              <a:cxnSpLocks/>
              <a:stCxn id="95" idx="3"/>
              <a:endCxn id="45" idx="0"/>
            </p:cNvCxnSpPr>
            <p:nvPr/>
          </p:nvCxnSpPr>
          <p:spPr>
            <a:xfrm flipH="1">
              <a:off x="5988217" y="3070735"/>
              <a:ext cx="184960" cy="24138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1D6A4FC-ABE4-46C4-9B7B-B3690979FE39}"/>
              </a:ext>
            </a:extLst>
          </p:cNvPr>
          <p:cNvGrpSpPr/>
          <p:nvPr/>
        </p:nvGrpSpPr>
        <p:grpSpPr>
          <a:xfrm>
            <a:off x="5355389" y="1412970"/>
            <a:ext cx="1603917" cy="1654761"/>
            <a:chOff x="5599437" y="1519729"/>
            <a:chExt cx="1603917" cy="1654761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D61C22F-6A23-4E2C-A206-65C1C5A57BC4}"/>
                </a:ext>
              </a:extLst>
            </p:cNvPr>
            <p:cNvSpPr/>
            <p:nvPr/>
          </p:nvSpPr>
          <p:spPr>
            <a:xfrm>
              <a:off x="6025787" y="1519729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15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96BB283-974B-4C23-8A00-CBE529C51249}"/>
                </a:ext>
              </a:extLst>
            </p:cNvPr>
            <p:cNvSpPr/>
            <p:nvPr/>
          </p:nvSpPr>
          <p:spPr>
            <a:xfrm>
              <a:off x="5599437" y="2179356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3" name="直线箭头连接符 51">
              <a:extLst>
                <a:ext uri="{FF2B5EF4-FFF2-40B4-BE49-F238E27FC236}">
                  <a16:creationId xmlns:a16="http://schemas.microsoft.com/office/drawing/2014/main" id="{92A89B17-4C0A-4EB2-A6F3-599ED3CD21F7}"/>
                </a:ext>
              </a:extLst>
            </p:cNvPr>
            <p:cNvCxnSpPr>
              <a:cxnSpLocks/>
              <a:stCxn id="31" idx="3"/>
              <a:endCxn id="32" idx="0"/>
            </p:cNvCxnSpPr>
            <p:nvPr/>
          </p:nvCxnSpPr>
          <p:spPr>
            <a:xfrm flipH="1">
              <a:off x="5804469" y="1874105"/>
              <a:ext cx="281370" cy="30525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6DB3A9AD-0194-4F4C-96F6-7DD3E8F70D47}"/>
                </a:ext>
              </a:extLst>
            </p:cNvPr>
            <p:cNvSpPr/>
            <p:nvPr/>
          </p:nvSpPr>
          <p:spPr>
            <a:xfrm>
              <a:off x="6136743" y="2759313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17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96" name="直线箭头连接符 51">
              <a:extLst>
                <a:ext uri="{FF2B5EF4-FFF2-40B4-BE49-F238E27FC236}">
                  <a16:creationId xmlns:a16="http://schemas.microsoft.com/office/drawing/2014/main" id="{5B223BDE-B253-4043-B390-89935943BEE3}"/>
                </a:ext>
              </a:extLst>
            </p:cNvPr>
            <p:cNvCxnSpPr>
              <a:cxnSpLocks/>
              <a:stCxn id="102" idx="3"/>
              <a:endCxn id="95" idx="0"/>
            </p:cNvCxnSpPr>
            <p:nvPr/>
          </p:nvCxnSpPr>
          <p:spPr>
            <a:xfrm flipH="1">
              <a:off x="6341775" y="2518004"/>
              <a:ext cx="182362" cy="241309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3785A8E-2E2D-4506-8E55-3DDEFC6CD2BA}"/>
                </a:ext>
              </a:extLst>
            </p:cNvPr>
            <p:cNvSpPr/>
            <p:nvPr/>
          </p:nvSpPr>
          <p:spPr>
            <a:xfrm>
              <a:off x="6793291" y="2759312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20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98" name="直线箭头连接符 51">
              <a:extLst>
                <a:ext uri="{FF2B5EF4-FFF2-40B4-BE49-F238E27FC236}">
                  <a16:creationId xmlns:a16="http://schemas.microsoft.com/office/drawing/2014/main" id="{5C58EF11-0AE1-4463-9DEC-034154247024}"/>
                </a:ext>
              </a:extLst>
            </p:cNvPr>
            <p:cNvCxnSpPr>
              <a:cxnSpLocks/>
              <a:stCxn id="102" idx="5"/>
              <a:endCxn id="97" idx="0"/>
            </p:cNvCxnSpPr>
            <p:nvPr/>
          </p:nvCxnSpPr>
          <p:spPr>
            <a:xfrm>
              <a:off x="6814096" y="2518004"/>
              <a:ext cx="184227" cy="24130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25E4724-271A-4C05-8F83-2F7EF5490E6C}"/>
                </a:ext>
              </a:extLst>
            </p:cNvPr>
            <p:cNvSpPr/>
            <p:nvPr/>
          </p:nvSpPr>
          <p:spPr>
            <a:xfrm>
              <a:off x="6464085" y="2163628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19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03" name="直线箭头连接符 51">
              <a:extLst>
                <a:ext uri="{FF2B5EF4-FFF2-40B4-BE49-F238E27FC236}">
                  <a16:creationId xmlns:a16="http://schemas.microsoft.com/office/drawing/2014/main" id="{7AEC1400-6DFB-4983-A34B-A3D4C38A3DEA}"/>
                </a:ext>
              </a:extLst>
            </p:cNvPr>
            <p:cNvCxnSpPr>
              <a:cxnSpLocks/>
              <a:stCxn id="31" idx="5"/>
              <a:endCxn id="102" idx="0"/>
            </p:cNvCxnSpPr>
            <p:nvPr/>
          </p:nvCxnSpPr>
          <p:spPr>
            <a:xfrm>
              <a:off x="6375798" y="1874105"/>
              <a:ext cx="293319" cy="28952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箭头: 右 179">
            <a:extLst>
              <a:ext uri="{FF2B5EF4-FFF2-40B4-BE49-F238E27FC236}">
                <a16:creationId xmlns:a16="http://schemas.microsoft.com/office/drawing/2014/main" id="{C103E760-46B7-4052-B1CB-D7CD85734E6B}"/>
              </a:ext>
            </a:extLst>
          </p:cNvPr>
          <p:cNvSpPr/>
          <p:nvPr/>
        </p:nvSpPr>
        <p:spPr>
          <a:xfrm>
            <a:off x="9537409" y="2330643"/>
            <a:ext cx="410063" cy="415177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箭头: 左弧形 196">
            <a:extLst>
              <a:ext uri="{FF2B5EF4-FFF2-40B4-BE49-F238E27FC236}">
                <a16:creationId xmlns:a16="http://schemas.microsoft.com/office/drawing/2014/main" id="{3DD953AF-5D17-45E9-B5AE-8C21DC416229}"/>
              </a:ext>
            </a:extLst>
          </p:cNvPr>
          <p:cNvSpPr/>
          <p:nvPr/>
        </p:nvSpPr>
        <p:spPr>
          <a:xfrm rot="5400000">
            <a:off x="7901654" y="1092439"/>
            <a:ext cx="530055" cy="989047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箭头: 上弧形 72">
            <a:extLst>
              <a:ext uri="{FF2B5EF4-FFF2-40B4-BE49-F238E27FC236}">
                <a16:creationId xmlns:a16="http://schemas.microsoft.com/office/drawing/2014/main" id="{ED6BA2FD-D749-42A4-BC02-C24DF68FB7E1}"/>
              </a:ext>
            </a:extLst>
          </p:cNvPr>
          <p:cNvSpPr/>
          <p:nvPr/>
        </p:nvSpPr>
        <p:spPr>
          <a:xfrm>
            <a:off x="5938633" y="1957393"/>
            <a:ext cx="1056657" cy="544225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右 112">
            <a:extLst>
              <a:ext uri="{FF2B5EF4-FFF2-40B4-BE49-F238E27FC236}">
                <a16:creationId xmlns:a16="http://schemas.microsoft.com/office/drawing/2014/main" id="{2C2828FC-9AA8-4D54-9F7F-5270BA5A821D}"/>
              </a:ext>
            </a:extLst>
          </p:cNvPr>
          <p:cNvSpPr/>
          <p:nvPr/>
        </p:nvSpPr>
        <p:spPr>
          <a:xfrm>
            <a:off x="7050866" y="4918124"/>
            <a:ext cx="410063" cy="415177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箭头: 右 145">
            <a:extLst>
              <a:ext uri="{FF2B5EF4-FFF2-40B4-BE49-F238E27FC236}">
                <a16:creationId xmlns:a16="http://schemas.microsoft.com/office/drawing/2014/main" id="{87EE1C58-E647-48FC-A7B7-2C0DB93F5CEE}"/>
              </a:ext>
            </a:extLst>
          </p:cNvPr>
          <p:cNvSpPr/>
          <p:nvPr/>
        </p:nvSpPr>
        <p:spPr>
          <a:xfrm>
            <a:off x="9417695" y="4918124"/>
            <a:ext cx="410063" cy="415177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9C0ED7C-0E7B-4747-A5DD-D54E33988377}"/>
              </a:ext>
            </a:extLst>
          </p:cNvPr>
          <p:cNvGrpSpPr/>
          <p:nvPr/>
        </p:nvGrpSpPr>
        <p:grpSpPr>
          <a:xfrm>
            <a:off x="7550047" y="1412970"/>
            <a:ext cx="1897023" cy="2250522"/>
            <a:chOff x="7980970" y="1519729"/>
            <a:chExt cx="1897023" cy="2250522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D6A403B0-7583-4FA3-8EFE-A385E865F46D}"/>
                </a:ext>
              </a:extLst>
            </p:cNvPr>
            <p:cNvGrpSpPr/>
            <p:nvPr/>
          </p:nvGrpSpPr>
          <p:grpSpPr>
            <a:xfrm>
              <a:off x="7980970" y="1519729"/>
              <a:ext cx="1897023" cy="2250522"/>
              <a:chOff x="5599437" y="1519729"/>
              <a:chExt cx="1897023" cy="2250522"/>
            </a:xfrm>
          </p:grpSpPr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C910502A-17AD-4F1D-97CA-4D9514BD0DB2}"/>
                  </a:ext>
                </a:extLst>
              </p:cNvPr>
              <p:cNvSpPr/>
              <p:nvPr/>
            </p:nvSpPr>
            <p:spPr>
              <a:xfrm>
                <a:off x="6025787" y="1519729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15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1F0794BF-5FA6-4D7F-88D2-D87FC0E948AD}"/>
                  </a:ext>
                </a:extLst>
              </p:cNvPr>
              <p:cNvSpPr/>
              <p:nvPr/>
            </p:nvSpPr>
            <p:spPr>
              <a:xfrm>
                <a:off x="5599437" y="2179356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8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131" name="直线箭头连接符 51">
                <a:extLst>
                  <a:ext uri="{FF2B5EF4-FFF2-40B4-BE49-F238E27FC236}">
                    <a16:creationId xmlns:a16="http://schemas.microsoft.com/office/drawing/2014/main" id="{3DCAD102-FB47-4E04-9855-560705DF7036}"/>
                  </a:ext>
                </a:extLst>
              </p:cNvPr>
              <p:cNvCxnSpPr>
                <a:cxnSpLocks/>
                <a:stCxn id="129" idx="3"/>
                <a:endCxn id="130" idx="0"/>
              </p:cNvCxnSpPr>
              <p:nvPr/>
            </p:nvCxnSpPr>
            <p:spPr>
              <a:xfrm flipH="1">
                <a:off x="5804469" y="1874105"/>
                <a:ext cx="281370" cy="30525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A634FB32-55B5-40D6-868C-5BCC95FCA395}"/>
                  </a:ext>
                </a:extLst>
              </p:cNvPr>
              <p:cNvSpPr/>
              <p:nvPr/>
            </p:nvSpPr>
            <p:spPr>
              <a:xfrm>
                <a:off x="6426560" y="2188161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17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136" name="直线箭头连接符 51">
                <a:extLst>
                  <a:ext uri="{FF2B5EF4-FFF2-40B4-BE49-F238E27FC236}">
                    <a16:creationId xmlns:a16="http://schemas.microsoft.com/office/drawing/2014/main" id="{5F890C29-2D07-4D16-8D42-737F9FF29B9C}"/>
                  </a:ext>
                </a:extLst>
              </p:cNvPr>
              <p:cNvCxnSpPr>
                <a:cxnSpLocks/>
                <a:stCxn id="129" idx="5"/>
                <a:endCxn id="132" idx="0"/>
              </p:cNvCxnSpPr>
              <p:nvPr/>
            </p:nvCxnSpPr>
            <p:spPr>
              <a:xfrm>
                <a:off x="6375798" y="1874105"/>
                <a:ext cx="255794" cy="31405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D3A6EBEA-A612-4BE1-B171-59EDEB22B0CA}"/>
                  </a:ext>
                </a:extLst>
              </p:cNvPr>
              <p:cNvSpPr/>
              <p:nvPr/>
            </p:nvSpPr>
            <p:spPr>
              <a:xfrm>
                <a:off x="7086397" y="3355074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20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152" name="直线箭头连接符 51">
                <a:extLst>
                  <a:ext uri="{FF2B5EF4-FFF2-40B4-BE49-F238E27FC236}">
                    <a16:creationId xmlns:a16="http://schemas.microsoft.com/office/drawing/2014/main" id="{8F59D698-25BC-44CC-BC19-A6A2E4EB9AC5}"/>
                  </a:ext>
                </a:extLst>
              </p:cNvPr>
              <p:cNvCxnSpPr>
                <a:cxnSpLocks/>
                <a:stCxn id="162" idx="5"/>
                <a:endCxn id="147" idx="0"/>
              </p:cNvCxnSpPr>
              <p:nvPr/>
            </p:nvCxnSpPr>
            <p:spPr>
              <a:xfrm>
                <a:off x="7107202" y="3113766"/>
                <a:ext cx="184227" cy="24130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859FDC7F-B899-491B-8F4A-A83EE9DE6AAD}"/>
                  </a:ext>
                </a:extLst>
              </p:cNvPr>
              <p:cNvSpPr/>
              <p:nvPr/>
            </p:nvSpPr>
            <p:spPr>
              <a:xfrm>
                <a:off x="6757191" y="2759390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19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163" name="直线箭头连接符 51">
                <a:extLst>
                  <a:ext uri="{FF2B5EF4-FFF2-40B4-BE49-F238E27FC236}">
                    <a16:creationId xmlns:a16="http://schemas.microsoft.com/office/drawing/2014/main" id="{0F4C2F81-F211-4819-96E9-8C01F68A1D5D}"/>
                  </a:ext>
                </a:extLst>
              </p:cNvPr>
              <p:cNvCxnSpPr>
                <a:cxnSpLocks/>
                <a:stCxn id="132" idx="5"/>
                <a:endCxn id="162" idx="0"/>
              </p:cNvCxnSpPr>
              <p:nvPr/>
            </p:nvCxnSpPr>
            <p:spPr>
              <a:xfrm>
                <a:off x="6776571" y="2542537"/>
                <a:ext cx="185652" cy="21685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352F459C-4DD4-45AA-B216-F4E6CB97267F}"/>
                </a:ext>
              </a:extLst>
            </p:cNvPr>
            <p:cNvGrpSpPr/>
            <p:nvPr/>
          </p:nvGrpSpPr>
          <p:grpSpPr>
            <a:xfrm>
              <a:off x="8467372" y="2542537"/>
              <a:ext cx="410063" cy="630464"/>
              <a:chOff x="6066117" y="2522405"/>
              <a:chExt cx="410063" cy="630464"/>
            </a:xfrm>
          </p:grpSpPr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4104AD01-51CF-4B0D-9347-9500D57F15AB}"/>
                  </a:ext>
                </a:extLst>
              </p:cNvPr>
              <p:cNvSpPr/>
              <p:nvPr/>
            </p:nvSpPr>
            <p:spPr>
              <a:xfrm>
                <a:off x="6066117" y="2737692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16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166" name="直线箭头连接符 51">
                <a:extLst>
                  <a:ext uri="{FF2B5EF4-FFF2-40B4-BE49-F238E27FC236}">
                    <a16:creationId xmlns:a16="http://schemas.microsoft.com/office/drawing/2014/main" id="{B02AAA90-21B7-4355-9987-162CF50482F8}"/>
                  </a:ext>
                </a:extLst>
              </p:cNvPr>
              <p:cNvCxnSpPr>
                <a:cxnSpLocks/>
                <a:stCxn id="132" idx="3"/>
                <a:endCxn id="165" idx="0"/>
              </p:cNvCxnSpPr>
              <p:nvPr/>
            </p:nvCxnSpPr>
            <p:spPr>
              <a:xfrm flipH="1">
                <a:off x="6271149" y="2522405"/>
                <a:ext cx="195741" cy="21528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BADED311-DCF8-4CBA-A988-08DC8C0B71D9}"/>
              </a:ext>
            </a:extLst>
          </p:cNvPr>
          <p:cNvGrpSpPr/>
          <p:nvPr/>
        </p:nvGrpSpPr>
        <p:grpSpPr>
          <a:xfrm>
            <a:off x="10037812" y="1412970"/>
            <a:ext cx="1653021" cy="1668395"/>
            <a:chOff x="7957283" y="1414962"/>
            <a:chExt cx="1653021" cy="1668395"/>
          </a:xfrm>
        </p:grpSpPr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314A33D7-25FA-4939-94D0-E0A0E7348F16}"/>
                </a:ext>
              </a:extLst>
            </p:cNvPr>
            <p:cNvGrpSpPr/>
            <p:nvPr/>
          </p:nvGrpSpPr>
          <p:grpSpPr>
            <a:xfrm>
              <a:off x="7957283" y="1414962"/>
              <a:ext cx="1653021" cy="1668395"/>
              <a:chOff x="5575750" y="1414962"/>
              <a:chExt cx="1653021" cy="1668395"/>
            </a:xfrm>
          </p:grpSpPr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AE2C836B-9044-4E28-B551-D7E58BB75B9A}"/>
                  </a:ext>
                </a:extLst>
              </p:cNvPr>
              <p:cNvSpPr/>
              <p:nvPr/>
            </p:nvSpPr>
            <p:spPr>
              <a:xfrm>
                <a:off x="5781554" y="1986191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15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CA25FF1B-1A66-4423-B76F-1FC2EE426D85}"/>
                  </a:ext>
                </a:extLst>
              </p:cNvPr>
              <p:cNvSpPr/>
              <p:nvPr/>
            </p:nvSpPr>
            <p:spPr>
              <a:xfrm>
                <a:off x="5575750" y="2668180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8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174" name="直线箭头连接符 51">
                <a:extLst>
                  <a:ext uri="{FF2B5EF4-FFF2-40B4-BE49-F238E27FC236}">
                    <a16:creationId xmlns:a16="http://schemas.microsoft.com/office/drawing/2014/main" id="{DCB9CB8F-03CB-4BC9-AA3D-70ABAB1865A2}"/>
                  </a:ext>
                </a:extLst>
              </p:cNvPr>
              <p:cNvCxnSpPr>
                <a:cxnSpLocks/>
                <a:stCxn id="172" idx="4"/>
                <a:endCxn id="173" idx="0"/>
              </p:cNvCxnSpPr>
              <p:nvPr/>
            </p:nvCxnSpPr>
            <p:spPr>
              <a:xfrm flipH="1">
                <a:off x="5780782" y="2401368"/>
                <a:ext cx="205804" cy="26681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8CD9A734-1410-4F20-A0B8-E6BA40BA7D44}"/>
                  </a:ext>
                </a:extLst>
              </p:cNvPr>
              <p:cNvSpPr/>
              <p:nvPr/>
            </p:nvSpPr>
            <p:spPr>
              <a:xfrm>
                <a:off x="6125154" y="1414962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17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176" name="直线箭头连接符 51">
                <a:extLst>
                  <a:ext uri="{FF2B5EF4-FFF2-40B4-BE49-F238E27FC236}">
                    <a16:creationId xmlns:a16="http://schemas.microsoft.com/office/drawing/2014/main" id="{0642DD1C-4365-4419-933F-655A99495715}"/>
                  </a:ext>
                </a:extLst>
              </p:cNvPr>
              <p:cNvCxnSpPr>
                <a:cxnSpLocks/>
                <a:stCxn id="172" idx="0"/>
                <a:endCxn id="175" idx="3"/>
              </p:cNvCxnSpPr>
              <p:nvPr/>
            </p:nvCxnSpPr>
            <p:spPr>
              <a:xfrm flipV="1">
                <a:off x="5986586" y="1769338"/>
                <a:ext cx="198620" cy="21685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A8B10AE7-FFE9-4A6E-BC63-F55F41257C2B}"/>
                  </a:ext>
                </a:extLst>
              </p:cNvPr>
              <p:cNvSpPr/>
              <p:nvPr/>
            </p:nvSpPr>
            <p:spPr>
              <a:xfrm>
                <a:off x="6818708" y="2668180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20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178" name="直线箭头连接符 51">
                <a:extLst>
                  <a:ext uri="{FF2B5EF4-FFF2-40B4-BE49-F238E27FC236}">
                    <a16:creationId xmlns:a16="http://schemas.microsoft.com/office/drawing/2014/main" id="{6AE06555-F2FB-497B-8B06-A3EFE70985FC}"/>
                  </a:ext>
                </a:extLst>
              </p:cNvPr>
              <p:cNvCxnSpPr>
                <a:cxnSpLocks/>
                <a:stCxn id="179" idx="5"/>
                <a:endCxn id="177" idx="0"/>
              </p:cNvCxnSpPr>
              <p:nvPr/>
            </p:nvCxnSpPr>
            <p:spPr>
              <a:xfrm>
                <a:off x="6818766" y="2340567"/>
                <a:ext cx="204974" cy="32761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3965B9BC-AFB9-4E86-9FE1-A1DB9844E416}"/>
                  </a:ext>
                </a:extLst>
              </p:cNvPr>
              <p:cNvSpPr/>
              <p:nvPr/>
            </p:nvSpPr>
            <p:spPr>
              <a:xfrm>
                <a:off x="6468755" y="1986191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19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181" name="直线箭头连接符 51">
                <a:extLst>
                  <a:ext uri="{FF2B5EF4-FFF2-40B4-BE49-F238E27FC236}">
                    <a16:creationId xmlns:a16="http://schemas.microsoft.com/office/drawing/2014/main" id="{8808D941-192D-47AC-9AA4-97D6A6D7C781}"/>
                  </a:ext>
                </a:extLst>
              </p:cNvPr>
              <p:cNvCxnSpPr>
                <a:cxnSpLocks/>
                <a:stCxn id="175" idx="5"/>
                <a:endCxn id="179" idx="0"/>
              </p:cNvCxnSpPr>
              <p:nvPr/>
            </p:nvCxnSpPr>
            <p:spPr>
              <a:xfrm>
                <a:off x="6475165" y="1769338"/>
                <a:ext cx="198622" cy="21685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30337F85-F824-4494-8624-AA928C0FE1B4}"/>
                </a:ext>
              </a:extLst>
            </p:cNvPr>
            <p:cNvGrpSpPr/>
            <p:nvPr/>
          </p:nvGrpSpPr>
          <p:grpSpPr>
            <a:xfrm>
              <a:off x="8368119" y="2401368"/>
              <a:ext cx="410836" cy="681989"/>
              <a:chOff x="5966864" y="2381236"/>
              <a:chExt cx="410836" cy="681989"/>
            </a:xfrm>
          </p:grpSpPr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BC5304DD-2415-4F04-AF99-E2540C202405}"/>
                  </a:ext>
                </a:extLst>
              </p:cNvPr>
              <p:cNvSpPr/>
              <p:nvPr/>
            </p:nvSpPr>
            <p:spPr>
              <a:xfrm>
                <a:off x="5967637" y="2648048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16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171" name="直线箭头连接符 51">
                <a:extLst>
                  <a:ext uri="{FF2B5EF4-FFF2-40B4-BE49-F238E27FC236}">
                    <a16:creationId xmlns:a16="http://schemas.microsoft.com/office/drawing/2014/main" id="{4E77A609-2361-4705-8F7B-A99FE26D6E72}"/>
                  </a:ext>
                </a:extLst>
              </p:cNvPr>
              <p:cNvCxnSpPr>
                <a:cxnSpLocks/>
                <a:stCxn id="172" idx="4"/>
                <a:endCxn id="170" idx="0"/>
              </p:cNvCxnSpPr>
              <p:nvPr/>
            </p:nvCxnSpPr>
            <p:spPr>
              <a:xfrm>
                <a:off x="5966864" y="2381236"/>
                <a:ext cx="205805" cy="26681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D26D4569-5C4D-4C76-B7A0-CB8C46CA2225}"/>
              </a:ext>
            </a:extLst>
          </p:cNvPr>
          <p:cNvGrpSpPr/>
          <p:nvPr/>
        </p:nvGrpSpPr>
        <p:grpSpPr>
          <a:xfrm>
            <a:off x="6072688" y="5648532"/>
            <a:ext cx="410063" cy="656519"/>
            <a:chOff x="4344233" y="2513979"/>
            <a:chExt cx="410063" cy="656519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207823F5-715C-4EE1-A415-77FD6EC28095}"/>
                </a:ext>
              </a:extLst>
            </p:cNvPr>
            <p:cNvSpPr/>
            <p:nvPr/>
          </p:nvSpPr>
          <p:spPr>
            <a:xfrm>
              <a:off x="4344233" y="2755321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18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45" name="直线箭头连接符 51">
              <a:extLst>
                <a:ext uri="{FF2B5EF4-FFF2-40B4-BE49-F238E27FC236}">
                  <a16:creationId xmlns:a16="http://schemas.microsoft.com/office/drawing/2014/main" id="{F0139BB5-01CA-4260-A87A-CF3D64D5DDF6}"/>
                </a:ext>
              </a:extLst>
            </p:cNvPr>
            <p:cNvCxnSpPr>
              <a:cxnSpLocks/>
              <a:stCxn id="189" idx="4"/>
              <a:endCxn id="144" idx="0"/>
            </p:cNvCxnSpPr>
            <p:nvPr/>
          </p:nvCxnSpPr>
          <p:spPr>
            <a:xfrm>
              <a:off x="4365971" y="2513979"/>
              <a:ext cx="183294" cy="241342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1CCF24E6-E882-48D0-8FD6-9B87CC8820D7}"/>
              </a:ext>
            </a:extLst>
          </p:cNvPr>
          <p:cNvGrpSpPr/>
          <p:nvPr/>
        </p:nvGrpSpPr>
        <p:grpSpPr>
          <a:xfrm>
            <a:off x="5355389" y="3946374"/>
            <a:ext cx="1600616" cy="1702158"/>
            <a:chOff x="5602738" y="1519729"/>
            <a:chExt cx="1600616" cy="1702158"/>
          </a:xfrm>
        </p:grpSpPr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B552D86B-0AAE-4753-96AB-AAA8D698A69D}"/>
                </a:ext>
              </a:extLst>
            </p:cNvPr>
            <p:cNvSpPr/>
            <p:nvPr/>
          </p:nvSpPr>
          <p:spPr>
            <a:xfrm>
              <a:off x="6033878" y="1519729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15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08381062-8FA4-4C16-8CA5-9B97D8616F42}"/>
                </a:ext>
              </a:extLst>
            </p:cNvPr>
            <p:cNvSpPr/>
            <p:nvPr/>
          </p:nvSpPr>
          <p:spPr>
            <a:xfrm>
              <a:off x="5602738" y="2196206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88" name="直线箭头连接符 51">
              <a:extLst>
                <a:ext uri="{FF2B5EF4-FFF2-40B4-BE49-F238E27FC236}">
                  <a16:creationId xmlns:a16="http://schemas.microsoft.com/office/drawing/2014/main" id="{C4CE6D4E-F15B-4EF3-8056-0EF22084A4AD}"/>
                </a:ext>
              </a:extLst>
            </p:cNvPr>
            <p:cNvCxnSpPr>
              <a:cxnSpLocks/>
              <a:stCxn id="186" idx="3"/>
              <a:endCxn id="187" idx="0"/>
            </p:cNvCxnSpPr>
            <p:nvPr/>
          </p:nvCxnSpPr>
          <p:spPr>
            <a:xfrm flipH="1">
              <a:off x="5807770" y="1874105"/>
              <a:ext cx="286160" cy="32210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AF61434C-7956-403F-9C91-EB2D071B1053}"/>
                </a:ext>
              </a:extLst>
            </p:cNvPr>
            <p:cNvSpPr/>
            <p:nvPr/>
          </p:nvSpPr>
          <p:spPr>
            <a:xfrm>
              <a:off x="6136743" y="2806710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17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90" name="直线箭头连接符 51">
              <a:extLst>
                <a:ext uri="{FF2B5EF4-FFF2-40B4-BE49-F238E27FC236}">
                  <a16:creationId xmlns:a16="http://schemas.microsoft.com/office/drawing/2014/main" id="{C0DCA610-4FA7-475A-B5B9-A3C61E7370C4}"/>
                </a:ext>
              </a:extLst>
            </p:cNvPr>
            <p:cNvCxnSpPr>
              <a:cxnSpLocks/>
              <a:stCxn id="193" idx="3"/>
              <a:endCxn id="189" idx="0"/>
            </p:cNvCxnSpPr>
            <p:nvPr/>
          </p:nvCxnSpPr>
          <p:spPr>
            <a:xfrm flipH="1">
              <a:off x="6341775" y="2534854"/>
              <a:ext cx="183294" cy="27185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EA79D33C-8CD9-4C9A-B839-0D140B5BEE06}"/>
                </a:ext>
              </a:extLst>
            </p:cNvPr>
            <p:cNvSpPr/>
            <p:nvPr/>
          </p:nvSpPr>
          <p:spPr>
            <a:xfrm>
              <a:off x="6793291" y="2806709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20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92" name="直线箭头连接符 51">
              <a:extLst>
                <a:ext uri="{FF2B5EF4-FFF2-40B4-BE49-F238E27FC236}">
                  <a16:creationId xmlns:a16="http://schemas.microsoft.com/office/drawing/2014/main" id="{3187FCC4-1EB7-4D92-AEB9-9074D7D57397}"/>
                </a:ext>
              </a:extLst>
            </p:cNvPr>
            <p:cNvCxnSpPr>
              <a:cxnSpLocks/>
              <a:stCxn id="193" idx="5"/>
              <a:endCxn id="191" idx="0"/>
            </p:cNvCxnSpPr>
            <p:nvPr/>
          </p:nvCxnSpPr>
          <p:spPr>
            <a:xfrm>
              <a:off x="6815028" y="2534854"/>
              <a:ext cx="183295" cy="27185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5836755-E286-46E4-972D-456B643E99D7}"/>
                </a:ext>
              </a:extLst>
            </p:cNvPr>
            <p:cNvSpPr/>
            <p:nvPr/>
          </p:nvSpPr>
          <p:spPr>
            <a:xfrm>
              <a:off x="6465017" y="2180478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19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94" name="直线箭头连接符 51">
              <a:extLst>
                <a:ext uri="{FF2B5EF4-FFF2-40B4-BE49-F238E27FC236}">
                  <a16:creationId xmlns:a16="http://schemas.microsoft.com/office/drawing/2014/main" id="{B18160F1-6347-429A-96E3-5EE7F4166C24}"/>
                </a:ext>
              </a:extLst>
            </p:cNvPr>
            <p:cNvCxnSpPr>
              <a:cxnSpLocks/>
              <a:stCxn id="186" idx="5"/>
              <a:endCxn id="193" idx="0"/>
            </p:cNvCxnSpPr>
            <p:nvPr/>
          </p:nvCxnSpPr>
          <p:spPr>
            <a:xfrm>
              <a:off x="6383889" y="1874105"/>
              <a:ext cx="286160" cy="30637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箭头: 上弧形 194">
            <a:extLst>
              <a:ext uri="{FF2B5EF4-FFF2-40B4-BE49-F238E27FC236}">
                <a16:creationId xmlns:a16="http://schemas.microsoft.com/office/drawing/2014/main" id="{4B6AD3AB-541F-4074-B4CE-A3166161516D}"/>
              </a:ext>
            </a:extLst>
          </p:cNvPr>
          <p:cNvSpPr/>
          <p:nvPr/>
        </p:nvSpPr>
        <p:spPr>
          <a:xfrm>
            <a:off x="5955904" y="4462102"/>
            <a:ext cx="1056657" cy="544225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379DB43C-5064-4E2A-B88E-E272421C65B6}"/>
              </a:ext>
            </a:extLst>
          </p:cNvPr>
          <p:cNvGrpSpPr/>
          <p:nvPr/>
        </p:nvGrpSpPr>
        <p:grpSpPr>
          <a:xfrm>
            <a:off x="7555790" y="3946374"/>
            <a:ext cx="1767044" cy="2358676"/>
            <a:chOff x="7980970" y="1519729"/>
            <a:chExt cx="1767044" cy="2358676"/>
          </a:xfrm>
        </p:grpSpPr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6D8BC352-2F3A-4E2E-9A50-3AD0E9ECF23C}"/>
                </a:ext>
              </a:extLst>
            </p:cNvPr>
            <p:cNvGrpSpPr/>
            <p:nvPr/>
          </p:nvGrpSpPr>
          <p:grpSpPr>
            <a:xfrm>
              <a:off x="7980970" y="1519729"/>
              <a:ext cx="1767044" cy="2358676"/>
              <a:chOff x="5599437" y="1519729"/>
              <a:chExt cx="1767044" cy="2358676"/>
            </a:xfrm>
          </p:grpSpPr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64D38E1D-E94B-4638-A589-A8BFD9FD626E}"/>
                  </a:ext>
                </a:extLst>
              </p:cNvPr>
              <p:cNvSpPr/>
              <p:nvPr/>
            </p:nvSpPr>
            <p:spPr>
              <a:xfrm>
                <a:off x="6025787" y="1519729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15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41E4BC25-AA71-4CAB-B12B-76C4B17FAE2C}"/>
                  </a:ext>
                </a:extLst>
              </p:cNvPr>
              <p:cNvSpPr/>
              <p:nvPr/>
            </p:nvSpPr>
            <p:spPr>
              <a:xfrm>
                <a:off x="5599437" y="2179356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8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204" name="直线箭头连接符 51">
                <a:extLst>
                  <a:ext uri="{FF2B5EF4-FFF2-40B4-BE49-F238E27FC236}">
                    <a16:creationId xmlns:a16="http://schemas.microsoft.com/office/drawing/2014/main" id="{18AE2D92-2D7B-4CC1-84F2-6D74DB5104DF}"/>
                  </a:ext>
                </a:extLst>
              </p:cNvPr>
              <p:cNvCxnSpPr>
                <a:cxnSpLocks/>
                <a:stCxn id="202" idx="3"/>
                <a:endCxn id="203" idx="0"/>
              </p:cNvCxnSpPr>
              <p:nvPr/>
            </p:nvCxnSpPr>
            <p:spPr>
              <a:xfrm flipH="1">
                <a:off x="5804469" y="1874105"/>
                <a:ext cx="281370" cy="30525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4CF3143F-AB50-4895-A353-5EFD316F656F}"/>
                  </a:ext>
                </a:extLst>
              </p:cNvPr>
              <p:cNvSpPr/>
              <p:nvPr/>
            </p:nvSpPr>
            <p:spPr>
              <a:xfrm>
                <a:off x="6426560" y="2188161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17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206" name="直线箭头连接符 51">
                <a:extLst>
                  <a:ext uri="{FF2B5EF4-FFF2-40B4-BE49-F238E27FC236}">
                    <a16:creationId xmlns:a16="http://schemas.microsoft.com/office/drawing/2014/main" id="{2477117F-7591-4136-AF39-73892DC46771}"/>
                  </a:ext>
                </a:extLst>
              </p:cNvPr>
              <p:cNvCxnSpPr>
                <a:cxnSpLocks/>
                <a:stCxn id="202" idx="5"/>
                <a:endCxn id="205" idx="0"/>
              </p:cNvCxnSpPr>
              <p:nvPr/>
            </p:nvCxnSpPr>
            <p:spPr>
              <a:xfrm>
                <a:off x="6375798" y="1874105"/>
                <a:ext cx="255794" cy="31405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id="{C8E2929C-39A6-4022-876D-98EE1AC0A678}"/>
                  </a:ext>
                </a:extLst>
              </p:cNvPr>
              <p:cNvSpPr/>
              <p:nvPr/>
            </p:nvSpPr>
            <p:spPr>
              <a:xfrm>
                <a:off x="6956418" y="3463228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20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208" name="直线箭头连接符 51">
                <a:extLst>
                  <a:ext uri="{FF2B5EF4-FFF2-40B4-BE49-F238E27FC236}">
                    <a16:creationId xmlns:a16="http://schemas.microsoft.com/office/drawing/2014/main" id="{2C3B2906-702C-4FE3-968D-23A3D99AFA9F}"/>
                  </a:ext>
                </a:extLst>
              </p:cNvPr>
              <p:cNvCxnSpPr>
                <a:cxnSpLocks/>
                <a:stCxn id="209" idx="4"/>
                <a:endCxn id="207" idx="0"/>
              </p:cNvCxnSpPr>
              <p:nvPr/>
            </p:nvCxnSpPr>
            <p:spPr>
              <a:xfrm>
                <a:off x="6950957" y="3229431"/>
                <a:ext cx="210493" cy="23379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9BA514E2-6E54-47A6-A465-54F09E231BC5}"/>
                  </a:ext>
                </a:extLst>
              </p:cNvPr>
              <p:cNvSpPr/>
              <p:nvPr/>
            </p:nvSpPr>
            <p:spPr>
              <a:xfrm>
                <a:off x="6745925" y="2814254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19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210" name="直线箭头连接符 51">
                <a:extLst>
                  <a:ext uri="{FF2B5EF4-FFF2-40B4-BE49-F238E27FC236}">
                    <a16:creationId xmlns:a16="http://schemas.microsoft.com/office/drawing/2014/main" id="{64B3C9FA-A063-4F5B-B8D7-94EF9C3D0C08}"/>
                  </a:ext>
                </a:extLst>
              </p:cNvPr>
              <p:cNvCxnSpPr>
                <a:cxnSpLocks/>
                <a:stCxn id="205" idx="5"/>
                <a:endCxn id="209" idx="0"/>
              </p:cNvCxnSpPr>
              <p:nvPr/>
            </p:nvCxnSpPr>
            <p:spPr>
              <a:xfrm>
                <a:off x="6776571" y="2542537"/>
                <a:ext cx="174386" cy="27171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EF81CA85-84E9-4DF7-B4C1-42852896DEE0}"/>
                </a:ext>
              </a:extLst>
            </p:cNvPr>
            <p:cNvGrpSpPr/>
            <p:nvPr/>
          </p:nvGrpSpPr>
          <p:grpSpPr>
            <a:xfrm>
              <a:off x="8916965" y="3229431"/>
              <a:ext cx="415525" cy="648974"/>
              <a:chOff x="6515710" y="3209299"/>
              <a:chExt cx="415525" cy="648974"/>
            </a:xfrm>
          </p:grpSpPr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B40E262A-AC9E-48B3-AE01-7AE50F6B2737}"/>
                  </a:ext>
                </a:extLst>
              </p:cNvPr>
              <p:cNvSpPr/>
              <p:nvPr/>
            </p:nvSpPr>
            <p:spPr>
              <a:xfrm>
                <a:off x="6515710" y="3443096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18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201" name="直线箭头连接符 51">
                <a:extLst>
                  <a:ext uri="{FF2B5EF4-FFF2-40B4-BE49-F238E27FC236}">
                    <a16:creationId xmlns:a16="http://schemas.microsoft.com/office/drawing/2014/main" id="{308E6313-80CE-44F3-B5C1-5A27D43D783F}"/>
                  </a:ext>
                </a:extLst>
              </p:cNvPr>
              <p:cNvCxnSpPr>
                <a:cxnSpLocks/>
                <a:stCxn id="209" idx="4"/>
                <a:endCxn id="200" idx="0"/>
              </p:cNvCxnSpPr>
              <p:nvPr/>
            </p:nvCxnSpPr>
            <p:spPr>
              <a:xfrm flipH="1">
                <a:off x="6720742" y="3209299"/>
                <a:ext cx="210493" cy="23379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1" name="箭头: 左弧形 210">
            <a:extLst>
              <a:ext uri="{FF2B5EF4-FFF2-40B4-BE49-F238E27FC236}">
                <a16:creationId xmlns:a16="http://schemas.microsoft.com/office/drawing/2014/main" id="{78813C0A-70C4-46E3-8602-C1F74A3D69AC}"/>
              </a:ext>
            </a:extLst>
          </p:cNvPr>
          <p:cNvSpPr/>
          <p:nvPr/>
        </p:nvSpPr>
        <p:spPr>
          <a:xfrm rot="5400000">
            <a:off x="7874622" y="3615233"/>
            <a:ext cx="530055" cy="989047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68AC33B9-8F6B-4805-B269-D5A5F26A26DE}"/>
              </a:ext>
            </a:extLst>
          </p:cNvPr>
          <p:cNvGrpSpPr/>
          <p:nvPr/>
        </p:nvGrpSpPr>
        <p:grpSpPr>
          <a:xfrm>
            <a:off x="9922619" y="3946374"/>
            <a:ext cx="1620077" cy="1707728"/>
            <a:chOff x="7958951" y="2166067"/>
            <a:chExt cx="1620077" cy="1707728"/>
          </a:xfrm>
        </p:grpSpPr>
        <p:grpSp>
          <p:nvGrpSpPr>
            <p:cNvPr id="213" name="组合 212">
              <a:extLst>
                <a:ext uri="{FF2B5EF4-FFF2-40B4-BE49-F238E27FC236}">
                  <a16:creationId xmlns:a16="http://schemas.microsoft.com/office/drawing/2014/main" id="{E1F9DDFD-5A00-41AD-8838-70423C6FEBF5}"/>
                </a:ext>
              </a:extLst>
            </p:cNvPr>
            <p:cNvGrpSpPr/>
            <p:nvPr/>
          </p:nvGrpSpPr>
          <p:grpSpPr>
            <a:xfrm>
              <a:off x="7958951" y="2166067"/>
              <a:ext cx="1620077" cy="1707728"/>
              <a:chOff x="5577418" y="2166067"/>
              <a:chExt cx="1620077" cy="1707728"/>
            </a:xfrm>
          </p:grpSpPr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418EE0D8-A1E1-46B9-A878-4E4614E9CEFA}"/>
                  </a:ext>
                </a:extLst>
              </p:cNvPr>
              <p:cNvSpPr/>
              <p:nvPr/>
            </p:nvSpPr>
            <p:spPr>
              <a:xfrm>
                <a:off x="5898037" y="2816588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15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9846591A-299F-4250-B02B-3DFBD8442046}"/>
                  </a:ext>
                </a:extLst>
              </p:cNvPr>
              <p:cNvSpPr/>
              <p:nvPr/>
            </p:nvSpPr>
            <p:spPr>
              <a:xfrm>
                <a:off x="5577418" y="3458618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8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219" name="直线箭头连接符 51">
                <a:extLst>
                  <a:ext uri="{FF2B5EF4-FFF2-40B4-BE49-F238E27FC236}">
                    <a16:creationId xmlns:a16="http://schemas.microsoft.com/office/drawing/2014/main" id="{9389237C-1253-44DC-B1D0-BDCD56FF5EFB}"/>
                  </a:ext>
                </a:extLst>
              </p:cNvPr>
              <p:cNvCxnSpPr>
                <a:cxnSpLocks/>
                <a:stCxn id="217" idx="3"/>
                <a:endCxn id="218" idx="0"/>
              </p:cNvCxnSpPr>
              <p:nvPr/>
            </p:nvCxnSpPr>
            <p:spPr>
              <a:xfrm flipH="1">
                <a:off x="5782450" y="3170964"/>
                <a:ext cx="175639" cy="28765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5F4E8C10-6271-45FE-B765-51D7D4F002A0}"/>
                  </a:ext>
                </a:extLst>
              </p:cNvPr>
              <p:cNvSpPr/>
              <p:nvPr/>
            </p:nvSpPr>
            <p:spPr>
              <a:xfrm>
                <a:off x="6242015" y="2166067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17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221" name="直线箭头连接符 51">
                <a:extLst>
                  <a:ext uri="{FF2B5EF4-FFF2-40B4-BE49-F238E27FC236}">
                    <a16:creationId xmlns:a16="http://schemas.microsoft.com/office/drawing/2014/main" id="{D8BA6373-B27C-444D-BE2C-5BC3C3DF848F}"/>
                  </a:ext>
                </a:extLst>
              </p:cNvPr>
              <p:cNvCxnSpPr>
                <a:cxnSpLocks/>
                <a:stCxn id="217" idx="0"/>
                <a:endCxn id="220" idx="3"/>
              </p:cNvCxnSpPr>
              <p:nvPr/>
            </p:nvCxnSpPr>
            <p:spPr>
              <a:xfrm flipV="1">
                <a:off x="6103069" y="2520443"/>
                <a:ext cx="198998" cy="29614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EFCF8FEF-5260-4C83-A7BB-602EF8B4B76B}"/>
                  </a:ext>
                </a:extLst>
              </p:cNvPr>
              <p:cNvSpPr/>
              <p:nvPr/>
            </p:nvSpPr>
            <p:spPr>
              <a:xfrm>
                <a:off x="6787432" y="3458618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20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223" name="直线箭头连接符 51">
                <a:extLst>
                  <a:ext uri="{FF2B5EF4-FFF2-40B4-BE49-F238E27FC236}">
                    <a16:creationId xmlns:a16="http://schemas.microsoft.com/office/drawing/2014/main" id="{32536759-753F-4CDF-8370-B0C3E9B6BFBE}"/>
                  </a:ext>
                </a:extLst>
              </p:cNvPr>
              <p:cNvCxnSpPr>
                <a:cxnSpLocks/>
                <a:stCxn id="224" idx="4"/>
                <a:endCxn id="222" idx="0"/>
              </p:cNvCxnSpPr>
              <p:nvPr/>
            </p:nvCxnSpPr>
            <p:spPr>
              <a:xfrm>
                <a:off x="6790648" y="3235107"/>
                <a:ext cx="201816" cy="22351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2D252FF3-9F2C-4095-8866-1A40FF95EA17}"/>
                  </a:ext>
                </a:extLst>
              </p:cNvPr>
              <p:cNvSpPr/>
              <p:nvPr/>
            </p:nvSpPr>
            <p:spPr>
              <a:xfrm>
                <a:off x="6585616" y="2819930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19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225" name="直线箭头连接符 51">
                <a:extLst>
                  <a:ext uri="{FF2B5EF4-FFF2-40B4-BE49-F238E27FC236}">
                    <a16:creationId xmlns:a16="http://schemas.microsoft.com/office/drawing/2014/main" id="{04178682-2CDC-47B8-9F27-8FBD6596ACFA}"/>
                  </a:ext>
                </a:extLst>
              </p:cNvPr>
              <p:cNvCxnSpPr>
                <a:cxnSpLocks/>
                <a:stCxn id="220" idx="5"/>
                <a:endCxn id="224" idx="0"/>
              </p:cNvCxnSpPr>
              <p:nvPr/>
            </p:nvCxnSpPr>
            <p:spPr>
              <a:xfrm>
                <a:off x="6592026" y="2520443"/>
                <a:ext cx="198622" cy="29948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4" name="组合 213">
              <a:extLst>
                <a:ext uri="{FF2B5EF4-FFF2-40B4-BE49-F238E27FC236}">
                  <a16:creationId xmlns:a16="http://schemas.microsoft.com/office/drawing/2014/main" id="{FAFF488E-F9BA-4711-A2BB-7CD1D9129665}"/>
                </a:ext>
              </a:extLst>
            </p:cNvPr>
            <p:cNvGrpSpPr/>
            <p:nvPr/>
          </p:nvGrpSpPr>
          <p:grpSpPr>
            <a:xfrm>
              <a:off x="8752330" y="3235107"/>
              <a:ext cx="419851" cy="638688"/>
              <a:chOff x="6351075" y="3214975"/>
              <a:chExt cx="419851" cy="638688"/>
            </a:xfrm>
          </p:grpSpPr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7E218918-7E39-4809-A915-CE5135AB3B7C}"/>
                  </a:ext>
                </a:extLst>
              </p:cNvPr>
              <p:cNvSpPr/>
              <p:nvPr/>
            </p:nvSpPr>
            <p:spPr>
              <a:xfrm>
                <a:off x="6351075" y="3438486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18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216" name="直线箭头连接符 51">
                <a:extLst>
                  <a:ext uri="{FF2B5EF4-FFF2-40B4-BE49-F238E27FC236}">
                    <a16:creationId xmlns:a16="http://schemas.microsoft.com/office/drawing/2014/main" id="{19CA54DC-F27D-4563-AA78-163444D3746F}"/>
                  </a:ext>
                </a:extLst>
              </p:cNvPr>
              <p:cNvCxnSpPr>
                <a:cxnSpLocks/>
                <a:stCxn id="224" idx="4"/>
                <a:endCxn id="215" idx="0"/>
              </p:cNvCxnSpPr>
              <p:nvPr/>
            </p:nvCxnSpPr>
            <p:spPr>
              <a:xfrm flipH="1">
                <a:off x="6556107" y="3214975"/>
                <a:ext cx="214819" cy="22351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0622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80" grpId="0" animBg="1"/>
      <p:bldP spid="197" grpId="0" animBg="1"/>
      <p:bldP spid="73" grpId="0" animBg="1"/>
      <p:bldP spid="113" grpId="0" animBg="1"/>
      <p:bldP spid="146" grpId="0" animBg="1"/>
      <p:bldP spid="195" grpId="0" animBg="1"/>
      <p:bldP spid="2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0B21368-69A2-4F30-9CE8-5FBF34688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026" y="1347901"/>
                <a:ext cx="7404529" cy="5141800"/>
              </a:xfrm>
            </p:spPr>
            <p:txBody>
              <a:bodyPr/>
              <a:lstStyle/>
              <a:p>
                <a:r>
                  <a:rPr lang="zh-CN" altLang="en-US" dirty="0"/>
                  <a:t>哈夫曼树：最优树</a:t>
                </a:r>
                <a:endParaRPr lang="en-US" altLang="zh-CN" dirty="0"/>
              </a:p>
              <a:p>
                <a:pPr marL="514350" lvl="2" indent="-514350">
                  <a:spcBef>
                    <a:spcPts val="1000"/>
                  </a:spcBef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Huffman Tree</a:t>
                </a:r>
                <a:r>
                  <a:rPr lang="zh-CN" altLang="en-US" dirty="0"/>
                  <a:t>，带权路径长度最短的树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>
                    <a:solidFill>
                      <a:schemeClr val="accent2"/>
                    </a:solidFill>
                  </a:rPr>
                  <a:t>权：</a:t>
                </a:r>
                <a:r>
                  <a:rPr lang="zh-CN" altLang="en-US" dirty="0"/>
                  <a:t>对实体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节点、边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属性的数值化描述</a:t>
                </a:r>
                <a:br>
                  <a:rPr lang="en-US" altLang="zh-CN" dirty="0">
                    <a:solidFill>
                      <a:schemeClr val="accent2"/>
                    </a:solidFill>
                  </a:rPr>
                </a:br>
                <a:r>
                  <a:rPr lang="zh-CN" altLang="en-US" dirty="0">
                    <a:solidFill>
                      <a:schemeClr val="accent2"/>
                    </a:solidFill>
                  </a:rPr>
                  <a:t>节点带权路径长度：</a:t>
                </a:r>
                <a:r>
                  <a:rPr lang="zh-CN" altLang="en-US" dirty="0"/>
                  <a:t>节点到根的路径长度与节点的权的乘积</a:t>
                </a:r>
                <a:br>
                  <a:rPr lang="en-US" altLang="zh-CN" dirty="0">
                    <a:solidFill>
                      <a:schemeClr val="accent2"/>
                    </a:solidFill>
                  </a:rPr>
                </a:br>
                <a:r>
                  <a:rPr lang="zh-CN" altLang="en-US" dirty="0">
                    <a:solidFill>
                      <a:schemeClr val="accent2"/>
                    </a:solidFill>
                  </a:rPr>
                  <a:t>树的带权路径长度：</a:t>
                </a:r>
                <a:r>
                  <a:rPr lang="zh-CN" altLang="en-US" dirty="0"/>
                  <a:t>树中所有叶子节点带权路径长度之和（</a:t>
                </a:r>
                <a:r>
                  <a:rPr lang="en-US" altLang="zh-CN" dirty="0"/>
                  <a:t>Weighted Path Length</a:t>
                </a:r>
                <a:r>
                  <a:rPr lang="zh-CN" altLang="en-US" dirty="0"/>
                  <a:t>），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WPL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altLang="zh-CN" dirty="0">
                    <a:solidFill>
                      <a:schemeClr val="accent2"/>
                    </a:solidFill>
                  </a:rPr>
                </a:br>
                <a:r>
                  <a:rPr lang="zh-CN" altLang="en-US" dirty="0">
                    <a:solidFill>
                      <a:schemeClr val="accent2"/>
                    </a:solidFill>
                  </a:rPr>
                  <a:t>哈夫曼树：</a:t>
                </a:r>
                <a:r>
                  <a:rPr lang="zh-CN" altLang="en-US" dirty="0"/>
                  <a:t>含有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个带权叶子节点的二叉树（可能有多个）中，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带权路径长度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WPL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最小</a:t>
                </a:r>
                <a:r>
                  <a:rPr lang="zh-CN" altLang="en-US" dirty="0"/>
                  <a:t>的二叉树称为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最优二叉树</a:t>
                </a:r>
                <a:r>
                  <a:rPr lang="zh-CN" altLang="en-US" dirty="0"/>
                  <a:t>，或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哈夫曼树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0B21368-69A2-4F30-9CE8-5FBF34688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026" y="1347901"/>
                <a:ext cx="7404529" cy="5141800"/>
              </a:xfrm>
              <a:blipFill>
                <a:blip r:embed="rId3"/>
                <a:stretch>
                  <a:fillRect l="-1728" b="-1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zh-CN" altLang="en-US" dirty="0"/>
              <a:t>二叉树有哪些应用场景？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BD9DB21-CC8F-4BBA-93E6-1A0A45B622E1}"/>
              </a:ext>
            </a:extLst>
          </p:cNvPr>
          <p:cNvSpPr/>
          <p:nvPr/>
        </p:nvSpPr>
        <p:spPr>
          <a:xfrm>
            <a:off x="9311592" y="1232526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12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A74E437-2C0D-40E5-8FA0-E44475BC9B5B}"/>
              </a:ext>
            </a:extLst>
          </p:cNvPr>
          <p:cNvSpPr/>
          <p:nvPr/>
        </p:nvSpPr>
        <p:spPr>
          <a:xfrm>
            <a:off x="8447481" y="2075634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9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34A45D4-C9CE-4A47-A68C-240C33FC06DD}"/>
              </a:ext>
            </a:extLst>
          </p:cNvPr>
          <p:cNvSpPr/>
          <p:nvPr/>
        </p:nvSpPr>
        <p:spPr>
          <a:xfrm>
            <a:off x="8015426" y="2788643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48" name="直线箭头连接符 48">
            <a:extLst>
              <a:ext uri="{FF2B5EF4-FFF2-40B4-BE49-F238E27FC236}">
                <a16:creationId xmlns:a16="http://schemas.microsoft.com/office/drawing/2014/main" id="{914135FA-ED72-481B-A1B3-26A506054F08}"/>
              </a:ext>
            </a:extLst>
          </p:cNvPr>
          <p:cNvCxnSpPr>
            <a:cxnSpLocks/>
            <a:stCxn id="45" idx="3"/>
            <a:endCxn id="46" idx="0"/>
          </p:cNvCxnSpPr>
          <p:nvPr/>
        </p:nvCxnSpPr>
        <p:spPr>
          <a:xfrm flipH="1">
            <a:off x="8652513" y="1586902"/>
            <a:ext cx="719131" cy="488732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51">
            <a:extLst>
              <a:ext uri="{FF2B5EF4-FFF2-40B4-BE49-F238E27FC236}">
                <a16:creationId xmlns:a16="http://schemas.microsoft.com/office/drawing/2014/main" id="{A7B4C8A7-2B30-4E77-BB02-23905E10D60D}"/>
              </a:ext>
            </a:extLst>
          </p:cNvPr>
          <p:cNvCxnSpPr>
            <a:cxnSpLocks/>
            <a:stCxn id="46" idx="3"/>
            <a:endCxn id="47" idx="0"/>
          </p:cNvCxnSpPr>
          <p:nvPr/>
        </p:nvCxnSpPr>
        <p:spPr>
          <a:xfrm flipH="1">
            <a:off x="8220458" y="2430010"/>
            <a:ext cx="287075" cy="35863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609E928-6600-40DC-A2AA-EC08E387ADB8}"/>
              </a:ext>
            </a:extLst>
          </p:cNvPr>
          <p:cNvSpPr/>
          <p:nvPr/>
        </p:nvSpPr>
        <p:spPr>
          <a:xfrm>
            <a:off x="8879536" y="2788643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51" name="直线箭头连接符 73">
            <a:extLst>
              <a:ext uri="{FF2B5EF4-FFF2-40B4-BE49-F238E27FC236}">
                <a16:creationId xmlns:a16="http://schemas.microsoft.com/office/drawing/2014/main" id="{8F36094B-CA5E-4761-A329-10EB550A8DFD}"/>
              </a:ext>
            </a:extLst>
          </p:cNvPr>
          <p:cNvCxnSpPr>
            <a:cxnSpLocks/>
            <a:stCxn id="46" idx="5"/>
            <a:endCxn id="50" idx="0"/>
          </p:cNvCxnSpPr>
          <p:nvPr/>
        </p:nvCxnSpPr>
        <p:spPr>
          <a:xfrm>
            <a:off x="8797492" y="2430010"/>
            <a:ext cx="287076" cy="35863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52">
            <a:extLst>
              <a:ext uri="{FF2B5EF4-FFF2-40B4-BE49-F238E27FC236}">
                <a16:creationId xmlns:a16="http://schemas.microsoft.com/office/drawing/2014/main" id="{DA3FB882-7A82-40E5-8176-B602BB8797A6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9661603" y="1586902"/>
            <a:ext cx="683431" cy="49072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4E18A552-9AB2-457B-9276-4D191BF85F07}"/>
              </a:ext>
            </a:extLst>
          </p:cNvPr>
          <p:cNvSpPr/>
          <p:nvPr/>
        </p:nvSpPr>
        <p:spPr>
          <a:xfrm>
            <a:off x="9743646" y="2788643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14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3D0321BB-D626-4F6B-A927-DAF2D7E5ECA4}"/>
              </a:ext>
            </a:extLst>
          </p:cNvPr>
          <p:cNvSpPr/>
          <p:nvPr/>
        </p:nvSpPr>
        <p:spPr>
          <a:xfrm>
            <a:off x="10175702" y="2075634"/>
            <a:ext cx="410061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17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706D6B08-FF33-4D54-99EC-7076D1A2BAAB}"/>
              </a:ext>
            </a:extLst>
          </p:cNvPr>
          <p:cNvSpPr/>
          <p:nvPr/>
        </p:nvSpPr>
        <p:spPr>
          <a:xfrm>
            <a:off x="10607755" y="2788643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18</a:t>
            </a:r>
            <a:endParaRPr kumimoji="1" lang="zh-CN" altLang="en-US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4" name="直线箭头连接符 66">
            <a:extLst>
              <a:ext uri="{FF2B5EF4-FFF2-40B4-BE49-F238E27FC236}">
                <a16:creationId xmlns:a16="http://schemas.microsoft.com/office/drawing/2014/main" id="{7277ECE9-75AA-488B-94C8-5CC5C6338FFB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517886" y="2444903"/>
            <a:ext cx="294901" cy="34374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68">
            <a:extLst>
              <a:ext uri="{FF2B5EF4-FFF2-40B4-BE49-F238E27FC236}">
                <a16:creationId xmlns:a16="http://schemas.microsoft.com/office/drawing/2014/main" id="{492BD508-DB48-44FD-AE3A-8DC8011B6B88}"/>
              </a:ext>
            </a:extLst>
          </p:cNvPr>
          <p:cNvCxnSpPr>
            <a:cxnSpLocks/>
          </p:cNvCxnSpPr>
          <p:nvPr/>
        </p:nvCxnSpPr>
        <p:spPr>
          <a:xfrm flipH="1">
            <a:off x="9930997" y="2444903"/>
            <a:ext cx="296932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35D694A-E635-489D-A7CC-FDC4A0660022}"/>
              </a:ext>
            </a:extLst>
          </p:cNvPr>
          <p:cNvSpPr txBox="1"/>
          <p:nvPr/>
        </p:nvSpPr>
        <p:spPr>
          <a:xfrm>
            <a:off x="8015426" y="3931553"/>
            <a:ext cx="3205371" cy="1600438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HTNode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节点的权值</a:t>
            </a:r>
          </a:p>
          <a:p>
            <a:pPr algn="l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weight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节点的双亲、子节点下标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parent,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400" dirty="0">
                <a:solidFill>
                  <a:srgbClr val="005032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动态分配数组存储</a:t>
            </a:r>
            <a:endParaRPr lang="en-US" altLang="zh-CN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9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6" y="1347901"/>
            <a:ext cx="10512425" cy="5141800"/>
          </a:xfrm>
        </p:spPr>
        <p:txBody>
          <a:bodyPr/>
          <a:lstStyle/>
          <a:p>
            <a:r>
              <a:rPr lang="zh-CN" altLang="en-US" dirty="0"/>
              <a:t>哈夫曼树：最优树</a:t>
            </a:r>
            <a:endParaRPr lang="en-US" altLang="zh-CN" dirty="0"/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Huffman Tree</a:t>
            </a:r>
            <a:r>
              <a:rPr lang="zh-CN" altLang="en-US" dirty="0"/>
              <a:t>，带权路径长度最短的树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zh-CN" altLang="en-US" dirty="0"/>
              <a:t>二叉树有哪些应用场景？</a:t>
            </a:r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9FE9765E-06F2-47B8-A991-56B2726EDC2A}"/>
              </a:ext>
            </a:extLst>
          </p:cNvPr>
          <p:cNvGrpSpPr/>
          <p:nvPr/>
        </p:nvGrpSpPr>
        <p:grpSpPr>
          <a:xfrm>
            <a:off x="835026" y="2820645"/>
            <a:ext cx="10776120" cy="3195413"/>
            <a:chOff x="1096667" y="2820645"/>
            <a:chExt cx="10776120" cy="3195413"/>
          </a:xfrm>
        </p:grpSpPr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DA876A14-B477-48F3-B549-4886481956CE}"/>
                </a:ext>
              </a:extLst>
            </p:cNvPr>
            <p:cNvGrpSpPr/>
            <p:nvPr/>
          </p:nvGrpSpPr>
          <p:grpSpPr>
            <a:xfrm>
              <a:off x="1096667" y="2820645"/>
              <a:ext cx="2644466" cy="3195413"/>
              <a:chOff x="1096667" y="2820645"/>
              <a:chExt cx="2644466" cy="3195413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4F30C6A6-4E1A-4234-BAAB-27D4BC5A8F48}"/>
                  </a:ext>
                </a:extLst>
              </p:cNvPr>
              <p:cNvGrpSpPr/>
              <p:nvPr/>
            </p:nvGrpSpPr>
            <p:grpSpPr>
              <a:xfrm>
                <a:off x="1215784" y="2820645"/>
                <a:ext cx="2406233" cy="1963846"/>
                <a:chOff x="1701738" y="3349715"/>
                <a:chExt cx="2406233" cy="1963846"/>
              </a:xfrm>
            </p:grpSpPr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2BD9DB21-CC8F-4BBA-93E6-1A0A45B622E1}"/>
                    </a:ext>
                  </a:extLst>
                </p:cNvPr>
                <p:cNvSpPr/>
                <p:nvPr/>
              </p:nvSpPr>
              <p:spPr>
                <a:xfrm>
                  <a:off x="2699823" y="3349715"/>
                  <a:ext cx="410063" cy="415177"/>
                </a:xfrm>
                <a:prstGeom prst="ellipse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18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BA74E437-2C0D-40E5-8FA0-E44475BC9B5B}"/>
                    </a:ext>
                  </a:extLst>
                </p:cNvPr>
                <p:cNvSpPr/>
                <p:nvPr/>
              </p:nvSpPr>
              <p:spPr>
                <a:xfrm>
                  <a:off x="2034433" y="4192823"/>
                  <a:ext cx="410063" cy="415177"/>
                </a:xfrm>
                <a:prstGeom prst="ellipse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14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434A45D4-C9CE-4A47-A68C-240C33FC06DD}"/>
                    </a:ext>
                  </a:extLst>
                </p:cNvPr>
                <p:cNvSpPr/>
                <p:nvPr/>
              </p:nvSpPr>
              <p:spPr>
                <a:xfrm>
                  <a:off x="1701738" y="4898384"/>
                  <a:ext cx="410063" cy="415177"/>
                </a:xfrm>
                <a:prstGeom prst="ellipse">
                  <a:avLst/>
                </a:prstGeom>
                <a:solidFill>
                  <a:schemeClr val="accent3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48" name="直线箭头连接符 48">
                  <a:extLst>
                    <a:ext uri="{FF2B5EF4-FFF2-40B4-BE49-F238E27FC236}">
                      <a16:creationId xmlns:a16="http://schemas.microsoft.com/office/drawing/2014/main" id="{914135FA-ED72-481B-A1B3-26A506054F08}"/>
                    </a:ext>
                  </a:extLst>
                </p:cNvPr>
                <p:cNvCxnSpPr>
                  <a:cxnSpLocks/>
                  <a:stCxn id="45" idx="3"/>
                  <a:endCxn id="46" idx="0"/>
                </p:cNvCxnSpPr>
                <p:nvPr/>
              </p:nvCxnSpPr>
              <p:spPr>
                <a:xfrm flipH="1">
                  <a:off x="2239465" y="3704091"/>
                  <a:ext cx="520410" cy="488732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线箭头连接符 51">
                  <a:extLst>
                    <a:ext uri="{FF2B5EF4-FFF2-40B4-BE49-F238E27FC236}">
                      <a16:creationId xmlns:a16="http://schemas.microsoft.com/office/drawing/2014/main" id="{A7B4C8A7-2B30-4E77-BB02-23905E10D60D}"/>
                    </a:ext>
                  </a:extLst>
                </p:cNvPr>
                <p:cNvCxnSpPr>
                  <a:cxnSpLocks/>
                  <a:stCxn id="46" idx="3"/>
                  <a:endCxn id="47" idx="0"/>
                </p:cNvCxnSpPr>
                <p:nvPr/>
              </p:nvCxnSpPr>
              <p:spPr>
                <a:xfrm flipH="1">
                  <a:off x="1906770" y="4547199"/>
                  <a:ext cx="187715" cy="351185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2609E928-6600-40DC-A2AA-EC08E387ADB8}"/>
                    </a:ext>
                  </a:extLst>
                </p:cNvPr>
                <p:cNvSpPr/>
                <p:nvPr/>
              </p:nvSpPr>
              <p:spPr>
                <a:xfrm>
                  <a:off x="2367128" y="4898384"/>
                  <a:ext cx="410063" cy="415177"/>
                </a:xfrm>
                <a:prstGeom prst="ellipse">
                  <a:avLst/>
                </a:prstGeom>
                <a:solidFill>
                  <a:schemeClr val="accent3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9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51" name="直线箭头连接符 73">
                  <a:extLst>
                    <a:ext uri="{FF2B5EF4-FFF2-40B4-BE49-F238E27FC236}">
                      <a16:creationId xmlns:a16="http://schemas.microsoft.com/office/drawing/2014/main" id="{8F36094B-CA5E-4761-A329-10EB550A8DFD}"/>
                    </a:ext>
                  </a:extLst>
                </p:cNvPr>
                <p:cNvCxnSpPr>
                  <a:cxnSpLocks/>
                  <a:stCxn id="46" idx="5"/>
                  <a:endCxn id="50" idx="0"/>
                </p:cNvCxnSpPr>
                <p:nvPr/>
              </p:nvCxnSpPr>
              <p:spPr>
                <a:xfrm>
                  <a:off x="2384444" y="4547199"/>
                  <a:ext cx="187716" cy="351185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线箭头连接符 52">
                  <a:extLst>
                    <a:ext uri="{FF2B5EF4-FFF2-40B4-BE49-F238E27FC236}">
                      <a16:creationId xmlns:a16="http://schemas.microsoft.com/office/drawing/2014/main" id="{DA3FB882-7A82-40E5-8176-B602BB8797A6}"/>
                    </a:ext>
                  </a:extLst>
                </p:cNvPr>
                <p:cNvCxnSpPr>
                  <a:cxnSpLocks/>
                  <a:stCxn id="45" idx="5"/>
                  <a:endCxn id="72" idx="0"/>
                </p:cNvCxnSpPr>
                <p:nvPr/>
              </p:nvCxnSpPr>
              <p:spPr>
                <a:xfrm>
                  <a:off x="3049834" y="3704091"/>
                  <a:ext cx="520411" cy="488732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4E18A552-9AB2-457B-9276-4D191BF85F07}"/>
                    </a:ext>
                  </a:extLst>
                </p:cNvPr>
                <p:cNvSpPr/>
                <p:nvPr/>
              </p:nvSpPr>
              <p:spPr>
                <a:xfrm>
                  <a:off x="3032518" y="4898384"/>
                  <a:ext cx="410063" cy="415177"/>
                </a:xfrm>
                <a:prstGeom prst="ellipse">
                  <a:avLst/>
                </a:prstGeom>
                <a:solidFill>
                  <a:schemeClr val="accent3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10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3D0321BB-D626-4F6B-A927-DAF2D7E5ECA4}"/>
                    </a:ext>
                  </a:extLst>
                </p:cNvPr>
                <p:cNvSpPr/>
                <p:nvPr/>
              </p:nvSpPr>
              <p:spPr>
                <a:xfrm>
                  <a:off x="3365214" y="4192823"/>
                  <a:ext cx="410061" cy="415177"/>
                </a:xfrm>
                <a:prstGeom prst="ellipse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17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706D6B08-FF33-4D54-99EC-7076D1A2BAAB}"/>
                    </a:ext>
                  </a:extLst>
                </p:cNvPr>
                <p:cNvSpPr/>
                <p:nvPr/>
              </p:nvSpPr>
              <p:spPr>
                <a:xfrm>
                  <a:off x="3697908" y="4898384"/>
                  <a:ext cx="410063" cy="415177"/>
                </a:xfrm>
                <a:prstGeom prst="ellipse">
                  <a:avLst/>
                </a:prstGeom>
                <a:solidFill>
                  <a:schemeClr val="accent3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12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74" name="直线箭头连接符 66">
                  <a:extLst>
                    <a:ext uri="{FF2B5EF4-FFF2-40B4-BE49-F238E27FC236}">
                      <a16:creationId xmlns:a16="http://schemas.microsoft.com/office/drawing/2014/main" id="{7277ECE9-75AA-488B-94C8-5CC5C6338FFB}"/>
                    </a:ext>
                  </a:extLst>
                </p:cNvPr>
                <p:cNvCxnSpPr>
                  <a:cxnSpLocks/>
                  <a:stCxn id="72" idx="5"/>
                  <a:endCxn id="73" idx="0"/>
                </p:cNvCxnSpPr>
                <p:nvPr/>
              </p:nvCxnSpPr>
              <p:spPr>
                <a:xfrm>
                  <a:off x="3715223" y="4547199"/>
                  <a:ext cx="187717" cy="351185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箭头连接符 68">
                  <a:extLst>
                    <a:ext uri="{FF2B5EF4-FFF2-40B4-BE49-F238E27FC236}">
                      <a16:creationId xmlns:a16="http://schemas.microsoft.com/office/drawing/2014/main" id="{492BD508-DB48-44FD-AE3A-8DC8011B6B88}"/>
                    </a:ext>
                  </a:extLst>
                </p:cNvPr>
                <p:cNvCxnSpPr>
                  <a:cxnSpLocks/>
                  <a:stCxn id="72" idx="3"/>
                  <a:endCxn id="68" idx="0"/>
                </p:cNvCxnSpPr>
                <p:nvPr/>
              </p:nvCxnSpPr>
              <p:spPr>
                <a:xfrm flipH="1">
                  <a:off x="3237550" y="4547199"/>
                  <a:ext cx="187716" cy="351185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BC7908C2-CC57-4C3D-B087-54D963902E5A}"/>
                  </a:ext>
                </a:extLst>
              </p:cNvPr>
              <p:cNvSpPr txBox="1"/>
              <p:nvPr/>
            </p:nvSpPr>
            <p:spPr>
              <a:xfrm>
                <a:off x="1096667" y="5708281"/>
                <a:ext cx="26444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WPL:1</a:t>
                </a:r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*2+9*2+10*2+12*2=64</a:t>
                </a:r>
                <a:endPara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FAA00AAF-3E65-4389-8639-C74A5602588D}"/>
                </a:ext>
              </a:extLst>
            </p:cNvPr>
            <p:cNvGrpSpPr/>
            <p:nvPr/>
          </p:nvGrpSpPr>
          <p:grpSpPr>
            <a:xfrm>
              <a:off x="3807218" y="2820645"/>
              <a:ext cx="2644466" cy="3195413"/>
              <a:chOff x="3964486" y="2820645"/>
              <a:chExt cx="2644466" cy="3195413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21C42358-84B3-4A6E-A06A-28F32B824C51}"/>
                  </a:ext>
                </a:extLst>
              </p:cNvPr>
              <p:cNvGrpSpPr/>
              <p:nvPr/>
            </p:nvGrpSpPr>
            <p:grpSpPr>
              <a:xfrm>
                <a:off x="4256243" y="2820645"/>
                <a:ext cx="2060952" cy="2700210"/>
                <a:chOff x="1474888" y="3333137"/>
                <a:chExt cx="2060952" cy="2700210"/>
              </a:xfrm>
            </p:grpSpPr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5C5BE74E-5EAF-4392-A357-80EEC20C1A25}"/>
                    </a:ext>
                  </a:extLst>
                </p:cNvPr>
                <p:cNvSpPr/>
                <p:nvPr/>
              </p:nvSpPr>
              <p:spPr>
                <a:xfrm>
                  <a:off x="2616298" y="3333137"/>
                  <a:ext cx="410063" cy="415177"/>
                </a:xfrm>
                <a:prstGeom prst="ellipse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18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D8C0CFBE-F025-4037-A40D-2F778760D3D3}"/>
                    </a:ext>
                  </a:extLst>
                </p:cNvPr>
                <p:cNvSpPr/>
                <p:nvPr/>
              </p:nvSpPr>
              <p:spPr>
                <a:xfrm>
                  <a:off x="1734383" y="4884524"/>
                  <a:ext cx="410063" cy="415177"/>
                </a:xfrm>
                <a:prstGeom prst="ellipse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14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4E4F41CA-2DC6-448E-BE71-A6DE0E9830E1}"/>
                    </a:ext>
                  </a:extLst>
                </p:cNvPr>
                <p:cNvSpPr/>
                <p:nvPr/>
              </p:nvSpPr>
              <p:spPr>
                <a:xfrm>
                  <a:off x="1474888" y="5618170"/>
                  <a:ext cx="410063" cy="415177"/>
                </a:xfrm>
                <a:prstGeom prst="ellipse">
                  <a:avLst/>
                </a:prstGeom>
                <a:solidFill>
                  <a:schemeClr val="accent3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22" name="直线箭头连接符 48">
                  <a:extLst>
                    <a:ext uri="{FF2B5EF4-FFF2-40B4-BE49-F238E27FC236}">
                      <a16:creationId xmlns:a16="http://schemas.microsoft.com/office/drawing/2014/main" id="{AE0AC495-AEA6-4E56-ABA2-BBBEF3D1C632}"/>
                    </a:ext>
                  </a:extLst>
                </p:cNvPr>
                <p:cNvCxnSpPr>
                  <a:cxnSpLocks/>
                  <a:stCxn id="28" idx="3"/>
                  <a:endCxn id="20" idx="0"/>
                </p:cNvCxnSpPr>
                <p:nvPr/>
              </p:nvCxnSpPr>
              <p:spPr>
                <a:xfrm flipH="1">
                  <a:off x="1939415" y="4536618"/>
                  <a:ext cx="224355" cy="34790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线箭头连接符 51">
                  <a:extLst>
                    <a:ext uri="{FF2B5EF4-FFF2-40B4-BE49-F238E27FC236}">
                      <a16:creationId xmlns:a16="http://schemas.microsoft.com/office/drawing/2014/main" id="{2C08A7A2-4200-4EE2-8214-DE43C003CD88}"/>
                    </a:ext>
                  </a:extLst>
                </p:cNvPr>
                <p:cNvCxnSpPr>
                  <a:cxnSpLocks/>
                  <a:stCxn id="20" idx="4"/>
                  <a:endCxn id="21" idx="0"/>
                </p:cNvCxnSpPr>
                <p:nvPr/>
              </p:nvCxnSpPr>
              <p:spPr>
                <a:xfrm flipH="1">
                  <a:off x="1679920" y="5299701"/>
                  <a:ext cx="259495" cy="31846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A1DD1C0C-032E-431F-985C-2C4CC8EEF17B}"/>
                    </a:ext>
                  </a:extLst>
                </p:cNvPr>
                <p:cNvSpPr/>
                <p:nvPr/>
              </p:nvSpPr>
              <p:spPr>
                <a:xfrm>
                  <a:off x="1993877" y="5618170"/>
                  <a:ext cx="410063" cy="415177"/>
                </a:xfrm>
                <a:prstGeom prst="ellipse">
                  <a:avLst/>
                </a:prstGeom>
                <a:solidFill>
                  <a:schemeClr val="accent3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9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25" name="直线箭头连接符 73">
                  <a:extLst>
                    <a:ext uri="{FF2B5EF4-FFF2-40B4-BE49-F238E27FC236}">
                      <a16:creationId xmlns:a16="http://schemas.microsoft.com/office/drawing/2014/main" id="{BAEE19CA-7E31-452C-90C5-E986CB0B4A37}"/>
                    </a:ext>
                  </a:extLst>
                </p:cNvPr>
                <p:cNvCxnSpPr>
                  <a:cxnSpLocks/>
                  <a:stCxn id="20" idx="4"/>
                  <a:endCxn id="24" idx="0"/>
                </p:cNvCxnSpPr>
                <p:nvPr/>
              </p:nvCxnSpPr>
              <p:spPr>
                <a:xfrm>
                  <a:off x="1939415" y="5299701"/>
                  <a:ext cx="259494" cy="31846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线箭头连接符 52">
                  <a:extLst>
                    <a:ext uri="{FF2B5EF4-FFF2-40B4-BE49-F238E27FC236}">
                      <a16:creationId xmlns:a16="http://schemas.microsoft.com/office/drawing/2014/main" id="{78319250-9793-495B-90FE-D49C0A60AA59}"/>
                    </a:ext>
                  </a:extLst>
                </p:cNvPr>
                <p:cNvCxnSpPr>
                  <a:cxnSpLocks/>
                  <a:stCxn id="19" idx="3"/>
                  <a:endCxn id="28" idx="0"/>
                </p:cNvCxnSpPr>
                <p:nvPr/>
              </p:nvCxnSpPr>
              <p:spPr>
                <a:xfrm flipH="1">
                  <a:off x="2308749" y="3687513"/>
                  <a:ext cx="367601" cy="49472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3D4355C3-3C55-44AF-A15F-AA9914BDE4A4}"/>
                    </a:ext>
                  </a:extLst>
                </p:cNvPr>
                <p:cNvSpPr/>
                <p:nvPr/>
              </p:nvSpPr>
              <p:spPr>
                <a:xfrm>
                  <a:off x="2479254" y="4881808"/>
                  <a:ext cx="410063" cy="415177"/>
                </a:xfrm>
                <a:prstGeom prst="ellipse">
                  <a:avLst/>
                </a:prstGeom>
                <a:solidFill>
                  <a:schemeClr val="accent3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10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7AE0FDA2-0271-4E5C-A28A-F0EAB5B8DD60}"/>
                    </a:ext>
                  </a:extLst>
                </p:cNvPr>
                <p:cNvSpPr/>
                <p:nvPr/>
              </p:nvSpPr>
              <p:spPr>
                <a:xfrm>
                  <a:off x="2103718" y="4182242"/>
                  <a:ext cx="410061" cy="415177"/>
                </a:xfrm>
                <a:prstGeom prst="ellipse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17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699A50F2-0A4B-4190-95F7-8E6E6AA6C165}"/>
                    </a:ext>
                  </a:extLst>
                </p:cNvPr>
                <p:cNvSpPr/>
                <p:nvPr/>
              </p:nvSpPr>
              <p:spPr>
                <a:xfrm>
                  <a:off x="3125777" y="4176245"/>
                  <a:ext cx="410063" cy="415177"/>
                </a:xfrm>
                <a:prstGeom prst="ellipse">
                  <a:avLst/>
                </a:prstGeom>
                <a:solidFill>
                  <a:schemeClr val="accent3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12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30" name="直线箭头连接符 66">
                  <a:extLst>
                    <a:ext uri="{FF2B5EF4-FFF2-40B4-BE49-F238E27FC236}">
                      <a16:creationId xmlns:a16="http://schemas.microsoft.com/office/drawing/2014/main" id="{3CC147EF-2A9A-446F-8867-ED742F8E0527}"/>
                    </a:ext>
                  </a:extLst>
                </p:cNvPr>
                <p:cNvCxnSpPr>
                  <a:cxnSpLocks/>
                  <a:stCxn id="19" idx="5"/>
                  <a:endCxn id="29" idx="0"/>
                </p:cNvCxnSpPr>
                <p:nvPr/>
              </p:nvCxnSpPr>
              <p:spPr>
                <a:xfrm>
                  <a:off x="2966309" y="3687513"/>
                  <a:ext cx="364500" cy="488732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线箭头连接符 68">
                  <a:extLst>
                    <a:ext uri="{FF2B5EF4-FFF2-40B4-BE49-F238E27FC236}">
                      <a16:creationId xmlns:a16="http://schemas.microsoft.com/office/drawing/2014/main" id="{12BBFBB5-8C30-4246-A63A-D9A3FDC815E7}"/>
                    </a:ext>
                  </a:extLst>
                </p:cNvPr>
                <p:cNvCxnSpPr>
                  <a:cxnSpLocks/>
                  <a:stCxn id="28" idx="5"/>
                  <a:endCxn id="27" idx="0"/>
                </p:cNvCxnSpPr>
                <p:nvPr/>
              </p:nvCxnSpPr>
              <p:spPr>
                <a:xfrm>
                  <a:off x="2453727" y="4536618"/>
                  <a:ext cx="230559" cy="34519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A5CAA3C3-C3B7-474B-B083-1E911A88CD6C}"/>
                  </a:ext>
                </a:extLst>
              </p:cNvPr>
              <p:cNvSpPr txBox="1"/>
              <p:nvPr/>
            </p:nvSpPr>
            <p:spPr>
              <a:xfrm>
                <a:off x="3964486" y="5708281"/>
                <a:ext cx="26444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WPL:1</a:t>
                </a:r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*3+9*3+10*2+12*1=</a:t>
                </a:r>
                <a:r>
                  <a:rPr lang="en-US" altLang="zh-CN" sz="1400" dirty="0">
                    <a:solidFill>
                      <a:schemeClr val="accent2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62</a:t>
                </a:r>
                <a:endParaRPr lang="zh-CN" altLang="en-US" sz="1400" dirty="0">
                  <a:solidFill>
                    <a:schemeClr val="accent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2E12A3C6-F80D-495E-B23A-C78BEB183481}"/>
                </a:ext>
              </a:extLst>
            </p:cNvPr>
            <p:cNvGrpSpPr/>
            <p:nvPr/>
          </p:nvGrpSpPr>
          <p:grpSpPr>
            <a:xfrm>
              <a:off x="6517769" y="2820645"/>
              <a:ext cx="2644466" cy="3195413"/>
              <a:chOff x="6594859" y="2820645"/>
              <a:chExt cx="2644466" cy="3195413"/>
            </a:xfrm>
          </p:grpSpPr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67AD2291-BCFE-4FA5-B9CF-76560130EF35}"/>
                  </a:ext>
                </a:extLst>
              </p:cNvPr>
              <p:cNvGrpSpPr/>
              <p:nvPr/>
            </p:nvGrpSpPr>
            <p:grpSpPr>
              <a:xfrm>
                <a:off x="6952959" y="2820645"/>
                <a:ext cx="1928266" cy="2706532"/>
                <a:chOff x="2105071" y="3455962"/>
                <a:chExt cx="1928266" cy="2706532"/>
              </a:xfrm>
            </p:grpSpPr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825B2A00-C4C6-45A9-AECB-C1A10E927455}"/>
                    </a:ext>
                  </a:extLst>
                </p:cNvPr>
                <p:cNvSpPr/>
                <p:nvPr/>
              </p:nvSpPr>
              <p:spPr>
                <a:xfrm>
                  <a:off x="2673433" y="3455962"/>
                  <a:ext cx="410063" cy="415177"/>
                </a:xfrm>
                <a:prstGeom prst="ellipse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18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68580500-11C7-4411-8D79-307480AF9D54}"/>
                    </a:ext>
                  </a:extLst>
                </p:cNvPr>
                <p:cNvSpPr/>
                <p:nvPr/>
              </p:nvSpPr>
              <p:spPr>
                <a:xfrm>
                  <a:off x="2860312" y="5004632"/>
                  <a:ext cx="410063" cy="415177"/>
                </a:xfrm>
                <a:prstGeom prst="ellipse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14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3D2E63F5-2379-4C86-886D-0D64DADC0814}"/>
                    </a:ext>
                  </a:extLst>
                </p:cNvPr>
                <p:cNvSpPr/>
                <p:nvPr/>
              </p:nvSpPr>
              <p:spPr>
                <a:xfrm>
                  <a:off x="2624833" y="5740995"/>
                  <a:ext cx="410063" cy="415177"/>
                </a:xfrm>
                <a:prstGeom prst="ellipse">
                  <a:avLst/>
                </a:prstGeom>
                <a:solidFill>
                  <a:schemeClr val="accent3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84" name="直线箭头连接符 48">
                  <a:extLst>
                    <a:ext uri="{FF2B5EF4-FFF2-40B4-BE49-F238E27FC236}">
                      <a16:creationId xmlns:a16="http://schemas.microsoft.com/office/drawing/2014/main" id="{87D26837-EE6F-4E59-8EE1-79B6EA850F38}"/>
                    </a:ext>
                  </a:extLst>
                </p:cNvPr>
                <p:cNvCxnSpPr>
                  <a:cxnSpLocks/>
                  <a:stCxn id="90" idx="3"/>
                  <a:endCxn id="82" idx="0"/>
                </p:cNvCxnSpPr>
                <p:nvPr/>
              </p:nvCxnSpPr>
              <p:spPr>
                <a:xfrm flipH="1">
                  <a:off x="3065344" y="4650856"/>
                  <a:ext cx="236502" cy="35377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线箭头连接符 51">
                  <a:extLst>
                    <a:ext uri="{FF2B5EF4-FFF2-40B4-BE49-F238E27FC236}">
                      <a16:creationId xmlns:a16="http://schemas.microsoft.com/office/drawing/2014/main" id="{B4C621DC-A0EF-4728-9FDF-22D98BDE9747}"/>
                    </a:ext>
                  </a:extLst>
                </p:cNvPr>
                <p:cNvCxnSpPr>
                  <a:cxnSpLocks/>
                  <a:stCxn id="82" idx="4"/>
                  <a:endCxn id="83" idx="0"/>
                </p:cNvCxnSpPr>
                <p:nvPr/>
              </p:nvCxnSpPr>
              <p:spPr>
                <a:xfrm flipH="1">
                  <a:off x="2829865" y="5419809"/>
                  <a:ext cx="235479" cy="32118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315C3E7D-EB01-4C38-A8CE-093FADA6F806}"/>
                    </a:ext>
                  </a:extLst>
                </p:cNvPr>
                <p:cNvSpPr/>
                <p:nvPr/>
              </p:nvSpPr>
              <p:spPr>
                <a:xfrm>
                  <a:off x="3095792" y="5747317"/>
                  <a:ext cx="410063" cy="415177"/>
                </a:xfrm>
                <a:prstGeom prst="ellipse">
                  <a:avLst/>
                </a:prstGeom>
                <a:solidFill>
                  <a:schemeClr val="accent3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9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87" name="直线箭头连接符 73">
                  <a:extLst>
                    <a:ext uri="{FF2B5EF4-FFF2-40B4-BE49-F238E27FC236}">
                      <a16:creationId xmlns:a16="http://schemas.microsoft.com/office/drawing/2014/main" id="{1FA86F37-FD99-4160-8E1B-D2FB3480B7B4}"/>
                    </a:ext>
                  </a:extLst>
                </p:cNvPr>
                <p:cNvCxnSpPr>
                  <a:cxnSpLocks/>
                  <a:stCxn id="82" idx="4"/>
                  <a:endCxn id="86" idx="0"/>
                </p:cNvCxnSpPr>
                <p:nvPr/>
              </p:nvCxnSpPr>
              <p:spPr>
                <a:xfrm>
                  <a:off x="3065344" y="5419809"/>
                  <a:ext cx="235480" cy="32750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线箭头连接符 52">
                  <a:extLst>
                    <a:ext uri="{FF2B5EF4-FFF2-40B4-BE49-F238E27FC236}">
                      <a16:creationId xmlns:a16="http://schemas.microsoft.com/office/drawing/2014/main" id="{978CD3FA-AFC6-4F30-BA14-FDB768C6D8F6}"/>
                    </a:ext>
                  </a:extLst>
                </p:cNvPr>
                <p:cNvCxnSpPr>
                  <a:cxnSpLocks/>
                  <a:stCxn id="81" idx="5"/>
                  <a:endCxn id="90" idx="0"/>
                </p:cNvCxnSpPr>
                <p:nvPr/>
              </p:nvCxnSpPr>
              <p:spPr>
                <a:xfrm>
                  <a:off x="3023444" y="3810338"/>
                  <a:ext cx="423381" cy="486142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D95AECAF-2A87-4B36-BB11-8B24705485D1}"/>
                    </a:ext>
                  </a:extLst>
                </p:cNvPr>
                <p:cNvSpPr/>
                <p:nvPr/>
              </p:nvSpPr>
              <p:spPr>
                <a:xfrm>
                  <a:off x="3623274" y="5004630"/>
                  <a:ext cx="410063" cy="415177"/>
                </a:xfrm>
                <a:prstGeom prst="ellipse">
                  <a:avLst/>
                </a:prstGeom>
                <a:solidFill>
                  <a:schemeClr val="accent3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10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BBED3F92-DC1F-4DC0-8610-54483FA11EC0}"/>
                    </a:ext>
                  </a:extLst>
                </p:cNvPr>
                <p:cNvSpPr/>
                <p:nvPr/>
              </p:nvSpPr>
              <p:spPr>
                <a:xfrm>
                  <a:off x="3241794" y="4296480"/>
                  <a:ext cx="410061" cy="415177"/>
                </a:xfrm>
                <a:prstGeom prst="ellipse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17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40E4E298-CACA-4963-878A-EFC23CD3B632}"/>
                    </a:ext>
                  </a:extLst>
                </p:cNvPr>
                <p:cNvSpPr/>
                <p:nvPr/>
              </p:nvSpPr>
              <p:spPr>
                <a:xfrm>
                  <a:off x="2105071" y="4299069"/>
                  <a:ext cx="410063" cy="415177"/>
                </a:xfrm>
                <a:prstGeom prst="ellipse">
                  <a:avLst/>
                </a:prstGeom>
                <a:solidFill>
                  <a:schemeClr val="accent3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12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92" name="直线箭头连接符 66">
                  <a:extLst>
                    <a:ext uri="{FF2B5EF4-FFF2-40B4-BE49-F238E27FC236}">
                      <a16:creationId xmlns:a16="http://schemas.microsoft.com/office/drawing/2014/main" id="{D7E566A7-0FD6-4227-AFAC-1C63584EE147}"/>
                    </a:ext>
                  </a:extLst>
                </p:cNvPr>
                <p:cNvCxnSpPr>
                  <a:cxnSpLocks/>
                  <a:stCxn id="81" idx="3"/>
                  <a:endCxn id="91" idx="0"/>
                </p:cNvCxnSpPr>
                <p:nvPr/>
              </p:nvCxnSpPr>
              <p:spPr>
                <a:xfrm flipH="1">
                  <a:off x="2310103" y="3810338"/>
                  <a:ext cx="423382" cy="488731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线箭头连接符 68">
                  <a:extLst>
                    <a:ext uri="{FF2B5EF4-FFF2-40B4-BE49-F238E27FC236}">
                      <a16:creationId xmlns:a16="http://schemas.microsoft.com/office/drawing/2014/main" id="{2D1D6A99-BF9E-460B-96D9-C776D7D91386}"/>
                    </a:ext>
                  </a:extLst>
                </p:cNvPr>
                <p:cNvCxnSpPr>
                  <a:cxnSpLocks/>
                  <a:stCxn id="90" idx="5"/>
                  <a:endCxn id="89" idx="0"/>
                </p:cNvCxnSpPr>
                <p:nvPr/>
              </p:nvCxnSpPr>
              <p:spPr>
                <a:xfrm>
                  <a:off x="3591803" y="4650856"/>
                  <a:ext cx="236503" cy="353774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82A69581-502C-476A-A214-3228197030EF}"/>
                  </a:ext>
                </a:extLst>
              </p:cNvPr>
              <p:cNvSpPr txBox="1"/>
              <p:nvPr/>
            </p:nvSpPr>
            <p:spPr>
              <a:xfrm>
                <a:off x="6594859" y="5708281"/>
                <a:ext cx="26444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WPL:12</a:t>
                </a:r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*1+1*3+9*3+10*2=</a:t>
                </a:r>
                <a:r>
                  <a:rPr lang="en-US" altLang="zh-CN" sz="1400" dirty="0">
                    <a:solidFill>
                      <a:schemeClr val="accent2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62</a:t>
                </a:r>
                <a:endParaRPr lang="zh-CN" altLang="en-US" sz="1400" dirty="0">
                  <a:solidFill>
                    <a:schemeClr val="accent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9DEC5726-DABC-4B64-BF09-3A099BABFA9E}"/>
                </a:ext>
              </a:extLst>
            </p:cNvPr>
            <p:cNvGrpSpPr/>
            <p:nvPr/>
          </p:nvGrpSpPr>
          <p:grpSpPr>
            <a:xfrm>
              <a:off x="9228321" y="2820645"/>
              <a:ext cx="2644466" cy="3195413"/>
              <a:chOff x="9228321" y="2820645"/>
              <a:chExt cx="2644466" cy="3195413"/>
            </a:xfrm>
          </p:grpSpPr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263B8C74-4A1B-4BC0-B053-B98F6745A6A0}"/>
                  </a:ext>
                </a:extLst>
              </p:cNvPr>
              <p:cNvGrpSpPr/>
              <p:nvPr/>
            </p:nvGrpSpPr>
            <p:grpSpPr>
              <a:xfrm>
                <a:off x="9572396" y="2820645"/>
                <a:ext cx="1956316" cy="2706531"/>
                <a:chOff x="2106360" y="3455962"/>
                <a:chExt cx="1956316" cy="2706531"/>
              </a:xfrm>
            </p:grpSpPr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2E2DD61A-EA51-4C05-BA32-664E86D74B9C}"/>
                    </a:ext>
                  </a:extLst>
                </p:cNvPr>
                <p:cNvSpPr/>
                <p:nvPr/>
              </p:nvSpPr>
              <p:spPr>
                <a:xfrm>
                  <a:off x="2690038" y="3455962"/>
                  <a:ext cx="410063" cy="415177"/>
                </a:xfrm>
                <a:prstGeom prst="ellipse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18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6C036218-31E5-493F-A3E5-FAE75868C1E7}"/>
                    </a:ext>
                  </a:extLst>
                </p:cNvPr>
                <p:cNvSpPr/>
                <p:nvPr/>
              </p:nvSpPr>
              <p:spPr>
                <a:xfrm>
                  <a:off x="2894814" y="5004632"/>
                  <a:ext cx="410063" cy="415177"/>
                </a:xfrm>
                <a:prstGeom prst="ellipse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14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B391E60D-916C-4252-83CA-913CB9A2D198}"/>
                    </a:ext>
                  </a:extLst>
                </p:cNvPr>
                <p:cNvSpPr/>
                <p:nvPr/>
              </p:nvSpPr>
              <p:spPr>
                <a:xfrm>
                  <a:off x="2654117" y="5747316"/>
                  <a:ext cx="410063" cy="415177"/>
                </a:xfrm>
                <a:prstGeom prst="ellipse">
                  <a:avLst/>
                </a:prstGeom>
                <a:solidFill>
                  <a:schemeClr val="accent3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12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120" name="直线箭头连接符 48">
                  <a:extLst>
                    <a:ext uri="{FF2B5EF4-FFF2-40B4-BE49-F238E27FC236}">
                      <a16:creationId xmlns:a16="http://schemas.microsoft.com/office/drawing/2014/main" id="{C470B537-F366-4F6D-95F6-AE5B3ADD3F41}"/>
                    </a:ext>
                  </a:extLst>
                </p:cNvPr>
                <p:cNvCxnSpPr>
                  <a:cxnSpLocks/>
                  <a:stCxn id="126" idx="3"/>
                  <a:endCxn id="118" idx="0"/>
                </p:cNvCxnSpPr>
                <p:nvPr/>
              </p:nvCxnSpPr>
              <p:spPr>
                <a:xfrm flipH="1">
                  <a:off x="3099846" y="4659443"/>
                  <a:ext cx="233921" cy="34518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线箭头连接符 51">
                  <a:extLst>
                    <a:ext uri="{FF2B5EF4-FFF2-40B4-BE49-F238E27FC236}">
                      <a16:creationId xmlns:a16="http://schemas.microsoft.com/office/drawing/2014/main" id="{42983CDC-D539-4A13-B48C-D85DECA75312}"/>
                    </a:ext>
                  </a:extLst>
                </p:cNvPr>
                <p:cNvCxnSpPr>
                  <a:cxnSpLocks/>
                  <a:stCxn id="118" idx="4"/>
                  <a:endCxn id="119" idx="0"/>
                </p:cNvCxnSpPr>
                <p:nvPr/>
              </p:nvCxnSpPr>
              <p:spPr>
                <a:xfrm flipH="1">
                  <a:off x="2859149" y="5419809"/>
                  <a:ext cx="240697" cy="32750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56AF37E7-9FCD-40ED-B0A5-4A6AA9F8E4F5}"/>
                    </a:ext>
                  </a:extLst>
                </p:cNvPr>
                <p:cNvSpPr/>
                <p:nvPr/>
              </p:nvSpPr>
              <p:spPr>
                <a:xfrm>
                  <a:off x="3135511" y="5747315"/>
                  <a:ext cx="410063" cy="415177"/>
                </a:xfrm>
                <a:prstGeom prst="ellipse">
                  <a:avLst/>
                </a:prstGeom>
                <a:solidFill>
                  <a:schemeClr val="accent3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9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123" name="直线箭头连接符 73">
                  <a:extLst>
                    <a:ext uri="{FF2B5EF4-FFF2-40B4-BE49-F238E27FC236}">
                      <a16:creationId xmlns:a16="http://schemas.microsoft.com/office/drawing/2014/main" id="{970F81A8-6D08-4E63-9212-11F76263586F}"/>
                    </a:ext>
                  </a:extLst>
                </p:cNvPr>
                <p:cNvCxnSpPr>
                  <a:cxnSpLocks/>
                  <a:stCxn id="118" idx="4"/>
                  <a:endCxn id="122" idx="0"/>
                </p:cNvCxnSpPr>
                <p:nvPr/>
              </p:nvCxnSpPr>
              <p:spPr>
                <a:xfrm>
                  <a:off x="3099846" y="5419809"/>
                  <a:ext cx="240697" cy="327506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线箭头连接符 52">
                  <a:extLst>
                    <a:ext uri="{FF2B5EF4-FFF2-40B4-BE49-F238E27FC236}">
                      <a16:creationId xmlns:a16="http://schemas.microsoft.com/office/drawing/2014/main" id="{8DA295B5-EBD7-41A5-84B3-45A061168720}"/>
                    </a:ext>
                  </a:extLst>
                </p:cNvPr>
                <p:cNvCxnSpPr>
                  <a:cxnSpLocks/>
                  <a:stCxn id="117" idx="5"/>
                  <a:endCxn id="126" idx="0"/>
                </p:cNvCxnSpPr>
                <p:nvPr/>
              </p:nvCxnSpPr>
              <p:spPr>
                <a:xfrm>
                  <a:off x="3040049" y="3810338"/>
                  <a:ext cx="438697" cy="49472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A56CB5FF-8A38-4EA2-8925-234FF36B2037}"/>
                    </a:ext>
                  </a:extLst>
                </p:cNvPr>
                <p:cNvSpPr/>
                <p:nvPr/>
              </p:nvSpPr>
              <p:spPr>
                <a:xfrm>
                  <a:off x="3652613" y="5012080"/>
                  <a:ext cx="410063" cy="415177"/>
                </a:xfrm>
                <a:prstGeom prst="ellipse">
                  <a:avLst/>
                </a:prstGeom>
                <a:solidFill>
                  <a:schemeClr val="accent3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4296C437-3AF6-4937-9FBE-0DDD7274829F}"/>
                    </a:ext>
                  </a:extLst>
                </p:cNvPr>
                <p:cNvSpPr/>
                <p:nvPr/>
              </p:nvSpPr>
              <p:spPr>
                <a:xfrm>
                  <a:off x="3273715" y="4305067"/>
                  <a:ext cx="410061" cy="415177"/>
                </a:xfrm>
                <a:prstGeom prst="ellipse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17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127" name="椭圆 126">
                  <a:extLst>
                    <a:ext uri="{FF2B5EF4-FFF2-40B4-BE49-F238E27FC236}">
                      <a16:creationId xmlns:a16="http://schemas.microsoft.com/office/drawing/2014/main" id="{31305D5E-0143-4121-BBF2-D96DCAC82C34}"/>
                    </a:ext>
                  </a:extLst>
                </p:cNvPr>
                <p:cNvSpPr/>
                <p:nvPr/>
              </p:nvSpPr>
              <p:spPr>
                <a:xfrm>
                  <a:off x="2106360" y="4296480"/>
                  <a:ext cx="410063" cy="415177"/>
                </a:xfrm>
                <a:prstGeom prst="ellipse">
                  <a:avLst/>
                </a:prstGeom>
                <a:solidFill>
                  <a:schemeClr val="accent3"/>
                </a:solidFill>
                <a:ln/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10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cxnSp>
              <p:nvCxnSpPr>
                <p:cNvPr id="128" name="直线箭头连接符 66">
                  <a:extLst>
                    <a:ext uri="{FF2B5EF4-FFF2-40B4-BE49-F238E27FC236}">
                      <a16:creationId xmlns:a16="http://schemas.microsoft.com/office/drawing/2014/main" id="{1E3065B5-504B-40C0-BA2A-809A69B77891}"/>
                    </a:ext>
                  </a:extLst>
                </p:cNvPr>
                <p:cNvCxnSpPr>
                  <a:cxnSpLocks/>
                  <a:stCxn id="117" idx="3"/>
                  <a:endCxn id="127" idx="0"/>
                </p:cNvCxnSpPr>
                <p:nvPr/>
              </p:nvCxnSpPr>
              <p:spPr>
                <a:xfrm flipH="1">
                  <a:off x="2311392" y="3810338"/>
                  <a:ext cx="438698" cy="486142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箭头连接符 68">
                  <a:extLst>
                    <a:ext uri="{FF2B5EF4-FFF2-40B4-BE49-F238E27FC236}">
                      <a16:creationId xmlns:a16="http://schemas.microsoft.com/office/drawing/2014/main" id="{CAAB8728-0162-4683-AFAC-49FAF8475A51}"/>
                    </a:ext>
                  </a:extLst>
                </p:cNvPr>
                <p:cNvCxnSpPr>
                  <a:cxnSpLocks/>
                  <a:stCxn id="126" idx="5"/>
                  <a:endCxn id="125" idx="0"/>
                </p:cNvCxnSpPr>
                <p:nvPr/>
              </p:nvCxnSpPr>
              <p:spPr>
                <a:xfrm>
                  <a:off x="3623724" y="4659443"/>
                  <a:ext cx="233921" cy="35263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9D5AF6B6-62A5-4288-B3BF-125940607F8E}"/>
                  </a:ext>
                </a:extLst>
              </p:cNvPr>
              <p:cNvSpPr txBox="1"/>
              <p:nvPr/>
            </p:nvSpPr>
            <p:spPr>
              <a:xfrm>
                <a:off x="9228321" y="5708281"/>
                <a:ext cx="26444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WPL:10</a:t>
                </a:r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*1+12*3+9*3+1*2=74</a:t>
                </a:r>
                <a:endPara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2FB4BD50-6BB5-4219-BA62-8465730FBB6A}"/>
              </a:ext>
            </a:extLst>
          </p:cNvPr>
          <p:cNvGrpSpPr/>
          <p:nvPr/>
        </p:nvGrpSpPr>
        <p:grpSpPr>
          <a:xfrm>
            <a:off x="5266325" y="2457955"/>
            <a:ext cx="3537232" cy="855322"/>
            <a:chOff x="5577197" y="4920530"/>
            <a:chExt cx="3537232" cy="855322"/>
          </a:xfrm>
        </p:grpSpPr>
        <p:pic>
          <p:nvPicPr>
            <p:cNvPr id="192" name="图片 191">
              <a:extLst>
                <a:ext uri="{FF2B5EF4-FFF2-40B4-BE49-F238E27FC236}">
                  <a16:creationId xmlns:a16="http://schemas.microsoft.com/office/drawing/2014/main" id="{4AB90E23-6AE9-487A-B8FF-9E92EBA46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197" y="4920530"/>
              <a:ext cx="1285090" cy="855322"/>
            </a:xfrm>
            <a:prstGeom prst="rect">
              <a:avLst/>
            </a:prstGeom>
          </p:spPr>
        </p:pic>
        <p:pic>
          <p:nvPicPr>
            <p:cNvPr id="193" name="图片 192">
              <a:extLst>
                <a:ext uri="{FF2B5EF4-FFF2-40B4-BE49-F238E27FC236}">
                  <a16:creationId xmlns:a16="http://schemas.microsoft.com/office/drawing/2014/main" id="{8ADF52FF-136D-4330-BE37-59C327BE8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9339" y="4920530"/>
              <a:ext cx="1285090" cy="855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4890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6" y="1347901"/>
            <a:ext cx="10512425" cy="5141800"/>
          </a:xfrm>
        </p:spPr>
        <p:txBody>
          <a:bodyPr/>
          <a:lstStyle/>
          <a:p>
            <a:r>
              <a:rPr lang="zh-CN" altLang="en-US" dirty="0"/>
              <a:t>哈夫曼树：最优树</a:t>
            </a:r>
            <a:endParaRPr lang="en-US" altLang="zh-CN" dirty="0"/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哈夫曼树的构造</a:t>
            </a:r>
            <a:endParaRPr lang="en-US" altLang="zh-CN" dirty="0"/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600" dirty="0"/>
              <a:t>将所有节点看作仅含一个节点的二叉树，则所有树构成了森林</a:t>
            </a:r>
            <a:endParaRPr lang="en-US" altLang="zh-CN" sz="1600" dirty="0"/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600" dirty="0"/>
              <a:t>创建新节点，选择两个权值最小的树作为其左右子树，新节点权值为二者之和</a:t>
            </a:r>
            <a:endParaRPr lang="en-US" altLang="zh-CN" sz="1600" dirty="0"/>
          </a:p>
          <a:p>
            <a:pPr marL="800123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600" dirty="0"/>
              <a:t>将构成的新树放回原森林中，重复上述步骤直到森林中只剩一棵树为止</a:t>
            </a:r>
            <a:endParaRPr lang="en-US" altLang="zh-CN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zh-CN" altLang="en-US" dirty="0"/>
              <a:t>二叉树有哪些应用场景？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5BEDE54-1308-4586-AB1C-790F9971A266}"/>
              </a:ext>
            </a:extLst>
          </p:cNvPr>
          <p:cNvGrpSpPr/>
          <p:nvPr/>
        </p:nvGrpSpPr>
        <p:grpSpPr>
          <a:xfrm>
            <a:off x="1030734" y="4296414"/>
            <a:ext cx="2074749" cy="2200193"/>
            <a:chOff x="937545" y="3431231"/>
            <a:chExt cx="2074749" cy="2200193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BD9DB21-CC8F-4BBA-93E6-1A0A45B622E1}"/>
                </a:ext>
              </a:extLst>
            </p:cNvPr>
            <p:cNvSpPr/>
            <p:nvPr/>
          </p:nvSpPr>
          <p:spPr>
            <a:xfrm>
              <a:off x="1377864" y="3529175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17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BA74E437-2C0D-40E5-8FA0-E44475BC9B5B}"/>
                </a:ext>
              </a:extLst>
            </p:cNvPr>
            <p:cNvSpPr/>
            <p:nvPr/>
          </p:nvSpPr>
          <p:spPr>
            <a:xfrm>
              <a:off x="1701060" y="4225384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34A45D4-C9CE-4A47-A68C-240C33FC06DD}"/>
                </a:ext>
              </a:extLst>
            </p:cNvPr>
            <p:cNvSpPr/>
            <p:nvPr/>
          </p:nvSpPr>
          <p:spPr>
            <a:xfrm>
              <a:off x="1042217" y="4255432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609E928-6600-40DC-A2AA-EC08E387ADB8}"/>
                </a:ext>
              </a:extLst>
            </p:cNvPr>
            <p:cNvSpPr/>
            <p:nvPr/>
          </p:nvSpPr>
          <p:spPr>
            <a:xfrm>
              <a:off x="1422552" y="5118302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4E18A552-9AB2-457B-9276-4D191BF85F07}"/>
                </a:ext>
              </a:extLst>
            </p:cNvPr>
            <p:cNvSpPr/>
            <p:nvPr/>
          </p:nvSpPr>
          <p:spPr>
            <a:xfrm>
              <a:off x="2349995" y="4465091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3D0321BB-D626-4F6B-A927-DAF2D7E5ECA4}"/>
                </a:ext>
              </a:extLst>
            </p:cNvPr>
            <p:cNvSpPr/>
            <p:nvPr/>
          </p:nvSpPr>
          <p:spPr>
            <a:xfrm>
              <a:off x="2413489" y="3736763"/>
              <a:ext cx="410061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18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06D6B08-FF33-4D54-99EC-7076D1A2BAAB}"/>
                </a:ext>
              </a:extLst>
            </p:cNvPr>
            <p:cNvSpPr/>
            <p:nvPr/>
          </p:nvSpPr>
          <p:spPr>
            <a:xfrm>
              <a:off x="2497558" y="5081702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D804963-D683-4746-A938-A2114A958A98}"/>
                </a:ext>
              </a:extLst>
            </p:cNvPr>
            <p:cNvSpPr/>
            <p:nvPr/>
          </p:nvSpPr>
          <p:spPr>
            <a:xfrm>
              <a:off x="937545" y="3431231"/>
              <a:ext cx="2074749" cy="2200193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22373E8-8CB3-485C-99F2-5FEFD8770991}"/>
              </a:ext>
            </a:extLst>
          </p:cNvPr>
          <p:cNvGrpSpPr/>
          <p:nvPr/>
        </p:nvGrpSpPr>
        <p:grpSpPr>
          <a:xfrm>
            <a:off x="3393282" y="4296414"/>
            <a:ext cx="2074749" cy="2200193"/>
            <a:chOff x="3315861" y="3420208"/>
            <a:chExt cx="2074749" cy="2200193"/>
          </a:xfrm>
        </p:grpSpPr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B5499D88-3023-49C0-A377-FDF6B772D13B}"/>
                </a:ext>
              </a:extLst>
            </p:cNvPr>
            <p:cNvSpPr/>
            <p:nvPr/>
          </p:nvSpPr>
          <p:spPr>
            <a:xfrm>
              <a:off x="3756180" y="3518152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17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D37BAC4C-20BB-45A2-AC81-AC70D4572D11}"/>
                </a:ext>
              </a:extLst>
            </p:cNvPr>
            <p:cNvSpPr/>
            <p:nvPr/>
          </p:nvSpPr>
          <p:spPr>
            <a:xfrm>
              <a:off x="4079376" y="4214361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AEC4722A-8FB9-47F6-B1D4-83F6C348FD87}"/>
                </a:ext>
              </a:extLst>
            </p:cNvPr>
            <p:cNvSpPr/>
            <p:nvPr/>
          </p:nvSpPr>
          <p:spPr>
            <a:xfrm>
              <a:off x="4728311" y="4454068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E3008BED-05E2-4DD9-A651-556FFEAA92D4}"/>
                </a:ext>
              </a:extLst>
            </p:cNvPr>
            <p:cNvSpPr/>
            <p:nvPr/>
          </p:nvSpPr>
          <p:spPr>
            <a:xfrm>
              <a:off x="4791805" y="3725740"/>
              <a:ext cx="410061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18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5C2F86AC-2DE4-4D56-876A-6F74AF728B99}"/>
                </a:ext>
              </a:extLst>
            </p:cNvPr>
            <p:cNvSpPr/>
            <p:nvPr/>
          </p:nvSpPr>
          <p:spPr>
            <a:xfrm>
              <a:off x="4875874" y="5070679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62" name="矩形: 圆角 161">
              <a:extLst>
                <a:ext uri="{FF2B5EF4-FFF2-40B4-BE49-F238E27FC236}">
                  <a16:creationId xmlns:a16="http://schemas.microsoft.com/office/drawing/2014/main" id="{23DAC585-547E-44F3-BDEB-0760121F57D7}"/>
                </a:ext>
              </a:extLst>
            </p:cNvPr>
            <p:cNvSpPr/>
            <p:nvPr/>
          </p:nvSpPr>
          <p:spPr>
            <a:xfrm>
              <a:off x="3315861" y="3420208"/>
              <a:ext cx="2074749" cy="2200193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8B196AC-6EB6-4950-A144-AFD5578ECC82}"/>
                </a:ext>
              </a:extLst>
            </p:cNvPr>
            <p:cNvGrpSpPr/>
            <p:nvPr/>
          </p:nvGrpSpPr>
          <p:grpSpPr>
            <a:xfrm>
              <a:off x="3354824" y="4475668"/>
              <a:ext cx="929052" cy="989589"/>
              <a:chOff x="5597021" y="5057012"/>
              <a:chExt cx="929052" cy="989589"/>
            </a:xfrm>
          </p:grpSpPr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2420F945-51AD-4A35-97E0-8B7716B722DC}"/>
                  </a:ext>
                </a:extLst>
              </p:cNvPr>
              <p:cNvSpPr/>
              <p:nvPr/>
            </p:nvSpPr>
            <p:spPr>
              <a:xfrm>
                <a:off x="5865371" y="5057012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A86FF326-6D2F-4856-9079-263D43C0321A}"/>
                  </a:ext>
                </a:extLst>
              </p:cNvPr>
              <p:cNvSpPr/>
              <p:nvPr/>
            </p:nvSpPr>
            <p:spPr>
              <a:xfrm>
                <a:off x="5597021" y="5631424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165" name="直线箭头连接符 51">
                <a:extLst>
                  <a:ext uri="{FF2B5EF4-FFF2-40B4-BE49-F238E27FC236}">
                    <a16:creationId xmlns:a16="http://schemas.microsoft.com/office/drawing/2014/main" id="{4303255D-C975-4D94-AC85-395F27A6FD4A}"/>
                  </a:ext>
                </a:extLst>
              </p:cNvPr>
              <p:cNvCxnSpPr>
                <a:cxnSpLocks/>
                <a:stCxn id="163" idx="4"/>
                <a:endCxn id="164" idx="0"/>
              </p:cNvCxnSpPr>
              <p:nvPr/>
            </p:nvCxnSpPr>
            <p:spPr>
              <a:xfrm flipH="1">
                <a:off x="5802053" y="5472189"/>
                <a:ext cx="268350" cy="15923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9AD8CD18-4243-44CA-8EC0-D661A9446C21}"/>
                  </a:ext>
                </a:extLst>
              </p:cNvPr>
              <p:cNvSpPr/>
              <p:nvPr/>
            </p:nvSpPr>
            <p:spPr>
              <a:xfrm>
                <a:off x="6116010" y="5631424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3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167" name="直线箭头连接符 73">
                <a:extLst>
                  <a:ext uri="{FF2B5EF4-FFF2-40B4-BE49-F238E27FC236}">
                    <a16:creationId xmlns:a16="http://schemas.microsoft.com/office/drawing/2014/main" id="{1907ADA8-6FB8-4B76-B6FB-580AC13234B2}"/>
                  </a:ext>
                </a:extLst>
              </p:cNvPr>
              <p:cNvCxnSpPr>
                <a:cxnSpLocks/>
                <a:stCxn id="163" idx="4"/>
                <a:endCxn id="166" idx="0"/>
              </p:cNvCxnSpPr>
              <p:nvPr/>
            </p:nvCxnSpPr>
            <p:spPr>
              <a:xfrm>
                <a:off x="6070403" y="5472189"/>
                <a:ext cx="250639" cy="15923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0A4EB27-801C-436A-A4DB-686FE6F48DB2}"/>
              </a:ext>
            </a:extLst>
          </p:cNvPr>
          <p:cNvGrpSpPr/>
          <p:nvPr/>
        </p:nvGrpSpPr>
        <p:grpSpPr>
          <a:xfrm>
            <a:off x="5755830" y="4296414"/>
            <a:ext cx="2461142" cy="2200193"/>
            <a:chOff x="5618557" y="3431231"/>
            <a:chExt cx="2461142" cy="2200193"/>
          </a:xfrm>
        </p:grpSpPr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274078A2-4769-4E60-8094-ECA25E6C4F4D}"/>
                </a:ext>
              </a:extLst>
            </p:cNvPr>
            <p:cNvSpPr/>
            <p:nvPr/>
          </p:nvSpPr>
          <p:spPr>
            <a:xfrm>
              <a:off x="5946466" y="3524189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17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F2537A4F-C202-4F8E-85B4-E5EB1C5B5C95}"/>
                </a:ext>
              </a:extLst>
            </p:cNvPr>
            <p:cNvSpPr/>
            <p:nvPr/>
          </p:nvSpPr>
          <p:spPr>
            <a:xfrm>
              <a:off x="7541915" y="5064552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8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CD0B8029-8731-49B5-A728-7E2B05DBA7A1}"/>
                </a:ext>
              </a:extLst>
            </p:cNvPr>
            <p:cNvSpPr/>
            <p:nvPr/>
          </p:nvSpPr>
          <p:spPr>
            <a:xfrm>
              <a:off x="6586572" y="4486690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E333DAE2-F1A0-4FC2-9B5C-9D37C4AA7696}"/>
                </a:ext>
              </a:extLst>
            </p:cNvPr>
            <p:cNvSpPr/>
            <p:nvPr/>
          </p:nvSpPr>
          <p:spPr>
            <a:xfrm>
              <a:off x="7094501" y="3736763"/>
              <a:ext cx="410061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18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B1BD13A1-C929-4FEE-BDEE-87F8D4C49C37}"/>
                </a:ext>
              </a:extLst>
            </p:cNvPr>
            <p:cNvSpPr/>
            <p:nvPr/>
          </p:nvSpPr>
          <p:spPr>
            <a:xfrm>
              <a:off x="7024967" y="5068002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7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3" name="矩形: 圆角 172">
              <a:extLst>
                <a:ext uri="{FF2B5EF4-FFF2-40B4-BE49-F238E27FC236}">
                  <a16:creationId xmlns:a16="http://schemas.microsoft.com/office/drawing/2014/main" id="{E2A6D4DD-A41A-43EF-B88D-3D291EFEFC72}"/>
                </a:ext>
              </a:extLst>
            </p:cNvPr>
            <p:cNvSpPr/>
            <p:nvPr/>
          </p:nvSpPr>
          <p:spPr>
            <a:xfrm>
              <a:off x="5618557" y="3431231"/>
              <a:ext cx="2461142" cy="2200193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62C99D78-15A0-42BA-9518-31872CA15CDA}"/>
                </a:ext>
              </a:extLst>
            </p:cNvPr>
            <p:cNvSpPr/>
            <p:nvPr/>
          </p:nvSpPr>
          <p:spPr>
            <a:xfrm>
              <a:off x="5904312" y="4486691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378555A9-8497-46DF-B0C0-F06123D040B2}"/>
                </a:ext>
              </a:extLst>
            </p:cNvPr>
            <p:cNvSpPr/>
            <p:nvPr/>
          </p:nvSpPr>
          <p:spPr>
            <a:xfrm>
              <a:off x="5657520" y="5061103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77" name="直线箭头连接符 51">
              <a:extLst>
                <a:ext uri="{FF2B5EF4-FFF2-40B4-BE49-F238E27FC236}">
                  <a16:creationId xmlns:a16="http://schemas.microsoft.com/office/drawing/2014/main" id="{6E36A3EA-4939-453E-8A49-FADE0977AB49}"/>
                </a:ext>
              </a:extLst>
            </p:cNvPr>
            <p:cNvCxnSpPr>
              <a:cxnSpLocks/>
              <a:stCxn id="175" idx="4"/>
              <a:endCxn id="176" idx="0"/>
            </p:cNvCxnSpPr>
            <p:nvPr/>
          </p:nvCxnSpPr>
          <p:spPr>
            <a:xfrm flipH="1">
              <a:off x="5862552" y="4901868"/>
              <a:ext cx="246792" cy="15923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A62EEB1F-2589-43C6-B707-CF9C30C44230}"/>
                </a:ext>
              </a:extLst>
            </p:cNvPr>
            <p:cNvSpPr/>
            <p:nvPr/>
          </p:nvSpPr>
          <p:spPr>
            <a:xfrm>
              <a:off x="6176509" y="5061103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79" name="直线箭头连接符 73">
              <a:extLst>
                <a:ext uri="{FF2B5EF4-FFF2-40B4-BE49-F238E27FC236}">
                  <a16:creationId xmlns:a16="http://schemas.microsoft.com/office/drawing/2014/main" id="{CD8B6D95-A60A-4921-A2EA-4E8483FC4676}"/>
                </a:ext>
              </a:extLst>
            </p:cNvPr>
            <p:cNvCxnSpPr>
              <a:cxnSpLocks/>
              <a:stCxn id="175" idx="4"/>
              <a:endCxn id="178" idx="0"/>
            </p:cNvCxnSpPr>
            <p:nvPr/>
          </p:nvCxnSpPr>
          <p:spPr>
            <a:xfrm>
              <a:off x="6109344" y="4901868"/>
              <a:ext cx="272197" cy="15923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7FBC783D-C556-45F3-825F-E5A2D83908E0}"/>
                </a:ext>
              </a:extLst>
            </p:cNvPr>
            <p:cNvSpPr/>
            <p:nvPr/>
          </p:nvSpPr>
          <p:spPr>
            <a:xfrm>
              <a:off x="6245442" y="3912277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9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81" name="直线箭头连接符 73">
              <a:extLst>
                <a:ext uri="{FF2B5EF4-FFF2-40B4-BE49-F238E27FC236}">
                  <a16:creationId xmlns:a16="http://schemas.microsoft.com/office/drawing/2014/main" id="{AA6E8B58-F972-4928-AE53-2AE34CEB0D9A}"/>
                </a:ext>
              </a:extLst>
            </p:cNvPr>
            <p:cNvCxnSpPr>
              <a:cxnSpLocks/>
              <a:stCxn id="180" idx="4"/>
              <a:endCxn id="170" idx="0"/>
            </p:cNvCxnSpPr>
            <p:nvPr/>
          </p:nvCxnSpPr>
          <p:spPr>
            <a:xfrm>
              <a:off x="6450474" y="4327454"/>
              <a:ext cx="341130" cy="1592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线箭头连接符 51">
              <a:extLst>
                <a:ext uri="{FF2B5EF4-FFF2-40B4-BE49-F238E27FC236}">
                  <a16:creationId xmlns:a16="http://schemas.microsoft.com/office/drawing/2014/main" id="{2D05BCED-2E9C-4A0B-A874-DCA6AB9AEA77}"/>
                </a:ext>
              </a:extLst>
            </p:cNvPr>
            <p:cNvCxnSpPr>
              <a:cxnSpLocks/>
              <a:stCxn id="180" idx="4"/>
              <a:endCxn id="175" idx="0"/>
            </p:cNvCxnSpPr>
            <p:nvPr/>
          </p:nvCxnSpPr>
          <p:spPr>
            <a:xfrm flipH="1">
              <a:off x="6109344" y="4327454"/>
              <a:ext cx="341130" cy="15923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AF1A300E-ED25-408A-8FBB-8ACCFC7384D8}"/>
                </a:ext>
              </a:extLst>
            </p:cNvPr>
            <p:cNvSpPr/>
            <p:nvPr/>
          </p:nvSpPr>
          <p:spPr>
            <a:xfrm>
              <a:off x="7275904" y="4486537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15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238" name="直线箭头连接符 51">
              <a:extLst>
                <a:ext uri="{FF2B5EF4-FFF2-40B4-BE49-F238E27FC236}">
                  <a16:creationId xmlns:a16="http://schemas.microsoft.com/office/drawing/2014/main" id="{EA8BB49C-000E-4CB0-9195-7136E741023D}"/>
                </a:ext>
              </a:extLst>
            </p:cNvPr>
            <p:cNvCxnSpPr>
              <a:cxnSpLocks/>
              <a:stCxn id="237" idx="4"/>
              <a:endCxn id="172" idx="0"/>
            </p:cNvCxnSpPr>
            <p:nvPr/>
          </p:nvCxnSpPr>
          <p:spPr>
            <a:xfrm flipH="1">
              <a:off x="7229999" y="4901714"/>
              <a:ext cx="250937" cy="1662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线箭头连接符 73">
              <a:extLst>
                <a:ext uri="{FF2B5EF4-FFF2-40B4-BE49-F238E27FC236}">
                  <a16:creationId xmlns:a16="http://schemas.microsoft.com/office/drawing/2014/main" id="{D2A307AF-0AEC-45AA-9C78-B1EB71488753}"/>
                </a:ext>
              </a:extLst>
            </p:cNvPr>
            <p:cNvCxnSpPr>
              <a:cxnSpLocks/>
              <a:stCxn id="237" idx="4"/>
              <a:endCxn id="169" idx="0"/>
            </p:cNvCxnSpPr>
            <p:nvPr/>
          </p:nvCxnSpPr>
          <p:spPr>
            <a:xfrm>
              <a:off x="7480936" y="4901714"/>
              <a:ext cx="266011" cy="16283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78555ED-6DEE-4DF4-A4D5-490F781793A4}"/>
              </a:ext>
            </a:extLst>
          </p:cNvPr>
          <p:cNvGrpSpPr/>
          <p:nvPr/>
        </p:nvGrpSpPr>
        <p:grpSpPr>
          <a:xfrm>
            <a:off x="8504770" y="3435906"/>
            <a:ext cx="3190218" cy="3060701"/>
            <a:chOff x="9140446" y="2670516"/>
            <a:chExt cx="3190218" cy="3060701"/>
          </a:xfrm>
        </p:grpSpPr>
        <p:sp>
          <p:nvSpPr>
            <p:cNvPr id="213" name="矩形: 圆角 212">
              <a:extLst>
                <a:ext uri="{FF2B5EF4-FFF2-40B4-BE49-F238E27FC236}">
                  <a16:creationId xmlns:a16="http://schemas.microsoft.com/office/drawing/2014/main" id="{A7F3B4A1-E7B5-44D3-9564-F060340542F7}"/>
                </a:ext>
              </a:extLst>
            </p:cNvPr>
            <p:cNvSpPr/>
            <p:nvPr/>
          </p:nvSpPr>
          <p:spPr>
            <a:xfrm>
              <a:off x="9140446" y="2670516"/>
              <a:ext cx="3190218" cy="3060701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32E7528-2EC0-4FA9-ACCD-2BDBC5101FD3}"/>
                </a:ext>
              </a:extLst>
            </p:cNvPr>
            <p:cNvGrpSpPr/>
            <p:nvPr/>
          </p:nvGrpSpPr>
          <p:grpSpPr>
            <a:xfrm>
              <a:off x="9261348" y="2796356"/>
              <a:ext cx="2944057" cy="2771375"/>
              <a:chOff x="9234293" y="2816857"/>
              <a:chExt cx="2944057" cy="2771375"/>
            </a:xfrm>
          </p:grpSpPr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D95F5765-0192-4FDE-9CFD-D6223293F5AB}"/>
                  </a:ext>
                </a:extLst>
              </p:cNvPr>
              <p:cNvSpPr/>
              <p:nvPr/>
            </p:nvSpPr>
            <p:spPr>
              <a:xfrm>
                <a:off x="11265821" y="4015502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18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51E827A1-ADEF-4677-966C-9242FC8EED07}"/>
                  </a:ext>
                </a:extLst>
              </p:cNvPr>
              <p:cNvSpPr/>
              <p:nvPr/>
            </p:nvSpPr>
            <p:spPr>
              <a:xfrm>
                <a:off x="10527927" y="4598642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7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10" name="椭圆 209">
                <a:extLst>
                  <a:ext uri="{FF2B5EF4-FFF2-40B4-BE49-F238E27FC236}">
                    <a16:creationId xmlns:a16="http://schemas.microsoft.com/office/drawing/2014/main" id="{49CB34EC-87D3-46CB-86DB-E4016349FBA8}"/>
                  </a:ext>
                </a:extLst>
              </p:cNvPr>
              <p:cNvSpPr/>
              <p:nvPr/>
            </p:nvSpPr>
            <p:spPr>
              <a:xfrm>
                <a:off x="10004506" y="4598642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5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11" name="椭圆 210">
                <a:extLst>
                  <a:ext uri="{FF2B5EF4-FFF2-40B4-BE49-F238E27FC236}">
                    <a16:creationId xmlns:a16="http://schemas.microsoft.com/office/drawing/2014/main" id="{9894C06D-E0CD-4AEE-9AA4-C820D64895C1}"/>
                  </a:ext>
                </a:extLst>
              </p:cNvPr>
              <p:cNvSpPr/>
              <p:nvPr/>
            </p:nvSpPr>
            <p:spPr>
              <a:xfrm>
                <a:off x="11768289" y="4015502"/>
                <a:ext cx="410061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17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6C7264AF-AE6D-412C-96AF-737B1E02A4AF}"/>
                  </a:ext>
                </a:extLst>
              </p:cNvPr>
              <p:cNvSpPr/>
              <p:nvPr/>
            </p:nvSpPr>
            <p:spPr>
              <a:xfrm>
                <a:off x="9481085" y="4598642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FAA21CDB-96DE-4AA8-BFC8-357852C953AF}"/>
                  </a:ext>
                </a:extLst>
              </p:cNvPr>
              <p:cNvSpPr/>
              <p:nvPr/>
            </p:nvSpPr>
            <p:spPr>
              <a:xfrm>
                <a:off x="9234293" y="5173055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216" name="直线箭头连接符 51">
                <a:extLst>
                  <a:ext uri="{FF2B5EF4-FFF2-40B4-BE49-F238E27FC236}">
                    <a16:creationId xmlns:a16="http://schemas.microsoft.com/office/drawing/2014/main" id="{4DC6241E-7C16-4294-BA07-34B121DCFCCC}"/>
                  </a:ext>
                </a:extLst>
              </p:cNvPr>
              <p:cNvCxnSpPr>
                <a:cxnSpLocks/>
                <a:stCxn id="214" idx="4"/>
                <a:endCxn id="215" idx="0"/>
              </p:cNvCxnSpPr>
              <p:nvPr/>
            </p:nvCxnSpPr>
            <p:spPr>
              <a:xfrm flipH="1">
                <a:off x="9439325" y="5013819"/>
                <a:ext cx="246792" cy="15923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C7E18405-44AE-4470-8F3A-8B897C4AD8BA}"/>
                  </a:ext>
                </a:extLst>
              </p:cNvPr>
              <p:cNvSpPr/>
              <p:nvPr/>
            </p:nvSpPr>
            <p:spPr>
              <a:xfrm>
                <a:off x="9753282" y="5173055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3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218" name="直线箭头连接符 73">
                <a:extLst>
                  <a:ext uri="{FF2B5EF4-FFF2-40B4-BE49-F238E27FC236}">
                    <a16:creationId xmlns:a16="http://schemas.microsoft.com/office/drawing/2014/main" id="{F16BBC08-D141-4210-A841-D3534E3F6D33}"/>
                  </a:ext>
                </a:extLst>
              </p:cNvPr>
              <p:cNvCxnSpPr>
                <a:cxnSpLocks/>
                <a:stCxn id="214" idx="4"/>
                <a:endCxn id="217" idx="0"/>
              </p:cNvCxnSpPr>
              <p:nvPr/>
            </p:nvCxnSpPr>
            <p:spPr>
              <a:xfrm>
                <a:off x="9686117" y="5013819"/>
                <a:ext cx="272197" cy="15923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B5028CDF-044A-4B86-BD6F-9AA79A6F842C}"/>
                  </a:ext>
                </a:extLst>
              </p:cNvPr>
              <p:cNvSpPr/>
              <p:nvPr/>
            </p:nvSpPr>
            <p:spPr>
              <a:xfrm>
                <a:off x="9742795" y="4015502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9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220" name="直线箭头连接符 73">
                <a:extLst>
                  <a:ext uri="{FF2B5EF4-FFF2-40B4-BE49-F238E27FC236}">
                    <a16:creationId xmlns:a16="http://schemas.microsoft.com/office/drawing/2014/main" id="{D230CA88-ABA7-4DB2-B175-E03C1CBC1ACA}"/>
                  </a:ext>
                </a:extLst>
              </p:cNvPr>
              <p:cNvCxnSpPr>
                <a:cxnSpLocks/>
                <a:stCxn id="219" idx="4"/>
                <a:endCxn id="210" idx="0"/>
              </p:cNvCxnSpPr>
              <p:nvPr/>
            </p:nvCxnSpPr>
            <p:spPr>
              <a:xfrm>
                <a:off x="9947827" y="4430679"/>
                <a:ext cx="261711" cy="16796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箭头连接符 51">
                <a:extLst>
                  <a:ext uri="{FF2B5EF4-FFF2-40B4-BE49-F238E27FC236}">
                    <a16:creationId xmlns:a16="http://schemas.microsoft.com/office/drawing/2014/main" id="{028BF213-F50D-4A6A-8B56-D33CE61C0A13}"/>
                  </a:ext>
                </a:extLst>
              </p:cNvPr>
              <p:cNvCxnSpPr>
                <a:cxnSpLocks/>
                <a:stCxn id="219" idx="4"/>
                <a:endCxn id="214" idx="0"/>
              </p:cNvCxnSpPr>
              <p:nvPr/>
            </p:nvCxnSpPr>
            <p:spPr>
              <a:xfrm flipH="1">
                <a:off x="9686117" y="4430679"/>
                <a:ext cx="261710" cy="16796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9B4140AA-8AA7-476F-8009-BCA926E15C99}"/>
                  </a:ext>
                </a:extLst>
              </p:cNvPr>
              <p:cNvSpPr/>
              <p:nvPr/>
            </p:nvSpPr>
            <p:spPr>
              <a:xfrm>
                <a:off x="10789638" y="4015502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15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223" name="直线箭头连接符 73">
                <a:extLst>
                  <a:ext uri="{FF2B5EF4-FFF2-40B4-BE49-F238E27FC236}">
                    <a16:creationId xmlns:a16="http://schemas.microsoft.com/office/drawing/2014/main" id="{2E1C94E7-F6DD-49DB-A21A-5D22BD2009ED}"/>
                  </a:ext>
                </a:extLst>
              </p:cNvPr>
              <p:cNvCxnSpPr>
                <a:cxnSpLocks/>
                <a:stCxn id="222" idx="4"/>
                <a:endCxn id="236" idx="0"/>
              </p:cNvCxnSpPr>
              <p:nvPr/>
            </p:nvCxnSpPr>
            <p:spPr>
              <a:xfrm>
                <a:off x="10994670" y="4430679"/>
                <a:ext cx="261711" cy="16796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箭头连接符 51">
                <a:extLst>
                  <a:ext uri="{FF2B5EF4-FFF2-40B4-BE49-F238E27FC236}">
                    <a16:creationId xmlns:a16="http://schemas.microsoft.com/office/drawing/2014/main" id="{3D94472A-8E17-439F-AC60-9313250A00EA}"/>
                  </a:ext>
                </a:extLst>
              </p:cNvPr>
              <p:cNvCxnSpPr>
                <a:cxnSpLocks/>
                <a:stCxn id="222" idx="4"/>
                <a:endCxn id="209" idx="0"/>
              </p:cNvCxnSpPr>
              <p:nvPr/>
            </p:nvCxnSpPr>
            <p:spPr>
              <a:xfrm flipH="1">
                <a:off x="10732959" y="4430679"/>
                <a:ext cx="261711" cy="16796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5CF5EE21-272C-41B0-BA45-C469A1C09859}"/>
                  </a:ext>
                </a:extLst>
              </p:cNvPr>
              <p:cNvSpPr/>
              <p:nvPr/>
            </p:nvSpPr>
            <p:spPr>
              <a:xfrm>
                <a:off x="10266216" y="3418652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24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8892770A-65B5-4EB0-9CFE-4A157D3C75A3}"/>
                  </a:ext>
                </a:extLst>
              </p:cNvPr>
              <p:cNvSpPr/>
              <p:nvPr/>
            </p:nvSpPr>
            <p:spPr>
              <a:xfrm>
                <a:off x="11517055" y="3418652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35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231" name="直线箭头连接符 73">
                <a:extLst>
                  <a:ext uri="{FF2B5EF4-FFF2-40B4-BE49-F238E27FC236}">
                    <a16:creationId xmlns:a16="http://schemas.microsoft.com/office/drawing/2014/main" id="{40B4B8FD-740D-488A-9FF7-213E1E1BE684}"/>
                  </a:ext>
                </a:extLst>
              </p:cNvPr>
              <p:cNvCxnSpPr>
                <a:cxnSpLocks/>
                <a:stCxn id="225" idx="4"/>
                <a:endCxn id="222" idx="0"/>
              </p:cNvCxnSpPr>
              <p:nvPr/>
            </p:nvCxnSpPr>
            <p:spPr>
              <a:xfrm>
                <a:off x="10471248" y="3833829"/>
                <a:ext cx="523422" cy="18167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线箭头连接符 51">
                <a:extLst>
                  <a:ext uri="{FF2B5EF4-FFF2-40B4-BE49-F238E27FC236}">
                    <a16:creationId xmlns:a16="http://schemas.microsoft.com/office/drawing/2014/main" id="{7D92675D-DF1F-40E2-86C9-7CAC5D7A093B}"/>
                  </a:ext>
                </a:extLst>
              </p:cNvPr>
              <p:cNvCxnSpPr>
                <a:cxnSpLocks/>
                <a:stCxn id="225" idx="4"/>
                <a:endCxn id="219" idx="0"/>
              </p:cNvCxnSpPr>
              <p:nvPr/>
            </p:nvCxnSpPr>
            <p:spPr>
              <a:xfrm flipH="1">
                <a:off x="9947827" y="3833829"/>
                <a:ext cx="523421" cy="18167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73">
                <a:extLst>
                  <a:ext uri="{FF2B5EF4-FFF2-40B4-BE49-F238E27FC236}">
                    <a16:creationId xmlns:a16="http://schemas.microsoft.com/office/drawing/2014/main" id="{A38CD553-BCA6-42D0-9F21-8E5E44516864}"/>
                  </a:ext>
                </a:extLst>
              </p:cNvPr>
              <p:cNvCxnSpPr>
                <a:cxnSpLocks/>
                <a:stCxn id="228" idx="4"/>
                <a:endCxn id="211" idx="0"/>
              </p:cNvCxnSpPr>
              <p:nvPr/>
            </p:nvCxnSpPr>
            <p:spPr>
              <a:xfrm>
                <a:off x="11722087" y="3833829"/>
                <a:ext cx="251233" cy="18167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线箭头连接符 51">
                <a:extLst>
                  <a:ext uri="{FF2B5EF4-FFF2-40B4-BE49-F238E27FC236}">
                    <a16:creationId xmlns:a16="http://schemas.microsoft.com/office/drawing/2014/main" id="{FA1D1CAD-51A0-48BD-BEF1-6601C4833228}"/>
                  </a:ext>
                </a:extLst>
              </p:cNvPr>
              <p:cNvCxnSpPr>
                <a:cxnSpLocks/>
                <a:stCxn id="228" idx="4"/>
                <a:endCxn id="208" idx="0"/>
              </p:cNvCxnSpPr>
              <p:nvPr/>
            </p:nvCxnSpPr>
            <p:spPr>
              <a:xfrm flipH="1">
                <a:off x="11470853" y="3833829"/>
                <a:ext cx="251234" cy="18167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3726567A-B199-4A49-A755-814CBC9F829D}"/>
                  </a:ext>
                </a:extLst>
              </p:cNvPr>
              <p:cNvSpPr/>
              <p:nvPr/>
            </p:nvSpPr>
            <p:spPr>
              <a:xfrm>
                <a:off x="11051349" y="4598642"/>
                <a:ext cx="410063" cy="415177"/>
              </a:xfrm>
              <a:prstGeom prst="ellipse">
                <a:avLst/>
              </a:prstGeom>
              <a:solidFill>
                <a:schemeClr val="accent3"/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8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73" name="椭圆 272">
                <a:extLst>
                  <a:ext uri="{FF2B5EF4-FFF2-40B4-BE49-F238E27FC236}">
                    <a16:creationId xmlns:a16="http://schemas.microsoft.com/office/drawing/2014/main" id="{10E6447A-9ACB-4B09-8B24-6912DAD96219}"/>
                  </a:ext>
                </a:extLst>
              </p:cNvPr>
              <p:cNvSpPr/>
              <p:nvPr/>
            </p:nvSpPr>
            <p:spPr>
              <a:xfrm>
                <a:off x="10891636" y="2816857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59</a:t>
                </a:r>
                <a:endParaRPr kumimoji="1" lang="zh-CN" altLang="en-US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cxnSp>
            <p:nvCxnSpPr>
              <p:cNvPr id="274" name="直线箭头连接符 51">
                <a:extLst>
                  <a:ext uri="{FF2B5EF4-FFF2-40B4-BE49-F238E27FC236}">
                    <a16:creationId xmlns:a16="http://schemas.microsoft.com/office/drawing/2014/main" id="{853D8EAD-9E03-4FDA-A891-3E41B0A75DB1}"/>
                  </a:ext>
                </a:extLst>
              </p:cNvPr>
              <p:cNvCxnSpPr>
                <a:cxnSpLocks/>
                <a:stCxn id="273" idx="3"/>
                <a:endCxn id="225" idx="0"/>
              </p:cNvCxnSpPr>
              <p:nvPr/>
            </p:nvCxnSpPr>
            <p:spPr>
              <a:xfrm flipH="1">
                <a:off x="10471248" y="3171233"/>
                <a:ext cx="480440" cy="24741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线箭头连接符 73">
                <a:extLst>
                  <a:ext uri="{FF2B5EF4-FFF2-40B4-BE49-F238E27FC236}">
                    <a16:creationId xmlns:a16="http://schemas.microsoft.com/office/drawing/2014/main" id="{8B43EC48-AEFE-48C8-B667-61D7212B5F0E}"/>
                  </a:ext>
                </a:extLst>
              </p:cNvPr>
              <p:cNvCxnSpPr>
                <a:cxnSpLocks/>
                <a:stCxn id="273" idx="5"/>
                <a:endCxn id="228" idx="0"/>
              </p:cNvCxnSpPr>
              <p:nvPr/>
            </p:nvCxnSpPr>
            <p:spPr>
              <a:xfrm>
                <a:off x="11241647" y="3171233"/>
                <a:ext cx="480440" cy="24741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对话气泡: 圆角矩形 234">
            <a:extLst>
              <a:ext uri="{FF2B5EF4-FFF2-40B4-BE49-F238E27FC236}">
                <a16:creationId xmlns:a16="http://schemas.microsoft.com/office/drawing/2014/main" id="{DEEAFE1A-7AE0-4844-8BEB-A9F38D721869}"/>
              </a:ext>
            </a:extLst>
          </p:cNvPr>
          <p:cNvSpPr/>
          <p:nvPr/>
        </p:nvSpPr>
        <p:spPr>
          <a:xfrm>
            <a:off x="4160575" y="1764892"/>
            <a:ext cx="1808006" cy="803600"/>
          </a:xfrm>
          <a:prstGeom prst="wedgeRoundRectCallout">
            <a:avLst>
              <a:gd name="adj1" fmla="val -67065"/>
              <a:gd name="adj2" fmla="val -267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>
              <a:spcBef>
                <a:spcPts val="100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哈夫曼树并不唯一，但它们的</a:t>
            </a:r>
            <a:r>
              <a:rPr lang="en-US" altLang="zh-CN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WPL</a:t>
            </a: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必然相同且最优</a:t>
            </a:r>
            <a:endParaRPr lang="en-US" altLang="zh-CN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122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6" y="1347901"/>
            <a:ext cx="10512425" cy="5141800"/>
          </a:xfrm>
        </p:spPr>
        <p:txBody>
          <a:bodyPr/>
          <a:lstStyle/>
          <a:p>
            <a:r>
              <a:rPr lang="zh-CN" altLang="en-US" dirty="0"/>
              <a:t>哈夫曼树：最优树</a:t>
            </a:r>
            <a:endParaRPr lang="en-US" altLang="zh-CN" dirty="0"/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哈夫曼树的应用：哈夫曼编码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固定长度编码：</a:t>
            </a:r>
            <a:r>
              <a:rPr lang="en-US" altLang="zh-CN" dirty="0" err="1"/>
              <a:t>NUT0Aa</a:t>
            </a:r>
            <a:r>
              <a:rPr lang="en-US" altLang="zh-CN" dirty="0"/>
              <a:t>-&gt;</a:t>
            </a:r>
          </a:p>
          <a:p>
            <a:pPr marL="457223" lvl="3" indent="0">
              <a:spcBef>
                <a:spcPts val="1000"/>
              </a:spcBef>
              <a:buNone/>
            </a:pPr>
            <a:r>
              <a:rPr lang="en-US" altLang="zh-CN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	</a:t>
            </a:r>
            <a:r>
              <a:rPr lang="en-US" altLang="zh-CN" sz="16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0000 0000  0011 0000  0100 0001  0110 0001</a:t>
            </a:r>
            <a:endParaRPr lang="en-US" altLang="zh-CN" sz="14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可变长度编码：</a:t>
            </a:r>
            <a:r>
              <a:rPr lang="en-US" altLang="zh-CN" dirty="0" err="1"/>
              <a:t>NUT0Aa</a:t>
            </a:r>
            <a:r>
              <a:rPr lang="en-US" altLang="zh-CN" dirty="0"/>
              <a:t>-&gt;</a:t>
            </a:r>
          </a:p>
          <a:p>
            <a:pPr marL="914446" lvl="4" indent="0">
              <a:spcBef>
                <a:spcPts val="1000"/>
              </a:spcBef>
              <a:buNone/>
            </a:pPr>
            <a:r>
              <a:rPr lang="en-US" altLang="zh-CN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0  11 0000  100 0001  110 0001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sz="1600" dirty="0">
                <a:solidFill>
                  <a:schemeClr val="accent2"/>
                </a:solidFill>
              </a:rPr>
              <a:t>前缀编码：</a:t>
            </a:r>
            <a:r>
              <a:rPr lang="zh-CN" altLang="en-US" sz="1600" dirty="0"/>
              <a:t>任意两个字符的编码，不能是对方的前缀</a:t>
            </a:r>
            <a:endParaRPr lang="en-US" altLang="zh-CN" sz="1600" dirty="0"/>
          </a:p>
          <a:p>
            <a:pPr marL="914446" lvl="4" indent="0">
              <a:spcBef>
                <a:spcPts val="1000"/>
              </a:spcBef>
              <a:buNone/>
            </a:pPr>
            <a:r>
              <a:rPr lang="en-US" altLang="zh-CN" sz="1400" dirty="0" err="1"/>
              <a:t>NUT0Aa</a:t>
            </a:r>
            <a:r>
              <a:rPr lang="en-US" altLang="zh-CN" sz="1400" dirty="0"/>
              <a:t> -&gt; </a:t>
            </a:r>
            <a:r>
              <a:rPr lang="en-US" altLang="zh-CN" sz="1400" dirty="0">
                <a:solidFill>
                  <a:schemeClr val="accent1"/>
                </a:solidFill>
              </a:rPr>
              <a:t>0 10 110 111</a:t>
            </a:r>
            <a:r>
              <a:rPr lang="zh-CN" altLang="en-US" sz="1400" dirty="0">
                <a:solidFill>
                  <a:schemeClr val="accent1"/>
                </a:solidFill>
              </a:rPr>
              <a:t>；</a:t>
            </a:r>
            <a:r>
              <a:rPr lang="en-US" altLang="zh-CN" sz="1400" dirty="0" err="1"/>
              <a:t>aA0NUT</a:t>
            </a:r>
            <a:r>
              <a:rPr lang="en-US" altLang="zh-CN" sz="1400" dirty="0"/>
              <a:t> -&gt; </a:t>
            </a:r>
            <a:r>
              <a:rPr lang="en-US" altLang="zh-CN" sz="1400" dirty="0">
                <a:solidFill>
                  <a:schemeClr val="accent1"/>
                </a:solidFill>
              </a:rPr>
              <a:t>111 110 10 0</a:t>
            </a:r>
            <a:br>
              <a:rPr lang="en-US" altLang="zh-CN" sz="1400" dirty="0">
                <a:solidFill>
                  <a:schemeClr val="accent1"/>
                </a:solidFill>
              </a:rPr>
            </a:br>
            <a:r>
              <a:rPr lang="en-US" altLang="zh-CN" sz="1400" dirty="0" err="1"/>
              <a:t>AaAa0NUT</a:t>
            </a:r>
            <a:r>
              <a:rPr lang="en-US" altLang="zh-CN" sz="1400" dirty="0"/>
              <a:t> -&gt; </a:t>
            </a:r>
            <a:r>
              <a:rPr lang="en-US" altLang="zh-CN" sz="1400" dirty="0">
                <a:solidFill>
                  <a:schemeClr val="accent1"/>
                </a:solidFill>
              </a:rPr>
              <a:t>110 111 110 111 10 0</a:t>
            </a:r>
            <a:br>
              <a:rPr lang="en-US" altLang="zh-CN" sz="1400" dirty="0">
                <a:solidFill>
                  <a:schemeClr val="accent1"/>
                </a:solidFill>
              </a:rPr>
            </a:br>
            <a:r>
              <a:rPr lang="en-US" altLang="zh-CN" sz="1400" dirty="0" err="1"/>
              <a:t>Aaa0NUTNUT</a:t>
            </a:r>
            <a:r>
              <a:rPr lang="en-US" altLang="zh-CN" sz="1400" dirty="0"/>
              <a:t> -&gt; </a:t>
            </a:r>
            <a:r>
              <a:rPr lang="en-US" altLang="zh-CN" sz="1400" dirty="0">
                <a:solidFill>
                  <a:schemeClr val="accent1"/>
                </a:solidFill>
              </a:rPr>
              <a:t>110 111 111 10 0 0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zh-CN" altLang="en-US" dirty="0"/>
              <a:t>二叉树有哪些应用场景？</a:t>
            </a:r>
          </a:p>
        </p:txBody>
      </p: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FE801A9C-A633-41E0-92D9-9B47ACEF1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77630"/>
              </p:ext>
            </p:extLst>
          </p:nvPr>
        </p:nvGraphicFramePr>
        <p:xfrm>
          <a:off x="7525699" y="1655494"/>
          <a:ext cx="318955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>
                  <a:extLst>
                    <a:ext uri="{9D8B030D-6E8A-4147-A177-3AD203B41FA5}">
                      <a16:colId xmlns:a16="http://schemas.microsoft.com/office/drawing/2014/main" val="1469664158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348283933"/>
                    </a:ext>
                  </a:extLst>
                </a:gridCol>
                <a:gridCol w="1353773">
                  <a:extLst>
                    <a:ext uri="{9D8B030D-6E8A-4147-A177-3AD203B41FA5}">
                      <a16:colId xmlns:a16="http://schemas.microsoft.com/office/drawing/2014/main" val="2107851918"/>
                    </a:ext>
                  </a:extLst>
                </a:gridCol>
              </a:tblGrid>
              <a:tr h="1577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控制字符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ASCII</a:t>
                      </a:r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二进制表示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819221"/>
                  </a:ext>
                </a:extLst>
              </a:tr>
              <a:tr h="157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NUT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0000 0000</a:t>
                      </a:r>
                      <a:endParaRPr lang="zh-CN" altLang="en-US" sz="1400" dirty="0">
                        <a:solidFill>
                          <a:schemeClr val="accent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478970"/>
                  </a:ext>
                </a:extLst>
              </a:tr>
              <a:tr h="157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48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0011 0000</a:t>
                      </a:r>
                      <a:endParaRPr lang="zh-CN" altLang="en-US" sz="1400" dirty="0">
                        <a:solidFill>
                          <a:schemeClr val="accent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512416"/>
                  </a:ext>
                </a:extLst>
              </a:tr>
              <a:tr h="157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A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65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0100 0001</a:t>
                      </a:r>
                      <a:endParaRPr lang="zh-CN" altLang="en-US" sz="1400" dirty="0">
                        <a:solidFill>
                          <a:schemeClr val="accent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676660"/>
                  </a:ext>
                </a:extLst>
              </a:tr>
              <a:tr h="157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a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97</a:t>
                      </a:r>
                      <a:endParaRPr lang="zh-CN" altLang="en-US" sz="1400" dirty="0"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0110 0001</a:t>
                      </a:r>
                      <a:endParaRPr lang="zh-CN" altLang="en-US" sz="1400" dirty="0">
                        <a:solidFill>
                          <a:schemeClr val="accent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61602"/>
                  </a:ext>
                </a:extLst>
              </a:tr>
            </a:tbl>
          </a:graphicData>
        </a:graphic>
      </p:graphicFrame>
      <p:sp>
        <p:nvSpPr>
          <p:cNvPr id="74" name="对话气泡: 圆角矩形 73">
            <a:extLst>
              <a:ext uri="{FF2B5EF4-FFF2-40B4-BE49-F238E27FC236}">
                <a16:creationId xmlns:a16="http://schemas.microsoft.com/office/drawing/2014/main" id="{6BAEC8A4-01A8-4CA5-B979-748668C7A0AB}"/>
              </a:ext>
            </a:extLst>
          </p:cNvPr>
          <p:cNvSpPr/>
          <p:nvPr/>
        </p:nvSpPr>
        <p:spPr>
          <a:xfrm>
            <a:off x="4816057" y="3918801"/>
            <a:ext cx="1448556" cy="565276"/>
          </a:xfrm>
          <a:prstGeom prst="wedgeRoundRectCallout">
            <a:avLst>
              <a:gd name="adj1" fmla="val -61872"/>
              <a:gd name="adj2" fmla="val -647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>
              <a:spcBef>
                <a:spcPts val="100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怎么解析？</a:t>
            </a:r>
            <a:endParaRPr lang="en-US" altLang="zh-CN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B1FA1FD-8C20-454C-BC30-A690ECBB5A7F}"/>
              </a:ext>
            </a:extLst>
          </p:cNvPr>
          <p:cNvSpPr txBox="1"/>
          <p:nvPr/>
        </p:nvSpPr>
        <p:spPr>
          <a:xfrm>
            <a:off x="7525699" y="3550572"/>
            <a:ext cx="1260670" cy="1169551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字符</a:t>
            </a:r>
            <a:r>
              <a:rPr lang="en-US" altLang="zh-CN" sz="1400" dirty="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	</a:t>
            </a:r>
            <a:r>
              <a:rPr lang="zh-CN" altLang="en-US" sz="1400" dirty="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编码</a:t>
            </a:r>
            <a:endParaRPr lang="en-US" altLang="zh-CN" sz="1400" dirty="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NUT	</a:t>
            </a:r>
            <a:r>
              <a:rPr lang="en-US" altLang="zh-CN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	</a:t>
            </a:r>
            <a:r>
              <a:rPr lang="en-US" altLang="zh-CN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	</a:t>
            </a:r>
            <a:r>
              <a:rPr lang="en-US" altLang="zh-CN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110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	</a:t>
            </a:r>
            <a:r>
              <a:rPr lang="en-US" altLang="zh-CN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111</a:t>
            </a:r>
            <a:endParaRPr lang="zh-CN" altLang="en-US" sz="14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1" name="对话气泡: 圆角矩形 140">
            <a:extLst>
              <a:ext uri="{FF2B5EF4-FFF2-40B4-BE49-F238E27FC236}">
                <a16:creationId xmlns:a16="http://schemas.microsoft.com/office/drawing/2014/main" id="{1D20252B-6A9A-42FA-BD1E-7B33B4C8B1D1}"/>
              </a:ext>
            </a:extLst>
          </p:cNvPr>
          <p:cNvSpPr/>
          <p:nvPr/>
        </p:nvSpPr>
        <p:spPr>
          <a:xfrm>
            <a:off x="8895156" y="3610390"/>
            <a:ext cx="1448557" cy="773969"/>
          </a:xfrm>
          <a:prstGeom prst="wedgeRoundRectCallout">
            <a:avLst>
              <a:gd name="adj1" fmla="val -66573"/>
              <a:gd name="adj2" fmla="val -11504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>
              <a:spcBef>
                <a:spcPts val="100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如何为每一个不同 的字符进行唯一编码？</a:t>
            </a:r>
            <a:endParaRPr lang="en-US" altLang="zh-CN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319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140" grpId="0" animBg="1"/>
      <p:bldP spid="14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0B21368-69A2-4F30-9CE8-5FBF34688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026" y="1347901"/>
                <a:ext cx="10512425" cy="5141800"/>
              </a:xfrm>
            </p:spPr>
            <p:txBody>
              <a:bodyPr/>
              <a:lstStyle/>
              <a:p>
                <a:r>
                  <a:rPr lang="zh-CN" altLang="en-US" dirty="0"/>
                  <a:t>哈夫曼树：最优树</a:t>
                </a:r>
                <a:endParaRPr lang="en-US" altLang="zh-CN" dirty="0"/>
              </a:p>
              <a:p>
                <a:pPr marL="514350" lvl="2" indent="-514350">
                  <a:spcBef>
                    <a:spcPts val="1000"/>
                  </a:spcBef>
                  <a:buFont typeface="Wingdings" panose="05000000000000000000" pitchFamily="2" charset="2"/>
                  <a:buChar char="u"/>
                </a:pPr>
                <a:r>
                  <a:rPr lang="zh-CN" altLang="en-US" dirty="0"/>
                  <a:t>哈夫曼树的应用：哈夫曼编码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/>
                  <a:t>树的每个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节点</a:t>
                </a:r>
                <a:r>
                  <a:rPr lang="zh-CN" altLang="en-US" dirty="0"/>
                  <a:t>都是唯一的，从根节点到每个叶节点的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路径</a:t>
                </a:r>
                <a:r>
                  <a:rPr lang="zh-CN" altLang="en-US" dirty="0"/>
                  <a:t>也是唯一的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/>
                  <a:t>哈夫曼树的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叶节点</a:t>
                </a:r>
                <a:r>
                  <a:rPr lang="zh-CN" altLang="en-US" dirty="0"/>
                  <a:t>代表不同的字符，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/>
                  <a:t>左右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分支</a:t>
                </a:r>
                <a:r>
                  <a:rPr lang="zh-CN" altLang="en-US" dirty="0"/>
                  <a:t>分别标记为</a:t>
                </a:r>
                <a:r>
                  <a:rPr lang="en-US" altLang="zh-CN" dirty="0"/>
                  <a:t>0, 1(</a:t>
                </a:r>
                <a:r>
                  <a:rPr lang="zh-CN" altLang="en-US" dirty="0"/>
                  <a:t>反过来也行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/>
                  <a:t>那么，从根节点到叶节点的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路径</a:t>
                </a:r>
                <a:r>
                  <a:rPr lang="zh-CN" altLang="en-US" dirty="0"/>
                  <a:t>就构成了一个二进制编码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/>
                  <a:t>从根节点到叶节点的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路径</a:t>
                </a:r>
                <a:r>
                  <a:rPr lang="zh-CN" altLang="en-US" dirty="0"/>
                  <a:t>代表了编码的长度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/>
                  <a:t>节点的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权值</a:t>
                </a:r>
                <a:r>
                  <a:rPr lang="zh-CN" altLang="en-US" dirty="0"/>
                  <a:t>即字符在电文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数据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字符集中出现的次数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dirty="0"/>
                  <a:t>这样，若电文中有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个不同字符，则电文总长度为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WPL</m:t>
                    </m:r>
                    <m:r>
                      <a:rPr lang="en-US" altLang="zh-CN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altLang="zh-CN" dirty="0">
                    <a:solidFill>
                      <a:schemeClr val="accent2"/>
                    </a:solidFill>
                  </a:rPr>
                </a:br>
                <a:endParaRPr lang="en-US" altLang="zh-CN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0B21368-69A2-4F30-9CE8-5FBF34688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026" y="1347901"/>
                <a:ext cx="10512425" cy="5141800"/>
              </a:xfrm>
              <a:blipFill>
                <a:blip r:embed="rId3"/>
                <a:stretch>
                  <a:fillRect l="-1218" b="-11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zh-CN" altLang="en-US" dirty="0"/>
              <a:t>二叉树有哪些应用场景？</a:t>
            </a: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38739626-DD47-476C-8467-5AEF812ECE07}"/>
              </a:ext>
            </a:extLst>
          </p:cNvPr>
          <p:cNvGrpSpPr/>
          <p:nvPr/>
        </p:nvGrpSpPr>
        <p:grpSpPr>
          <a:xfrm>
            <a:off x="9117792" y="3550572"/>
            <a:ext cx="1568279" cy="2356198"/>
            <a:chOff x="7332106" y="3572425"/>
            <a:chExt cx="1568279" cy="2356198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5585CCCE-7706-4F1C-B58A-525AA635C009}"/>
                </a:ext>
              </a:extLst>
            </p:cNvPr>
            <p:cNvSpPr/>
            <p:nvPr/>
          </p:nvSpPr>
          <p:spPr>
            <a:xfrm>
              <a:off x="8481728" y="5513446"/>
              <a:ext cx="410061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95B0AE1C-17AD-43D3-A52B-E37876F08213}"/>
                </a:ext>
              </a:extLst>
            </p:cNvPr>
            <p:cNvSpPr/>
            <p:nvPr/>
          </p:nvSpPr>
          <p:spPr>
            <a:xfrm>
              <a:off x="7332106" y="4219431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sz="105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NUT</a:t>
              </a:r>
              <a:endParaRPr kumimoji="1" lang="zh-CN" altLang="en-US" sz="105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45" name="直线箭头连接符 51">
              <a:extLst>
                <a:ext uri="{FF2B5EF4-FFF2-40B4-BE49-F238E27FC236}">
                  <a16:creationId xmlns:a16="http://schemas.microsoft.com/office/drawing/2014/main" id="{7DF5A005-5C9C-48C2-8BC7-934C6487401B}"/>
                </a:ext>
              </a:extLst>
            </p:cNvPr>
            <p:cNvCxnSpPr>
              <a:cxnSpLocks/>
              <a:stCxn id="152" idx="3"/>
              <a:endCxn id="144" idx="0"/>
            </p:cNvCxnSpPr>
            <p:nvPr/>
          </p:nvCxnSpPr>
          <p:spPr>
            <a:xfrm flipH="1">
              <a:off x="7537138" y="3926801"/>
              <a:ext cx="157813" cy="29263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97AEF4F8-FF3A-4F21-8205-67BF566D985C}"/>
                </a:ext>
              </a:extLst>
            </p:cNvPr>
            <p:cNvSpPr/>
            <p:nvPr/>
          </p:nvSpPr>
          <p:spPr>
            <a:xfrm>
              <a:off x="7620343" y="4866438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47" name="直线箭头连接符 73">
              <a:extLst>
                <a:ext uri="{FF2B5EF4-FFF2-40B4-BE49-F238E27FC236}">
                  <a16:creationId xmlns:a16="http://schemas.microsoft.com/office/drawing/2014/main" id="{95E704DC-43DA-49F2-8700-5AF6DC4FCC64}"/>
                </a:ext>
              </a:extLst>
            </p:cNvPr>
            <p:cNvCxnSpPr>
              <a:cxnSpLocks/>
              <a:stCxn id="148" idx="3"/>
              <a:endCxn id="146" idx="0"/>
            </p:cNvCxnSpPr>
            <p:nvPr/>
          </p:nvCxnSpPr>
          <p:spPr>
            <a:xfrm flipH="1">
              <a:off x="7825375" y="4573808"/>
              <a:ext cx="151852" cy="29263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CF31C25-F964-4716-B423-5DEF94F8C22F}"/>
                </a:ext>
              </a:extLst>
            </p:cNvPr>
            <p:cNvSpPr/>
            <p:nvPr/>
          </p:nvSpPr>
          <p:spPr>
            <a:xfrm>
              <a:off x="7917175" y="4219432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B6AED27F-D889-43D7-82CD-F6DB274550A7}"/>
                </a:ext>
              </a:extLst>
            </p:cNvPr>
            <p:cNvSpPr/>
            <p:nvPr/>
          </p:nvSpPr>
          <p:spPr>
            <a:xfrm>
              <a:off x="8199451" y="4866439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50" name="直线箭头连接符 73">
              <a:extLst>
                <a:ext uri="{FF2B5EF4-FFF2-40B4-BE49-F238E27FC236}">
                  <a16:creationId xmlns:a16="http://schemas.microsoft.com/office/drawing/2014/main" id="{0D6A81B1-DDFE-4289-A401-E7F06A3AD55A}"/>
                </a:ext>
              </a:extLst>
            </p:cNvPr>
            <p:cNvCxnSpPr>
              <a:cxnSpLocks/>
              <a:stCxn id="149" idx="5"/>
              <a:endCxn id="143" idx="0"/>
            </p:cNvCxnSpPr>
            <p:nvPr/>
          </p:nvCxnSpPr>
          <p:spPr>
            <a:xfrm>
              <a:off x="8549462" y="5220815"/>
              <a:ext cx="137297" cy="29263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线箭头连接符 51">
              <a:extLst>
                <a:ext uri="{FF2B5EF4-FFF2-40B4-BE49-F238E27FC236}">
                  <a16:creationId xmlns:a16="http://schemas.microsoft.com/office/drawing/2014/main" id="{A1E5F6B8-4640-43BA-ABF3-3B31D242B95A}"/>
                </a:ext>
              </a:extLst>
            </p:cNvPr>
            <p:cNvCxnSpPr>
              <a:cxnSpLocks/>
              <a:stCxn id="149" idx="3"/>
              <a:endCxn id="154" idx="0"/>
            </p:cNvCxnSpPr>
            <p:nvPr/>
          </p:nvCxnSpPr>
          <p:spPr>
            <a:xfrm flipH="1">
              <a:off x="8113611" y="5220815"/>
              <a:ext cx="145892" cy="29263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AAABD700-D6AD-49BC-8420-5C921038FAD9}"/>
                </a:ext>
              </a:extLst>
            </p:cNvPr>
            <p:cNvSpPr/>
            <p:nvPr/>
          </p:nvSpPr>
          <p:spPr>
            <a:xfrm>
              <a:off x="7634899" y="3572425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53" name="直线箭头连接符 73">
              <a:extLst>
                <a:ext uri="{FF2B5EF4-FFF2-40B4-BE49-F238E27FC236}">
                  <a16:creationId xmlns:a16="http://schemas.microsoft.com/office/drawing/2014/main" id="{A46F8FBE-0B4A-49CE-BE16-2023F11D1F97}"/>
                </a:ext>
              </a:extLst>
            </p:cNvPr>
            <p:cNvCxnSpPr>
              <a:cxnSpLocks/>
              <a:stCxn id="152" idx="5"/>
              <a:endCxn id="148" idx="0"/>
            </p:cNvCxnSpPr>
            <p:nvPr/>
          </p:nvCxnSpPr>
          <p:spPr>
            <a:xfrm>
              <a:off x="7984910" y="3926801"/>
              <a:ext cx="137297" cy="29263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E8AE26BA-3973-41C2-B34A-0FCE7881C90F}"/>
                </a:ext>
              </a:extLst>
            </p:cNvPr>
            <p:cNvSpPr/>
            <p:nvPr/>
          </p:nvSpPr>
          <p:spPr>
            <a:xfrm>
              <a:off x="7908579" y="5513446"/>
              <a:ext cx="410063" cy="415177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</a:t>
              </a:r>
              <a:endParaRPr kumimoji="1"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55" name="直线箭头连接符 73">
              <a:extLst>
                <a:ext uri="{FF2B5EF4-FFF2-40B4-BE49-F238E27FC236}">
                  <a16:creationId xmlns:a16="http://schemas.microsoft.com/office/drawing/2014/main" id="{C74A1C51-6B62-48B4-81A5-0220B4D61864}"/>
                </a:ext>
              </a:extLst>
            </p:cNvPr>
            <p:cNvCxnSpPr>
              <a:cxnSpLocks/>
              <a:stCxn id="148" idx="5"/>
              <a:endCxn id="149" idx="0"/>
            </p:cNvCxnSpPr>
            <p:nvPr/>
          </p:nvCxnSpPr>
          <p:spPr>
            <a:xfrm>
              <a:off x="8267186" y="4573808"/>
              <a:ext cx="137297" cy="29263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606A854-828E-4C76-AF3D-89363416C6E6}"/>
                </a:ext>
              </a:extLst>
            </p:cNvPr>
            <p:cNvSpPr txBox="1"/>
            <p:nvPr/>
          </p:nvSpPr>
          <p:spPr>
            <a:xfrm>
              <a:off x="7345056" y="3854688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endParaRPr lang="zh-CN" altLang="en-US" sz="1400" dirty="0"/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4E18670F-F4FF-4D9B-A5BB-4BF6E7254FA6}"/>
                </a:ext>
              </a:extLst>
            </p:cNvPr>
            <p:cNvSpPr txBox="1"/>
            <p:nvPr/>
          </p:nvSpPr>
          <p:spPr>
            <a:xfrm>
              <a:off x="7931547" y="3854688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3A0D9342-0A06-4534-8BD9-26C475A2EFFD}"/>
                </a:ext>
              </a:extLst>
            </p:cNvPr>
            <p:cNvSpPr txBox="1"/>
            <p:nvPr/>
          </p:nvSpPr>
          <p:spPr>
            <a:xfrm>
              <a:off x="7631281" y="4495473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endParaRPr lang="zh-CN" altLang="en-US" sz="1400" dirty="0"/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836E2D64-BC96-403C-A917-25E304724F36}"/>
                </a:ext>
              </a:extLst>
            </p:cNvPr>
            <p:cNvSpPr txBox="1"/>
            <p:nvPr/>
          </p:nvSpPr>
          <p:spPr>
            <a:xfrm>
              <a:off x="8210934" y="4495473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zh-CN" altLang="en-US" sz="1400" dirty="0"/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B434F42B-26FE-4874-9DED-FAC93046E327}"/>
                </a:ext>
              </a:extLst>
            </p:cNvPr>
            <p:cNvSpPr txBox="1"/>
            <p:nvPr/>
          </p:nvSpPr>
          <p:spPr>
            <a:xfrm>
              <a:off x="7917506" y="5136258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</a:t>
              </a:r>
              <a:endParaRPr lang="zh-CN" altLang="en-US" sz="1400" dirty="0"/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C9F170AA-E89B-45BA-8AE4-212DBD1718AC}"/>
                </a:ext>
              </a:extLst>
            </p:cNvPr>
            <p:cNvSpPr txBox="1"/>
            <p:nvPr/>
          </p:nvSpPr>
          <p:spPr>
            <a:xfrm>
              <a:off x="8490322" y="5136258"/>
              <a:ext cx="4100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zh-CN" altLang="en-US" sz="1400" dirty="0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9B8F436-25D5-46A3-930D-643E8791CCB8}"/>
              </a:ext>
            </a:extLst>
          </p:cNvPr>
          <p:cNvSpPr txBox="1"/>
          <p:nvPr/>
        </p:nvSpPr>
        <p:spPr>
          <a:xfrm>
            <a:off x="7525699" y="3550572"/>
            <a:ext cx="1260670" cy="1169551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字符</a:t>
            </a:r>
            <a:r>
              <a:rPr lang="en-US" altLang="zh-CN" sz="1400" dirty="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	</a:t>
            </a:r>
            <a:r>
              <a:rPr lang="zh-CN" altLang="en-US" sz="1400" dirty="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编码</a:t>
            </a:r>
            <a:endParaRPr lang="en-US" altLang="zh-CN" sz="1400" dirty="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NUT	</a:t>
            </a:r>
            <a:r>
              <a:rPr lang="en-US" altLang="zh-CN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	</a:t>
            </a:r>
            <a:r>
              <a:rPr lang="en-US" altLang="zh-CN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10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	</a:t>
            </a:r>
            <a:r>
              <a:rPr lang="en-US" altLang="zh-CN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110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	</a:t>
            </a:r>
            <a:r>
              <a:rPr lang="en-US" altLang="zh-CN" sz="1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111</a:t>
            </a:r>
            <a:endParaRPr lang="zh-CN" altLang="en-US" sz="14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9" name="对话气泡: 圆角矩形 28">
            <a:extLst>
              <a:ext uri="{FF2B5EF4-FFF2-40B4-BE49-F238E27FC236}">
                <a16:creationId xmlns:a16="http://schemas.microsoft.com/office/drawing/2014/main" id="{AFEC350D-4156-46AE-8F92-41277F88D955}"/>
              </a:ext>
            </a:extLst>
          </p:cNvPr>
          <p:cNvSpPr/>
          <p:nvPr/>
        </p:nvSpPr>
        <p:spPr>
          <a:xfrm>
            <a:off x="8897719" y="2347340"/>
            <a:ext cx="1448557" cy="773969"/>
          </a:xfrm>
          <a:prstGeom prst="wedgeRoundRectCallout">
            <a:avLst>
              <a:gd name="adj1" fmla="val -16879"/>
              <a:gd name="adj2" fmla="val 7773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>
              <a:spcBef>
                <a:spcPts val="100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哈夫曼编码可用于数据压缩</a:t>
            </a:r>
            <a:endParaRPr lang="en-US" altLang="zh-CN" sz="14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335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树的概念</a:t>
            </a:r>
            <a:endParaRPr lang="en-US" altLang="zh-CN" dirty="0"/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树：</a:t>
            </a:r>
            <a:r>
              <a:rPr lang="zh-CN" altLang="en-US" dirty="0">
                <a:solidFill>
                  <a:schemeClr val="accent2"/>
                </a:solidFill>
              </a:rPr>
              <a:t>有层次关系</a:t>
            </a:r>
            <a:r>
              <a:rPr lang="en-US" altLang="zh-CN" dirty="0"/>
              <a:t>N(N</a:t>
            </a:r>
            <a:r>
              <a:rPr lang="zh-CN" altLang="en-US" dirty="0"/>
              <a:t>≥</a:t>
            </a:r>
            <a:r>
              <a:rPr lang="en-US" altLang="zh-CN" dirty="0"/>
              <a:t>0)</a:t>
            </a:r>
            <a:r>
              <a:rPr lang="zh-CN" altLang="en-US" dirty="0"/>
              <a:t>个节点的有限集合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空树：</a:t>
            </a:r>
            <a:r>
              <a:rPr lang="en-US" altLang="zh-CN" dirty="0"/>
              <a:t>N=0</a:t>
            </a:r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非空树：有且仅有</a:t>
            </a:r>
            <a:r>
              <a:rPr lang="zh-CN" altLang="en-US" dirty="0">
                <a:solidFill>
                  <a:schemeClr val="accent2"/>
                </a:solidFill>
              </a:rPr>
              <a:t>一个根节点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节点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根节点、分支节点、</a:t>
            </a:r>
            <a:r>
              <a:rPr lang="zh-CN" altLang="en-US" dirty="0">
                <a:solidFill>
                  <a:schemeClr val="accent2"/>
                </a:solidFill>
              </a:rPr>
              <a:t>叶子节点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前驱</a:t>
            </a:r>
            <a:r>
              <a:rPr lang="en-US" altLang="zh-CN" dirty="0"/>
              <a:t>(</a:t>
            </a:r>
            <a:r>
              <a:rPr lang="zh-CN" altLang="en-US" dirty="0"/>
              <a:t>父节点</a:t>
            </a:r>
            <a:r>
              <a:rPr lang="en-US" altLang="zh-CN" dirty="0"/>
              <a:t>)</a:t>
            </a:r>
            <a:r>
              <a:rPr lang="zh-CN" altLang="en-US" dirty="0"/>
              <a:t>、后继</a:t>
            </a:r>
            <a:r>
              <a:rPr lang="en-US" altLang="zh-CN" dirty="0"/>
              <a:t>(</a:t>
            </a:r>
            <a:r>
              <a:rPr lang="zh-CN" altLang="en-US" dirty="0"/>
              <a:t>子节点</a:t>
            </a:r>
            <a:r>
              <a:rPr lang="en-US" altLang="zh-CN" dirty="0"/>
              <a:t>)</a:t>
            </a:r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子树：除根外，可分为</a:t>
            </a:r>
            <a:r>
              <a:rPr lang="en-US" altLang="zh-CN" dirty="0"/>
              <a:t>m</a:t>
            </a:r>
            <a:r>
              <a:rPr lang="zh-CN" altLang="en-US" dirty="0"/>
              <a:t>个互不相交的有限集合</a:t>
            </a:r>
            <a:endParaRPr lang="en-US" altLang="zh-CN" sz="1600" dirty="0"/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边、度、高度</a:t>
            </a:r>
            <a:r>
              <a:rPr lang="en-US" altLang="zh-CN" dirty="0"/>
              <a:t>(</a:t>
            </a:r>
            <a:r>
              <a:rPr lang="zh-CN" altLang="en-US" dirty="0"/>
              <a:t>深度、层次</a:t>
            </a:r>
            <a:r>
              <a:rPr lang="en-US" altLang="zh-CN" dirty="0"/>
              <a:t>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/>
              <a:t>什么是树？什么是二叉树？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5554399-E9B2-46D7-BBDB-8FF4CD354308}"/>
              </a:ext>
            </a:extLst>
          </p:cNvPr>
          <p:cNvGrpSpPr>
            <a:grpSpLocks noChangeAspect="1"/>
          </p:cNvGrpSpPr>
          <p:nvPr/>
        </p:nvGrpSpPr>
        <p:grpSpPr>
          <a:xfrm>
            <a:off x="6033525" y="2218288"/>
            <a:ext cx="4604828" cy="2998962"/>
            <a:chOff x="5444373" y="3162815"/>
            <a:chExt cx="4077224" cy="2735839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BA488CC-63E4-4D2F-8FB3-55EC413276FE}"/>
                </a:ext>
              </a:extLst>
            </p:cNvPr>
            <p:cNvGrpSpPr/>
            <p:nvPr/>
          </p:nvGrpSpPr>
          <p:grpSpPr>
            <a:xfrm>
              <a:off x="5444373" y="3162815"/>
              <a:ext cx="4077224" cy="2735839"/>
              <a:chOff x="5444373" y="3162815"/>
              <a:chExt cx="4077224" cy="273583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56F3E2A0-3EB7-45BF-9D93-A5AEB9EC6B2F}"/>
                  </a:ext>
                </a:extLst>
              </p:cNvPr>
              <p:cNvGrpSpPr/>
              <p:nvPr/>
            </p:nvGrpSpPr>
            <p:grpSpPr>
              <a:xfrm>
                <a:off x="5444373" y="3162815"/>
                <a:ext cx="4077224" cy="2735839"/>
                <a:chOff x="3999716" y="3302614"/>
                <a:chExt cx="4880183" cy="2896332"/>
              </a:xfrm>
            </p:grpSpPr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5378CD92-5A96-4351-A310-A6E003E44632}"/>
                    </a:ext>
                  </a:extLst>
                </p:cNvPr>
                <p:cNvGrpSpPr/>
                <p:nvPr/>
              </p:nvGrpSpPr>
              <p:grpSpPr>
                <a:xfrm>
                  <a:off x="4209873" y="3302614"/>
                  <a:ext cx="4629654" cy="2578060"/>
                  <a:chOff x="4209873" y="3302614"/>
                  <a:chExt cx="4629654" cy="2578060"/>
                </a:xfrm>
              </p:grpSpPr>
              <p:sp>
                <p:nvSpPr>
                  <p:cNvPr id="41" name="椭圆 40">
                    <a:extLst>
                      <a:ext uri="{FF2B5EF4-FFF2-40B4-BE49-F238E27FC236}">
                        <a16:creationId xmlns:a16="http://schemas.microsoft.com/office/drawing/2014/main" id="{8E0F9B7B-1732-4F9F-8F51-A2EBA2FEBE06}"/>
                      </a:ext>
                    </a:extLst>
                  </p:cNvPr>
                  <p:cNvSpPr/>
                  <p:nvPr/>
                </p:nvSpPr>
                <p:spPr>
                  <a:xfrm>
                    <a:off x="6340029" y="3302614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A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2" name="椭圆 41">
                    <a:extLst>
                      <a:ext uri="{FF2B5EF4-FFF2-40B4-BE49-F238E27FC236}">
                        <a16:creationId xmlns:a16="http://schemas.microsoft.com/office/drawing/2014/main" id="{1E7AA185-0CF9-4EE7-BCDB-8C9077E04036}"/>
                      </a:ext>
                    </a:extLst>
                  </p:cNvPr>
                  <p:cNvSpPr/>
                  <p:nvPr/>
                </p:nvSpPr>
                <p:spPr>
                  <a:xfrm>
                    <a:off x="5028210" y="4108690"/>
                    <a:ext cx="434583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B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3" name="椭圆 42">
                    <a:extLst>
                      <a:ext uri="{FF2B5EF4-FFF2-40B4-BE49-F238E27FC236}">
                        <a16:creationId xmlns:a16="http://schemas.microsoft.com/office/drawing/2014/main" id="{D34F5458-B7CE-4604-984E-FBD67D54B8F5}"/>
                      </a:ext>
                    </a:extLst>
                  </p:cNvPr>
                  <p:cNvSpPr/>
                  <p:nvPr/>
                </p:nvSpPr>
                <p:spPr>
                  <a:xfrm>
                    <a:off x="6333142" y="4108690"/>
                    <a:ext cx="434583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C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4" name="椭圆 43">
                    <a:extLst>
                      <a:ext uri="{FF2B5EF4-FFF2-40B4-BE49-F238E27FC236}">
                        <a16:creationId xmlns:a16="http://schemas.microsoft.com/office/drawing/2014/main" id="{B599EE83-8C1A-4602-BEDF-558CFEF79089}"/>
                      </a:ext>
                    </a:extLst>
                  </p:cNvPr>
                  <p:cNvSpPr/>
                  <p:nvPr/>
                </p:nvSpPr>
                <p:spPr>
                  <a:xfrm>
                    <a:off x="7708303" y="4108690"/>
                    <a:ext cx="434581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D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5" name="椭圆 44">
                    <a:extLst>
                      <a:ext uri="{FF2B5EF4-FFF2-40B4-BE49-F238E27FC236}">
                        <a16:creationId xmlns:a16="http://schemas.microsoft.com/office/drawing/2014/main" id="{25898DAC-CD54-40A5-8D07-61EEC1C7476A}"/>
                      </a:ext>
                    </a:extLst>
                  </p:cNvPr>
                  <p:cNvSpPr/>
                  <p:nvPr/>
                </p:nvSpPr>
                <p:spPr>
                  <a:xfrm>
                    <a:off x="4610571" y="4794198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E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D6EF5ABE-9DDF-4C1B-A6D6-DAD433FB2BF1}"/>
                      </a:ext>
                    </a:extLst>
                  </p:cNvPr>
                  <p:cNvSpPr/>
                  <p:nvPr/>
                </p:nvSpPr>
                <p:spPr>
                  <a:xfrm>
                    <a:off x="6333142" y="4794198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G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47" name="直线箭头连接符 48">
                    <a:extLst>
                      <a:ext uri="{FF2B5EF4-FFF2-40B4-BE49-F238E27FC236}">
                        <a16:creationId xmlns:a16="http://schemas.microsoft.com/office/drawing/2014/main" id="{CE3FED91-3C82-490F-990C-39AB60E5C3FC}"/>
                      </a:ext>
                    </a:extLst>
                  </p:cNvPr>
                  <p:cNvCxnSpPr>
                    <a:cxnSpLocks/>
                    <a:stCxn id="41" idx="3"/>
                    <a:endCxn id="42" idx="0"/>
                  </p:cNvCxnSpPr>
                  <p:nvPr/>
                </p:nvCxnSpPr>
                <p:spPr>
                  <a:xfrm flipH="1">
                    <a:off x="5245502" y="3644863"/>
                    <a:ext cx="1158169" cy="463828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线箭头连接符 49">
                    <a:extLst>
                      <a:ext uri="{FF2B5EF4-FFF2-40B4-BE49-F238E27FC236}">
                        <a16:creationId xmlns:a16="http://schemas.microsoft.com/office/drawing/2014/main" id="{BC9B7CB0-9F5C-416F-8173-B50FD7D20587}"/>
                      </a:ext>
                    </a:extLst>
                  </p:cNvPr>
                  <p:cNvCxnSpPr>
                    <a:cxnSpLocks/>
                    <a:stCxn id="41" idx="4"/>
                    <a:endCxn id="43" idx="0"/>
                  </p:cNvCxnSpPr>
                  <p:nvPr/>
                </p:nvCxnSpPr>
                <p:spPr>
                  <a:xfrm flipH="1">
                    <a:off x="6550435" y="3703583"/>
                    <a:ext cx="6887" cy="40510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线箭头连接符 50">
                    <a:extLst>
                      <a:ext uri="{FF2B5EF4-FFF2-40B4-BE49-F238E27FC236}">
                        <a16:creationId xmlns:a16="http://schemas.microsoft.com/office/drawing/2014/main" id="{27C404A6-8ECB-452D-9DAC-9FEEF4D8EC36}"/>
                      </a:ext>
                    </a:extLst>
                  </p:cNvPr>
                  <p:cNvCxnSpPr>
                    <a:cxnSpLocks/>
                    <a:stCxn id="43" idx="4"/>
                    <a:endCxn id="46" idx="0"/>
                  </p:cNvCxnSpPr>
                  <p:nvPr/>
                </p:nvCxnSpPr>
                <p:spPr>
                  <a:xfrm>
                    <a:off x="6550435" y="4509659"/>
                    <a:ext cx="0" cy="28454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线箭头连接符 51">
                    <a:extLst>
                      <a:ext uri="{FF2B5EF4-FFF2-40B4-BE49-F238E27FC236}">
                        <a16:creationId xmlns:a16="http://schemas.microsoft.com/office/drawing/2014/main" id="{89721A39-5DDA-461F-A119-CF2396B07725}"/>
                      </a:ext>
                    </a:extLst>
                  </p:cNvPr>
                  <p:cNvCxnSpPr>
                    <a:cxnSpLocks/>
                    <a:stCxn id="42" idx="3"/>
                    <a:endCxn id="45" idx="0"/>
                  </p:cNvCxnSpPr>
                  <p:nvPr/>
                </p:nvCxnSpPr>
                <p:spPr>
                  <a:xfrm flipH="1">
                    <a:off x="4827863" y="4450938"/>
                    <a:ext cx="263990" cy="34326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线箭头连接符 52">
                    <a:extLst>
                      <a:ext uri="{FF2B5EF4-FFF2-40B4-BE49-F238E27FC236}">
                        <a16:creationId xmlns:a16="http://schemas.microsoft.com/office/drawing/2014/main" id="{13409DE9-B92D-4010-86E8-3C8EFCBB9DBB}"/>
                      </a:ext>
                    </a:extLst>
                  </p:cNvPr>
                  <p:cNvCxnSpPr>
                    <a:cxnSpLocks/>
                    <a:stCxn id="41" idx="5"/>
                    <a:endCxn id="44" idx="0"/>
                  </p:cNvCxnSpPr>
                  <p:nvPr/>
                </p:nvCxnSpPr>
                <p:spPr>
                  <a:xfrm>
                    <a:off x="6710969" y="3644863"/>
                    <a:ext cx="1214625" cy="463828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81FEE3DE-DE13-428B-A6D9-AF6BDDFEA896}"/>
                      </a:ext>
                    </a:extLst>
                  </p:cNvPr>
                  <p:cNvSpPr/>
                  <p:nvPr/>
                </p:nvSpPr>
                <p:spPr>
                  <a:xfrm>
                    <a:off x="7708302" y="5479705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P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8" name="椭圆 57">
                    <a:extLst>
                      <a:ext uri="{FF2B5EF4-FFF2-40B4-BE49-F238E27FC236}">
                        <a16:creationId xmlns:a16="http://schemas.microsoft.com/office/drawing/2014/main" id="{91EB3E23-643E-4D39-BE84-4F66FAF52462}"/>
                      </a:ext>
                    </a:extLst>
                  </p:cNvPr>
                  <p:cNvSpPr/>
                  <p:nvPr/>
                </p:nvSpPr>
                <p:spPr>
                  <a:xfrm>
                    <a:off x="8404943" y="4794198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J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60D5CF0C-9A2D-45C2-8CA7-EFA0FCF3CFC0}"/>
                      </a:ext>
                    </a:extLst>
                  </p:cNvPr>
                  <p:cNvSpPr/>
                  <p:nvPr/>
                </p:nvSpPr>
                <p:spPr>
                  <a:xfrm>
                    <a:off x="7708302" y="4794198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I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D69A3932-E490-4559-8406-0867CFC8C954}"/>
                      </a:ext>
                    </a:extLst>
                  </p:cNvPr>
                  <p:cNvSpPr/>
                  <p:nvPr/>
                </p:nvSpPr>
                <p:spPr>
                  <a:xfrm>
                    <a:off x="7011659" y="4794198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H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7" name="椭圆 66">
                    <a:extLst>
                      <a:ext uri="{FF2B5EF4-FFF2-40B4-BE49-F238E27FC236}">
                        <a16:creationId xmlns:a16="http://schemas.microsoft.com/office/drawing/2014/main" id="{55E67994-79D5-4EF3-A14A-A33B1DE7F775}"/>
                      </a:ext>
                    </a:extLst>
                  </p:cNvPr>
                  <p:cNvSpPr/>
                  <p:nvPr/>
                </p:nvSpPr>
                <p:spPr>
                  <a:xfrm>
                    <a:off x="5445851" y="4794198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F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8" name="椭圆 67">
                    <a:extLst>
                      <a:ext uri="{FF2B5EF4-FFF2-40B4-BE49-F238E27FC236}">
                        <a16:creationId xmlns:a16="http://schemas.microsoft.com/office/drawing/2014/main" id="{BA53C842-6B10-49C9-8F9C-BBD053F9E9AB}"/>
                      </a:ext>
                    </a:extLst>
                  </p:cNvPr>
                  <p:cNvSpPr/>
                  <p:nvPr/>
                </p:nvSpPr>
                <p:spPr>
                  <a:xfrm>
                    <a:off x="5011268" y="5479705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O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9" name="椭圆 68">
                    <a:extLst>
                      <a:ext uri="{FF2B5EF4-FFF2-40B4-BE49-F238E27FC236}">
                        <a16:creationId xmlns:a16="http://schemas.microsoft.com/office/drawing/2014/main" id="{5E542D41-E080-435A-A7D4-5FE23C0B93B8}"/>
                      </a:ext>
                    </a:extLst>
                  </p:cNvPr>
                  <p:cNvSpPr/>
                  <p:nvPr/>
                </p:nvSpPr>
                <p:spPr>
                  <a:xfrm>
                    <a:off x="4209873" y="5479705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K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0" name="直线箭头连接符 65">
                    <a:extLst>
                      <a:ext uri="{FF2B5EF4-FFF2-40B4-BE49-F238E27FC236}">
                        <a16:creationId xmlns:a16="http://schemas.microsoft.com/office/drawing/2014/main" id="{0F500B10-5EFC-4E20-A3A4-44752ED51321}"/>
                      </a:ext>
                    </a:extLst>
                  </p:cNvPr>
                  <p:cNvCxnSpPr>
                    <a:cxnSpLocks/>
                    <a:stCxn id="59" idx="4"/>
                    <a:endCxn id="53" idx="0"/>
                  </p:cNvCxnSpPr>
                  <p:nvPr/>
                </p:nvCxnSpPr>
                <p:spPr>
                  <a:xfrm>
                    <a:off x="7925594" y="5195167"/>
                    <a:ext cx="0" cy="284538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线箭头连接符 66">
                    <a:extLst>
                      <a:ext uri="{FF2B5EF4-FFF2-40B4-BE49-F238E27FC236}">
                        <a16:creationId xmlns:a16="http://schemas.microsoft.com/office/drawing/2014/main" id="{5B08C8D3-272A-4674-958D-A95B42B48A68}"/>
                      </a:ext>
                    </a:extLst>
                  </p:cNvPr>
                  <p:cNvCxnSpPr>
                    <a:cxnSpLocks/>
                    <a:stCxn id="44" idx="5"/>
                    <a:endCxn id="58" idx="0"/>
                  </p:cNvCxnSpPr>
                  <p:nvPr/>
                </p:nvCxnSpPr>
                <p:spPr>
                  <a:xfrm>
                    <a:off x="8079241" y="4450938"/>
                    <a:ext cx="542994" cy="34326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线箭头连接符 67">
                    <a:extLst>
                      <a:ext uri="{FF2B5EF4-FFF2-40B4-BE49-F238E27FC236}">
                        <a16:creationId xmlns:a16="http://schemas.microsoft.com/office/drawing/2014/main" id="{15F22145-8384-4272-A8E8-FFD4D863D0A3}"/>
                      </a:ext>
                    </a:extLst>
                  </p:cNvPr>
                  <p:cNvCxnSpPr>
                    <a:cxnSpLocks/>
                    <a:stCxn id="44" idx="4"/>
                    <a:endCxn id="59" idx="0"/>
                  </p:cNvCxnSpPr>
                  <p:nvPr/>
                </p:nvCxnSpPr>
                <p:spPr>
                  <a:xfrm>
                    <a:off x="7925594" y="4509659"/>
                    <a:ext cx="0" cy="28454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线箭头连接符 68">
                    <a:extLst>
                      <a:ext uri="{FF2B5EF4-FFF2-40B4-BE49-F238E27FC236}">
                        <a16:creationId xmlns:a16="http://schemas.microsoft.com/office/drawing/2014/main" id="{A5A03CA5-849A-4978-A76C-EBC8D56C09FA}"/>
                      </a:ext>
                    </a:extLst>
                  </p:cNvPr>
                  <p:cNvCxnSpPr>
                    <a:cxnSpLocks/>
                    <a:stCxn id="44" idx="3"/>
                    <a:endCxn id="60" idx="0"/>
                  </p:cNvCxnSpPr>
                  <p:nvPr/>
                </p:nvCxnSpPr>
                <p:spPr>
                  <a:xfrm flipH="1">
                    <a:off x="7228951" y="4450938"/>
                    <a:ext cx="542994" cy="34326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线箭头连接符 72">
                    <a:extLst>
                      <a:ext uri="{FF2B5EF4-FFF2-40B4-BE49-F238E27FC236}">
                        <a16:creationId xmlns:a16="http://schemas.microsoft.com/office/drawing/2014/main" id="{0F42CA73-6FD7-438A-8C68-D7E29D675CD0}"/>
                      </a:ext>
                    </a:extLst>
                  </p:cNvPr>
                  <p:cNvCxnSpPr>
                    <a:cxnSpLocks/>
                    <a:stCxn id="45" idx="3"/>
                    <a:endCxn id="69" idx="0"/>
                  </p:cNvCxnSpPr>
                  <p:nvPr/>
                </p:nvCxnSpPr>
                <p:spPr>
                  <a:xfrm flipH="1">
                    <a:off x="4427165" y="5136447"/>
                    <a:ext cx="247048" cy="343258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线箭头连接符 73">
                    <a:extLst>
                      <a:ext uri="{FF2B5EF4-FFF2-40B4-BE49-F238E27FC236}">
                        <a16:creationId xmlns:a16="http://schemas.microsoft.com/office/drawing/2014/main" id="{92D5E20B-0DF0-4A80-8F10-252E8A1382D5}"/>
                      </a:ext>
                    </a:extLst>
                  </p:cNvPr>
                  <p:cNvCxnSpPr>
                    <a:cxnSpLocks/>
                    <a:stCxn id="42" idx="5"/>
                    <a:endCxn id="67" idx="0"/>
                  </p:cNvCxnSpPr>
                  <p:nvPr/>
                </p:nvCxnSpPr>
                <p:spPr>
                  <a:xfrm>
                    <a:off x="5399151" y="4450938"/>
                    <a:ext cx="263992" cy="34326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线箭头连接符 76">
                    <a:extLst>
                      <a:ext uri="{FF2B5EF4-FFF2-40B4-BE49-F238E27FC236}">
                        <a16:creationId xmlns:a16="http://schemas.microsoft.com/office/drawing/2014/main" id="{9989C35E-B4BF-4C95-9982-D3DE4BA706AC}"/>
                      </a:ext>
                    </a:extLst>
                  </p:cNvPr>
                  <p:cNvCxnSpPr>
                    <a:cxnSpLocks/>
                    <a:stCxn id="45" idx="5"/>
                    <a:endCxn id="68" idx="0"/>
                  </p:cNvCxnSpPr>
                  <p:nvPr/>
                </p:nvCxnSpPr>
                <p:spPr>
                  <a:xfrm>
                    <a:off x="4981511" y="5136447"/>
                    <a:ext cx="247049" cy="343258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64541163-5BAC-4D92-A372-915790C252FC}"/>
                    </a:ext>
                  </a:extLst>
                </p:cNvPr>
                <p:cNvSpPr/>
                <p:nvPr/>
              </p:nvSpPr>
              <p:spPr>
                <a:xfrm rot="1163778">
                  <a:off x="3999716" y="3976590"/>
                  <a:ext cx="1990012" cy="2222356"/>
                </a:xfrm>
                <a:prstGeom prst="ellipse">
                  <a:avLst/>
                </a:prstGeom>
                <a:noFill/>
                <a:ln>
                  <a:solidFill>
                    <a:srgbClr val="FFFF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A110EF7D-29F2-4B5E-B6EF-CCCDCFD870AC}"/>
                    </a:ext>
                  </a:extLst>
                </p:cNvPr>
                <p:cNvSpPr/>
                <p:nvPr/>
              </p:nvSpPr>
              <p:spPr>
                <a:xfrm>
                  <a:off x="6979005" y="3897074"/>
                  <a:ext cx="1900894" cy="2114568"/>
                </a:xfrm>
                <a:prstGeom prst="ellipse">
                  <a:avLst/>
                </a:prstGeom>
                <a:noFill/>
                <a:ln>
                  <a:solidFill>
                    <a:srgbClr val="FFFF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/>
                </a:p>
              </p:txBody>
            </p:sp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AC1BE4B4-149E-48A2-BBF5-22848705121E}"/>
                    </a:ext>
                  </a:extLst>
                </p:cNvPr>
                <p:cNvSpPr/>
                <p:nvPr/>
              </p:nvSpPr>
              <p:spPr>
                <a:xfrm>
                  <a:off x="6145264" y="3973268"/>
                  <a:ext cx="789569" cy="1529181"/>
                </a:xfrm>
                <a:prstGeom prst="ellipse">
                  <a:avLst/>
                </a:prstGeom>
                <a:noFill/>
                <a:ln>
                  <a:solidFill>
                    <a:srgbClr val="FFFF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/>
                </a:p>
              </p:txBody>
            </p:sp>
          </p:grpSp>
          <p:cxnSp>
            <p:nvCxnSpPr>
              <p:cNvPr id="98" name="直线箭头连接符 87">
                <a:extLst>
                  <a:ext uri="{FF2B5EF4-FFF2-40B4-BE49-F238E27FC236}">
                    <a16:creationId xmlns:a16="http://schemas.microsoft.com/office/drawing/2014/main" id="{298BC88A-2470-4271-9642-EDBB196123A9}"/>
                  </a:ext>
                </a:extLst>
              </p:cNvPr>
              <p:cNvCxnSpPr>
                <a:cxnSpLocks/>
                <a:stCxn id="97" idx="3"/>
              </p:cNvCxnSpPr>
              <p:nvPr/>
            </p:nvCxnSpPr>
            <p:spPr>
              <a:xfrm>
                <a:off x="6136261" y="3501028"/>
                <a:ext cx="634140" cy="24079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箭头连接符 87">
                <a:extLst>
                  <a:ext uri="{FF2B5EF4-FFF2-40B4-BE49-F238E27FC236}">
                    <a16:creationId xmlns:a16="http://schemas.microsoft.com/office/drawing/2014/main" id="{446FD85C-FE01-4ED8-9322-2EF4A6847971}"/>
                  </a:ext>
                </a:extLst>
              </p:cNvPr>
              <p:cNvCxnSpPr>
                <a:cxnSpLocks/>
                <a:stCxn id="97" idx="3"/>
              </p:cNvCxnSpPr>
              <p:nvPr/>
            </p:nvCxnSpPr>
            <p:spPr>
              <a:xfrm>
                <a:off x="6136261" y="3501028"/>
                <a:ext cx="72526" cy="8684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17E0B86C-FCC5-447B-9FB8-D654FF41A5D4}"/>
                </a:ext>
              </a:extLst>
            </p:cNvPr>
            <p:cNvSpPr txBox="1"/>
            <p:nvPr/>
          </p:nvSpPr>
          <p:spPr>
            <a:xfrm>
              <a:off x="5457753" y="3346603"/>
              <a:ext cx="678508" cy="308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边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DD3A87D4-F79A-4818-92B7-1754CAF3183C}"/>
              </a:ext>
            </a:extLst>
          </p:cNvPr>
          <p:cNvGrpSpPr/>
          <p:nvPr/>
        </p:nvGrpSpPr>
        <p:grpSpPr>
          <a:xfrm>
            <a:off x="7987951" y="5028448"/>
            <a:ext cx="1297637" cy="1338579"/>
            <a:chOff x="9087700" y="538236"/>
            <a:chExt cx="1297637" cy="1338579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E0FF1949-FA70-48CD-9F83-4D4938DD230B}"/>
                </a:ext>
              </a:extLst>
            </p:cNvPr>
            <p:cNvGrpSpPr/>
            <p:nvPr/>
          </p:nvGrpSpPr>
          <p:grpSpPr>
            <a:xfrm>
              <a:off x="9087700" y="538236"/>
              <a:ext cx="1116909" cy="338554"/>
              <a:chOff x="10292634" y="5162013"/>
              <a:chExt cx="1116909" cy="338554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DE6C72BE-B548-423D-AB97-8F95CC4E56B9}"/>
                  </a:ext>
                </a:extLst>
              </p:cNvPr>
              <p:cNvSpPr/>
              <p:nvPr/>
            </p:nvSpPr>
            <p:spPr>
              <a:xfrm>
                <a:off x="10292634" y="5232906"/>
                <a:ext cx="201401" cy="196768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9F3FDCD7-E76E-40F5-948C-BB830AE380AD}"/>
                  </a:ext>
                </a:extLst>
              </p:cNvPr>
              <p:cNvSpPr txBox="1"/>
              <p:nvPr/>
            </p:nvSpPr>
            <p:spPr>
              <a:xfrm>
                <a:off x="10474862" y="5162013"/>
                <a:ext cx="9346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>
                    <a:solidFill>
                      <a:schemeClr val="accent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根</a:t>
                </a:r>
                <a:r>
                  <a:rPr lang="zh-CN" altLang="en-US" sz="1600" dirty="0">
                    <a:solidFill>
                      <a:schemeClr val="accent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节点</a:t>
                </a:r>
                <a:endParaRPr kumimoji="1" lang="zh-CN" altLang="en-US" sz="160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CE4F8AA-4E69-48C6-B621-3ED7430F7236}"/>
                </a:ext>
              </a:extLst>
            </p:cNvPr>
            <p:cNvGrpSpPr/>
            <p:nvPr/>
          </p:nvGrpSpPr>
          <p:grpSpPr>
            <a:xfrm>
              <a:off x="9087700" y="871578"/>
              <a:ext cx="1297637" cy="338554"/>
              <a:chOff x="10292634" y="5511475"/>
              <a:chExt cx="1297637" cy="338554"/>
            </a:xfrm>
          </p:grpSpPr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202E3247-1260-41B1-AEF4-7F4B5F8CED51}"/>
                  </a:ext>
                </a:extLst>
              </p:cNvPr>
              <p:cNvSpPr/>
              <p:nvPr/>
            </p:nvSpPr>
            <p:spPr>
              <a:xfrm>
                <a:off x="10292634" y="5582369"/>
                <a:ext cx="201401" cy="196768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0B9CA01C-3643-4737-BD39-DD0E02B2DBF7}"/>
                  </a:ext>
                </a:extLst>
              </p:cNvPr>
              <p:cNvSpPr txBox="1"/>
              <p:nvPr/>
            </p:nvSpPr>
            <p:spPr>
              <a:xfrm>
                <a:off x="10474862" y="5511475"/>
                <a:ext cx="11154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分支节点</a:t>
                </a:r>
                <a:endParaRPr kumimoji="1" lang="zh-CN" altLang="en-US" sz="16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B000E743-2385-4C89-BE25-D94A7E2C0831}"/>
                </a:ext>
              </a:extLst>
            </p:cNvPr>
            <p:cNvGrpSpPr/>
            <p:nvPr/>
          </p:nvGrpSpPr>
          <p:grpSpPr>
            <a:xfrm>
              <a:off x="9087700" y="1204920"/>
              <a:ext cx="1297637" cy="338554"/>
              <a:chOff x="10292634" y="5970963"/>
              <a:chExt cx="1297637" cy="338554"/>
            </a:xfrm>
          </p:grpSpPr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D8310B0D-9EC8-44C8-AD5A-FFE8AAD99B89}"/>
                  </a:ext>
                </a:extLst>
              </p:cNvPr>
              <p:cNvSpPr/>
              <p:nvPr/>
            </p:nvSpPr>
            <p:spPr>
              <a:xfrm>
                <a:off x="10292634" y="6041856"/>
                <a:ext cx="201401" cy="196768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0E08A777-ACA9-4B1E-A84D-3F52EBDFAB16}"/>
                  </a:ext>
                </a:extLst>
              </p:cNvPr>
              <p:cNvSpPr txBox="1"/>
              <p:nvPr/>
            </p:nvSpPr>
            <p:spPr>
              <a:xfrm>
                <a:off x="10474862" y="5970963"/>
                <a:ext cx="11154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叶子节点</a:t>
                </a:r>
                <a:endParaRPr kumimoji="1" lang="zh-CN" altLang="en-US" sz="16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C8591F2B-3E84-4E1A-BC2B-3F762C5DD54D}"/>
                </a:ext>
              </a:extLst>
            </p:cNvPr>
            <p:cNvGrpSpPr/>
            <p:nvPr/>
          </p:nvGrpSpPr>
          <p:grpSpPr>
            <a:xfrm>
              <a:off x="9087700" y="1538261"/>
              <a:ext cx="948537" cy="338554"/>
              <a:chOff x="10292634" y="6320425"/>
              <a:chExt cx="948537" cy="338554"/>
            </a:xfrm>
          </p:grpSpPr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0365EE96-9CF4-4E10-ABFC-39FCD1090662}"/>
                  </a:ext>
                </a:extLst>
              </p:cNvPr>
              <p:cNvSpPr/>
              <p:nvPr/>
            </p:nvSpPr>
            <p:spPr>
              <a:xfrm>
                <a:off x="10292634" y="6391318"/>
                <a:ext cx="201401" cy="196768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prstDash val="sysDash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B666CB96-0B3C-4CF4-B0B4-E10CA92077E7}"/>
                  </a:ext>
                </a:extLst>
              </p:cNvPr>
              <p:cNvSpPr txBox="1"/>
              <p:nvPr/>
            </p:nvSpPr>
            <p:spPr>
              <a:xfrm>
                <a:off x="10474862" y="6320425"/>
                <a:ext cx="7663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>
                    <a:solidFill>
                      <a:schemeClr val="accent2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子树</a:t>
                </a:r>
              </a:p>
            </p:txBody>
          </p:sp>
        </p:grpSp>
      </p:grp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7838ECC-F1C4-4F6A-ADB6-15F9FA636313}"/>
              </a:ext>
            </a:extLst>
          </p:cNvPr>
          <p:cNvSpPr txBox="1"/>
          <p:nvPr/>
        </p:nvSpPr>
        <p:spPr>
          <a:xfrm>
            <a:off x="10736555" y="2333155"/>
            <a:ext cx="9346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</a:t>
            </a:r>
            <a:r>
              <a: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</a:t>
            </a:r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</a:t>
            </a:r>
            <a:r>
              <a: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</a:t>
            </a:r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</a:t>
            </a:r>
            <a:r>
              <a: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</a:t>
            </a:r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</a:t>
            </a:r>
            <a:r>
              <a: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</a:t>
            </a:r>
          </a:p>
        </p:txBody>
      </p:sp>
      <p:sp>
        <p:nvSpPr>
          <p:cNvPr id="145" name="对话气泡: 圆角矩形 144">
            <a:extLst>
              <a:ext uri="{FF2B5EF4-FFF2-40B4-BE49-F238E27FC236}">
                <a16:creationId xmlns:a16="http://schemas.microsoft.com/office/drawing/2014/main" id="{43A8F55A-6FCB-430B-8318-6B4BD1E7224C}"/>
              </a:ext>
            </a:extLst>
          </p:cNvPr>
          <p:cNvSpPr/>
          <p:nvPr/>
        </p:nvSpPr>
        <p:spPr>
          <a:xfrm>
            <a:off x="6246193" y="1224615"/>
            <a:ext cx="1635694" cy="1002844"/>
          </a:xfrm>
          <a:prstGeom prst="wedgeRoundRectCallout">
            <a:avLst>
              <a:gd name="adj1" fmla="val 31845"/>
              <a:gd name="adj2" fmla="val 6513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有序树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无序树：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各节点的子树从左至右有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无次序</a:t>
            </a:r>
          </a:p>
        </p:txBody>
      </p:sp>
    </p:spTree>
    <p:extLst>
      <p:ext uri="{BB962C8B-B14F-4D97-AF65-F5344CB8AC3E}">
        <p14:creationId xmlns:p14="http://schemas.microsoft.com/office/powerpoint/2010/main" val="2879227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树的性质</a:t>
            </a:r>
            <a:endParaRPr lang="en-US" altLang="zh-CN" dirty="0"/>
          </a:p>
          <a:p>
            <a:pPr marL="514350" lvl="2" indent="-514350">
              <a:spcBef>
                <a:spcPts val="1000"/>
              </a:spcBef>
              <a:buFont typeface="+mj-lt"/>
              <a:buAutoNum type="arabicPeriod"/>
            </a:pPr>
            <a:r>
              <a:rPr lang="zh-CN" altLang="en-US" dirty="0"/>
              <a:t>节点数 </a:t>
            </a:r>
            <a:r>
              <a:rPr lang="en-US" altLang="zh-CN" dirty="0"/>
              <a:t>= </a:t>
            </a:r>
            <a:r>
              <a:rPr lang="zh-CN" altLang="en-US" dirty="0"/>
              <a:t>总度数 </a:t>
            </a:r>
            <a:r>
              <a:rPr lang="en-US" altLang="zh-CN" dirty="0"/>
              <a:t>+ 1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节点的度 </a:t>
            </a:r>
            <a:r>
              <a:rPr lang="en-US" altLang="zh-CN" dirty="0"/>
              <a:t>= </a:t>
            </a:r>
            <a:r>
              <a:rPr lang="zh-CN" altLang="en-US" dirty="0"/>
              <a:t>节点孩子</a:t>
            </a:r>
            <a:r>
              <a:rPr lang="en-US" altLang="zh-CN" dirty="0"/>
              <a:t>(</a:t>
            </a:r>
            <a:r>
              <a:rPr lang="zh-CN" altLang="en-US" dirty="0"/>
              <a:t>分支</a:t>
            </a:r>
            <a:r>
              <a:rPr lang="en-US" altLang="zh-CN" dirty="0"/>
              <a:t>)</a:t>
            </a:r>
            <a:r>
              <a:rPr lang="zh-CN" altLang="en-US" dirty="0"/>
              <a:t>个数</a:t>
            </a:r>
            <a:endParaRPr lang="en-US" altLang="zh-CN" dirty="0"/>
          </a:p>
          <a:p>
            <a:pPr marL="514350" lvl="2" indent="-514350">
              <a:spcBef>
                <a:spcPts val="1000"/>
              </a:spcBef>
              <a:buFont typeface="+mj-lt"/>
              <a:buAutoNum type="arabicPeriod"/>
            </a:pPr>
            <a:r>
              <a:rPr lang="zh-CN" altLang="en-US" dirty="0"/>
              <a:t>度为</a:t>
            </a:r>
            <a:r>
              <a:rPr lang="en-US" altLang="zh-CN" dirty="0"/>
              <a:t>m</a:t>
            </a:r>
            <a:r>
              <a:rPr lang="zh-CN" altLang="en-US" dirty="0"/>
              <a:t>的树：各节点度的最大值为</a:t>
            </a:r>
            <a:r>
              <a:rPr lang="en-US" altLang="zh-CN" dirty="0"/>
              <a:t>m</a:t>
            </a:r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任意节点的度≤</a:t>
            </a:r>
            <a:r>
              <a:rPr lang="en-US" altLang="zh-CN" dirty="0"/>
              <a:t>m</a:t>
            </a:r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至少有一个节点的度</a:t>
            </a:r>
            <a:r>
              <a:rPr lang="en-US" altLang="zh-CN" dirty="0"/>
              <a:t>=m</a:t>
            </a:r>
          </a:p>
          <a:p>
            <a:pPr marL="514350" lvl="2" indent="-514350">
              <a:spcBef>
                <a:spcPts val="1000"/>
              </a:spcBef>
              <a:buFont typeface="+mj-lt"/>
              <a:buAutoNum type="arabicPeriod"/>
            </a:pPr>
            <a:r>
              <a:rPr lang="en-US" altLang="zh-CN" dirty="0"/>
              <a:t>m</a:t>
            </a:r>
            <a:r>
              <a:rPr lang="zh-CN" altLang="en-US" dirty="0"/>
              <a:t>叉树的区别：每个节点最多有</a:t>
            </a:r>
            <a:r>
              <a:rPr lang="en-US" altLang="zh-CN" dirty="0"/>
              <a:t>m</a:t>
            </a:r>
            <a:r>
              <a:rPr lang="zh-CN" altLang="en-US" dirty="0"/>
              <a:t>个孩子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任意节点的度≤</a:t>
            </a:r>
            <a:r>
              <a:rPr lang="en-US" altLang="zh-CN" dirty="0"/>
              <a:t>m</a:t>
            </a:r>
          </a:p>
          <a:p>
            <a:pPr marL="457223" lvl="3" indent="0">
              <a:spcBef>
                <a:spcPts val="1000"/>
              </a:spcBef>
              <a:buNone/>
            </a:pPr>
            <a:r>
              <a:rPr lang="zh-CN" altLang="en-US" dirty="0"/>
              <a:t>允许所有节点的度都＜</a:t>
            </a:r>
            <a:r>
              <a:rPr lang="en-US" altLang="zh-CN" dirty="0"/>
              <a:t>m</a:t>
            </a:r>
          </a:p>
          <a:p>
            <a:pPr marL="457223" lvl="3" indent="0">
              <a:spcBef>
                <a:spcPts val="1000"/>
              </a:spcBef>
              <a:buNone/>
            </a:pP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/>
              <a:t>什么是树？什么是二叉树？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5554399-E9B2-46D7-BBDB-8FF4CD354308}"/>
              </a:ext>
            </a:extLst>
          </p:cNvPr>
          <p:cNvGrpSpPr>
            <a:grpSpLocks noChangeAspect="1"/>
          </p:cNvGrpSpPr>
          <p:nvPr/>
        </p:nvGrpSpPr>
        <p:grpSpPr>
          <a:xfrm>
            <a:off x="6033525" y="2218288"/>
            <a:ext cx="4604828" cy="2998962"/>
            <a:chOff x="5444373" y="3162815"/>
            <a:chExt cx="4077224" cy="2735839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BA488CC-63E4-4D2F-8FB3-55EC413276FE}"/>
                </a:ext>
              </a:extLst>
            </p:cNvPr>
            <p:cNvGrpSpPr/>
            <p:nvPr/>
          </p:nvGrpSpPr>
          <p:grpSpPr>
            <a:xfrm>
              <a:off x="5444373" y="3162815"/>
              <a:ext cx="4077224" cy="2735839"/>
              <a:chOff x="5444373" y="3162815"/>
              <a:chExt cx="4077224" cy="273583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56F3E2A0-3EB7-45BF-9D93-A5AEB9EC6B2F}"/>
                  </a:ext>
                </a:extLst>
              </p:cNvPr>
              <p:cNvGrpSpPr/>
              <p:nvPr/>
            </p:nvGrpSpPr>
            <p:grpSpPr>
              <a:xfrm>
                <a:off x="5444373" y="3162815"/>
                <a:ext cx="4077224" cy="2735839"/>
                <a:chOff x="3999716" y="3302614"/>
                <a:chExt cx="4880183" cy="2896332"/>
              </a:xfrm>
            </p:grpSpPr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5378CD92-5A96-4351-A310-A6E003E44632}"/>
                    </a:ext>
                  </a:extLst>
                </p:cNvPr>
                <p:cNvGrpSpPr/>
                <p:nvPr/>
              </p:nvGrpSpPr>
              <p:grpSpPr>
                <a:xfrm>
                  <a:off x="4209873" y="3302614"/>
                  <a:ext cx="4629654" cy="2578060"/>
                  <a:chOff x="4209873" y="3302614"/>
                  <a:chExt cx="4629654" cy="2578060"/>
                </a:xfrm>
              </p:grpSpPr>
              <p:sp>
                <p:nvSpPr>
                  <p:cNvPr id="41" name="椭圆 40">
                    <a:extLst>
                      <a:ext uri="{FF2B5EF4-FFF2-40B4-BE49-F238E27FC236}">
                        <a16:creationId xmlns:a16="http://schemas.microsoft.com/office/drawing/2014/main" id="{8E0F9B7B-1732-4F9F-8F51-A2EBA2FEBE06}"/>
                      </a:ext>
                    </a:extLst>
                  </p:cNvPr>
                  <p:cNvSpPr/>
                  <p:nvPr/>
                </p:nvSpPr>
                <p:spPr>
                  <a:xfrm>
                    <a:off x="6340029" y="3302614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A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2" name="椭圆 41">
                    <a:extLst>
                      <a:ext uri="{FF2B5EF4-FFF2-40B4-BE49-F238E27FC236}">
                        <a16:creationId xmlns:a16="http://schemas.microsoft.com/office/drawing/2014/main" id="{1E7AA185-0CF9-4EE7-BCDB-8C9077E04036}"/>
                      </a:ext>
                    </a:extLst>
                  </p:cNvPr>
                  <p:cNvSpPr/>
                  <p:nvPr/>
                </p:nvSpPr>
                <p:spPr>
                  <a:xfrm>
                    <a:off x="5028210" y="4108690"/>
                    <a:ext cx="434583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B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3" name="椭圆 42">
                    <a:extLst>
                      <a:ext uri="{FF2B5EF4-FFF2-40B4-BE49-F238E27FC236}">
                        <a16:creationId xmlns:a16="http://schemas.microsoft.com/office/drawing/2014/main" id="{D34F5458-B7CE-4604-984E-FBD67D54B8F5}"/>
                      </a:ext>
                    </a:extLst>
                  </p:cNvPr>
                  <p:cNvSpPr/>
                  <p:nvPr/>
                </p:nvSpPr>
                <p:spPr>
                  <a:xfrm>
                    <a:off x="6333142" y="4108690"/>
                    <a:ext cx="434583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C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4" name="椭圆 43">
                    <a:extLst>
                      <a:ext uri="{FF2B5EF4-FFF2-40B4-BE49-F238E27FC236}">
                        <a16:creationId xmlns:a16="http://schemas.microsoft.com/office/drawing/2014/main" id="{B599EE83-8C1A-4602-BEDF-558CFEF79089}"/>
                      </a:ext>
                    </a:extLst>
                  </p:cNvPr>
                  <p:cNvSpPr/>
                  <p:nvPr/>
                </p:nvSpPr>
                <p:spPr>
                  <a:xfrm>
                    <a:off x="7708303" y="4108690"/>
                    <a:ext cx="434581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D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5" name="椭圆 44">
                    <a:extLst>
                      <a:ext uri="{FF2B5EF4-FFF2-40B4-BE49-F238E27FC236}">
                        <a16:creationId xmlns:a16="http://schemas.microsoft.com/office/drawing/2014/main" id="{25898DAC-CD54-40A5-8D07-61EEC1C7476A}"/>
                      </a:ext>
                    </a:extLst>
                  </p:cNvPr>
                  <p:cNvSpPr/>
                  <p:nvPr/>
                </p:nvSpPr>
                <p:spPr>
                  <a:xfrm>
                    <a:off x="4610571" y="4794198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E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D6EF5ABE-9DDF-4C1B-A6D6-DAD433FB2BF1}"/>
                      </a:ext>
                    </a:extLst>
                  </p:cNvPr>
                  <p:cNvSpPr/>
                  <p:nvPr/>
                </p:nvSpPr>
                <p:spPr>
                  <a:xfrm>
                    <a:off x="6333142" y="4794198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G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47" name="直线箭头连接符 48">
                    <a:extLst>
                      <a:ext uri="{FF2B5EF4-FFF2-40B4-BE49-F238E27FC236}">
                        <a16:creationId xmlns:a16="http://schemas.microsoft.com/office/drawing/2014/main" id="{CE3FED91-3C82-490F-990C-39AB60E5C3FC}"/>
                      </a:ext>
                    </a:extLst>
                  </p:cNvPr>
                  <p:cNvCxnSpPr>
                    <a:cxnSpLocks/>
                    <a:stCxn id="41" idx="3"/>
                    <a:endCxn id="42" idx="0"/>
                  </p:cNvCxnSpPr>
                  <p:nvPr/>
                </p:nvCxnSpPr>
                <p:spPr>
                  <a:xfrm flipH="1">
                    <a:off x="5245502" y="3644863"/>
                    <a:ext cx="1158169" cy="463828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线箭头连接符 49">
                    <a:extLst>
                      <a:ext uri="{FF2B5EF4-FFF2-40B4-BE49-F238E27FC236}">
                        <a16:creationId xmlns:a16="http://schemas.microsoft.com/office/drawing/2014/main" id="{BC9B7CB0-9F5C-416F-8173-B50FD7D20587}"/>
                      </a:ext>
                    </a:extLst>
                  </p:cNvPr>
                  <p:cNvCxnSpPr>
                    <a:cxnSpLocks/>
                    <a:stCxn id="41" idx="4"/>
                    <a:endCxn id="43" idx="0"/>
                  </p:cNvCxnSpPr>
                  <p:nvPr/>
                </p:nvCxnSpPr>
                <p:spPr>
                  <a:xfrm flipH="1">
                    <a:off x="6550435" y="3703583"/>
                    <a:ext cx="6887" cy="405107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线箭头连接符 50">
                    <a:extLst>
                      <a:ext uri="{FF2B5EF4-FFF2-40B4-BE49-F238E27FC236}">
                        <a16:creationId xmlns:a16="http://schemas.microsoft.com/office/drawing/2014/main" id="{27C404A6-8ECB-452D-9DAC-9FEEF4D8EC36}"/>
                      </a:ext>
                    </a:extLst>
                  </p:cNvPr>
                  <p:cNvCxnSpPr>
                    <a:cxnSpLocks/>
                    <a:stCxn id="43" idx="4"/>
                    <a:endCxn id="46" idx="0"/>
                  </p:cNvCxnSpPr>
                  <p:nvPr/>
                </p:nvCxnSpPr>
                <p:spPr>
                  <a:xfrm>
                    <a:off x="6550435" y="4509659"/>
                    <a:ext cx="0" cy="28454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线箭头连接符 51">
                    <a:extLst>
                      <a:ext uri="{FF2B5EF4-FFF2-40B4-BE49-F238E27FC236}">
                        <a16:creationId xmlns:a16="http://schemas.microsoft.com/office/drawing/2014/main" id="{89721A39-5DDA-461F-A119-CF2396B07725}"/>
                      </a:ext>
                    </a:extLst>
                  </p:cNvPr>
                  <p:cNvCxnSpPr>
                    <a:cxnSpLocks/>
                    <a:stCxn id="42" idx="3"/>
                    <a:endCxn id="45" idx="0"/>
                  </p:cNvCxnSpPr>
                  <p:nvPr/>
                </p:nvCxnSpPr>
                <p:spPr>
                  <a:xfrm flipH="1">
                    <a:off x="4827863" y="4450938"/>
                    <a:ext cx="263990" cy="34326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线箭头连接符 52">
                    <a:extLst>
                      <a:ext uri="{FF2B5EF4-FFF2-40B4-BE49-F238E27FC236}">
                        <a16:creationId xmlns:a16="http://schemas.microsoft.com/office/drawing/2014/main" id="{13409DE9-B92D-4010-86E8-3C8EFCBB9DBB}"/>
                      </a:ext>
                    </a:extLst>
                  </p:cNvPr>
                  <p:cNvCxnSpPr>
                    <a:cxnSpLocks/>
                    <a:stCxn id="41" idx="5"/>
                    <a:endCxn id="44" idx="0"/>
                  </p:cNvCxnSpPr>
                  <p:nvPr/>
                </p:nvCxnSpPr>
                <p:spPr>
                  <a:xfrm>
                    <a:off x="6710969" y="3644863"/>
                    <a:ext cx="1214625" cy="463828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81FEE3DE-DE13-428B-A6D9-AF6BDDFEA896}"/>
                      </a:ext>
                    </a:extLst>
                  </p:cNvPr>
                  <p:cNvSpPr/>
                  <p:nvPr/>
                </p:nvSpPr>
                <p:spPr>
                  <a:xfrm>
                    <a:off x="7708302" y="5479705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P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8" name="椭圆 57">
                    <a:extLst>
                      <a:ext uri="{FF2B5EF4-FFF2-40B4-BE49-F238E27FC236}">
                        <a16:creationId xmlns:a16="http://schemas.microsoft.com/office/drawing/2014/main" id="{91EB3E23-643E-4D39-BE84-4F66FAF52462}"/>
                      </a:ext>
                    </a:extLst>
                  </p:cNvPr>
                  <p:cNvSpPr/>
                  <p:nvPr/>
                </p:nvSpPr>
                <p:spPr>
                  <a:xfrm>
                    <a:off x="8404943" y="4794198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J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60D5CF0C-9A2D-45C2-8CA7-EFA0FCF3CFC0}"/>
                      </a:ext>
                    </a:extLst>
                  </p:cNvPr>
                  <p:cNvSpPr/>
                  <p:nvPr/>
                </p:nvSpPr>
                <p:spPr>
                  <a:xfrm>
                    <a:off x="7708302" y="4794198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I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D69A3932-E490-4559-8406-0867CFC8C954}"/>
                      </a:ext>
                    </a:extLst>
                  </p:cNvPr>
                  <p:cNvSpPr/>
                  <p:nvPr/>
                </p:nvSpPr>
                <p:spPr>
                  <a:xfrm>
                    <a:off x="7011659" y="4794198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H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7" name="椭圆 66">
                    <a:extLst>
                      <a:ext uri="{FF2B5EF4-FFF2-40B4-BE49-F238E27FC236}">
                        <a16:creationId xmlns:a16="http://schemas.microsoft.com/office/drawing/2014/main" id="{55E67994-79D5-4EF3-A14A-A33B1DE7F775}"/>
                      </a:ext>
                    </a:extLst>
                  </p:cNvPr>
                  <p:cNvSpPr/>
                  <p:nvPr/>
                </p:nvSpPr>
                <p:spPr>
                  <a:xfrm>
                    <a:off x="5445851" y="4794198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F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8" name="椭圆 67">
                    <a:extLst>
                      <a:ext uri="{FF2B5EF4-FFF2-40B4-BE49-F238E27FC236}">
                        <a16:creationId xmlns:a16="http://schemas.microsoft.com/office/drawing/2014/main" id="{BA53C842-6B10-49C9-8F9C-BBD053F9E9AB}"/>
                      </a:ext>
                    </a:extLst>
                  </p:cNvPr>
                  <p:cNvSpPr/>
                  <p:nvPr/>
                </p:nvSpPr>
                <p:spPr>
                  <a:xfrm>
                    <a:off x="5011268" y="5479705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O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9" name="椭圆 68">
                    <a:extLst>
                      <a:ext uri="{FF2B5EF4-FFF2-40B4-BE49-F238E27FC236}">
                        <a16:creationId xmlns:a16="http://schemas.microsoft.com/office/drawing/2014/main" id="{5E542D41-E080-435A-A7D4-5FE23C0B93B8}"/>
                      </a:ext>
                    </a:extLst>
                  </p:cNvPr>
                  <p:cNvSpPr/>
                  <p:nvPr/>
                </p:nvSpPr>
                <p:spPr>
                  <a:xfrm>
                    <a:off x="4209873" y="5479705"/>
                    <a:ext cx="434584" cy="400969"/>
                  </a:xfrm>
                  <a:prstGeom prst="ellipse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600" dirty="0">
                        <a:solidFill>
                          <a:sysClr val="windowText" lastClr="000000"/>
                        </a:solidFill>
                      </a:rPr>
                      <a:t>K</a:t>
                    </a:r>
                    <a:endParaRPr kumimoji="1" lang="zh-CN" altLang="en-US" sz="16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0" name="直线箭头连接符 65">
                    <a:extLst>
                      <a:ext uri="{FF2B5EF4-FFF2-40B4-BE49-F238E27FC236}">
                        <a16:creationId xmlns:a16="http://schemas.microsoft.com/office/drawing/2014/main" id="{0F500B10-5EFC-4E20-A3A4-44752ED51321}"/>
                      </a:ext>
                    </a:extLst>
                  </p:cNvPr>
                  <p:cNvCxnSpPr>
                    <a:cxnSpLocks/>
                    <a:stCxn id="59" idx="4"/>
                    <a:endCxn id="53" idx="0"/>
                  </p:cNvCxnSpPr>
                  <p:nvPr/>
                </p:nvCxnSpPr>
                <p:spPr>
                  <a:xfrm>
                    <a:off x="7925594" y="5195167"/>
                    <a:ext cx="0" cy="284538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线箭头连接符 66">
                    <a:extLst>
                      <a:ext uri="{FF2B5EF4-FFF2-40B4-BE49-F238E27FC236}">
                        <a16:creationId xmlns:a16="http://schemas.microsoft.com/office/drawing/2014/main" id="{5B08C8D3-272A-4674-958D-A95B42B48A68}"/>
                      </a:ext>
                    </a:extLst>
                  </p:cNvPr>
                  <p:cNvCxnSpPr>
                    <a:cxnSpLocks/>
                    <a:stCxn id="44" idx="5"/>
                    <a:endCxn id="58" idx="0"/>
                  </p:cNvCxnSpPr>
                  <p:nvPr/>
                </p:nvCxnSpPr>
                <p:spPr>
                  <a:xfrm>
                    <a:off x="8079241" y="4450938"/>
                    <a:ext cx="542994" cy="34326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线箭头连接符 67">
                    <a:extLst>
                      <a:ext uri="{FF2B5EF4-FFF2-40B4-BE49-F238E27FC236}">
                        <a16:creationId xmlns:a16="http://schemas.microsoft.com/office/drawing/2014/main" id="{15F22145-8384-4272-A8E8-FFD4D863D0A3}"/>
                      </a:ext>
                    </a:extLst>
                  </p:cNvPr>
                  <p:cNvCxnSpPr>
                    <a:cxnSpLocks/>
                    <a:stCxn id="44" idx="4"/>
                    <a:endCxn id="59" idx="0"/>
                  </p:cNvCxnSpPr>
                  <p:nvPr/>
                </p:nvCxnSpPr>
                <p:spPr>
                  <a:xfrm>
                    <a:off x="7925594" y="4509659"/>
                    <a:ext cx="0" cy="28454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线箭头连接符 68">
                    <a:extLst>
                      <a:ext uri="{FF2B5EF4-FFF2-40B4-BE49-F238E27FC236}">
                        <a16:creationId xmlns:a16="http://schemas.microsoft.com/office/drawing/2014/main" id="{A5A03CA5-849A-4978-A76C-EBC8D56C09FA}"/>
                      </a:ext>
                    </a:extLst>
                  </p:cNvPr>
                  <p:cNvCxnSpPr>
                    <a:cxnSpLocks/>
                    <a:stCxn id="44" idx="3"/>
                    <a:endCxn id="60" idx="0"/>
                  </p:cNvCxnSpPr>
                  <p:nvPr/>
                </p:nvCxnSpPr>
                <p:spPr>
                  <a:xfrm flipH="1">
                    <a:off x="7228951" y="4450938"/>
                    <a:ext cx="542994" cy="34326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线箭头连接符 72">
                    <a:extLst>
                      <a:ext uri="{FF2B5EF4-FFF2-40B4-BE49-F238E27FC236}">
                        <a16:creationId xmlns:a16="http://schemas.microsoft.com/office/drawing/2014/main" id="{0F42CA73-6FD7-438A-8C68-D7E29D675CD0}"/>
                      </a:ext>
                    </a:extLst>
                  </p:cNvPr>
                  <p:cNvCxnSpPr>
                    <a:cxnSpLocks/>
                    <a:stCxn id="45" idx="3"/>
                    <a:endCxn id="69" idx="0"/>
                  </p:cNvCxnSpPr>
                  <p:nvPr/>
                </p:nvCxnSpPr>
                <p:spPr>
                  <a:xfrm flipH="1">
                    <a:off x="4427165" y="5136447"/>
                    <a:ext cx="247048" cy="343258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线箭头连接符 73">
                    <a:extLst>
                      <a:ext uri="{FF2B5EF4-FFF2-40B4-BE49-F238E27FC236}">
                        <a16:creationId xmlns:a16="http://schemas.microsoft.com/office/drawing/2014/main" id="{92D5E20B-0DF0-4A80-8F10-252E8A1382D5}"/>
                      </a:ext>
                    </a:extLst>
                  </p:cNvPr>
                  <p:cNvCxnSpPr>
                    <a:cxnSpLocks/>
                    <a:stCxn id="42" idx="5"/>
                    <a:endCxn id="67" idx="0"/>
                  </p:cNvCxnSpPr>
                  <p:nvPr/>
                </p:nvCxnSpPr>
                <p:spPr>
                  <a:xfrm>
                    <a:off x="5399151" y="4450938"/>
                    <a:ext cx="263992" cy="34326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线箭头连接符 76">
                    <a:extLst>
                      <a:ext uri="{FF2B5EF4-FFF2-40B4-BE49-F238E27FC236}">
                        <a16:creationId xmlns:a16="http://schemas.microsoft.com/office/drawing/2014/main" id="{9989C35E-B4BF-4C95-9982-D3DE4BA706AC}"/>
                      </a:ext>
                    </a:extLst>
                  </p:cNvPr>
                  <p:cNvCxnSpPr>
                    <a:cxnSpLocks/>
                    <a:stCxn id="45" idx="5"/>
                    <a:endCxn id="68" idx="0"/>
                  </p:cNvCxnSpPr>
                  <p:nvPr/>
                </p:nvCxnSpPr>
                <p:spPr>
                  <a:xfrm>
                    <a:off x="4981511" y="5136447"/>
                    <a:ext cx="247049" cy="343258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64541163-5BAC-4D92-A372-915790C252FC}"/>
                    </a:ext>
                  </a:extLst>
                </p:cNvPr>
                <p:cNvSpPr/>
                <p:nvPr/>
              </p:nvSpPr>
              <p:spPr>
                <a:xfrm rot="1163778">
                  <a:off x="3999716" y="3976590"/>
                  <a:ext cx="1990012" cy="2222356"/>
                </a:xfrm>
                <a:prstGeom prst="ellipse">
                  <a:avLst/>
                </a:prstGeom>
                <a:noFill/>
                <a:ln>
                  <a:solidFill>
                    <a:srgbClr val="FFFF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A110EF7D-29F2-4B5E-B6EF-CCCDCFD870AC}"/>
                    </a:ext>
                  </a:extLst>
                </p:cNvPr>
                <p:cNvSpPr/>
                <p:nvPr/>
              </p:nvSpPr>
              <p:spPr>
                <a:xfrm>
                  <a:off x="6979005" y="3897074"/>
                  <a:ext cx="1900894" cy="2114568"/>
                </a:xfrm>
                <a:prstGeom prst="ellipse">
                  <a:avLst/>
                </a:prstGeom>
                <a:noFill/>
                <a:ln>
                  <a:solidFill>
                    <a:srgbClr val="FFFF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/>
                </a:p>
              </p:txBody>
            </p:sp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AC1BE4B4-149E-48A2-BBF5-22848705121E}"/>
                    </a:ext>
                  </a:extLst>
                </p:cNvPr>
                <p:cNvSpPr/>
                <p:nvPr/>
              </p:nvSpPr>
              <p:spPr>
                <a:xfrm>
                  <a:off x="6145264" y="3973268"/>
                  <a:ext cx="789569" cy="1529181"/>
                </a:xfrm>
                <a:prstGeom prst="ellipse">
                  <a:avLst/>
                </a:prstGeom>
                <a:noFill/>
                <a:ln>
                  <a:solidFill>
                    <a:srgbClr val="FFFF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/>
                </a:p>
              </p:txBody>
            </p:sp>
          </p:grpSp>
          <p:cxnSp>
            <p:nvCxnSpPr>
              <p:cNvPr id="98" name="直线箭头连接符 87">
                <a:extLst>
                  <a:ext uri="{FF2B5EF4-FFF2-40B4-BE49-F238E27FC236}">
                    <a16:creationId xmlns:a16="http://schemas.microsoft.com/office/drawing/2014/main" id="{298BC88A-2470-4271-9642-EDBB196123A9}"/>
                  </a:ext>
                </a:extLst>
              </p:cNvPr>
              <p:cNvCxnSpPr>
                <a:cxnSpLocks/>
                <a:stCxn id="97" idx="3"/>
              </p:cNvCxnSpPr>
              <p:nvPr/>
            </p:nvCxnSpPr>
            <p:spPr>
              <a:xfrm>
                <a:off x="6136261" y="3501028"/>
                <a:ext cx="634140" cy="24079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箭头连接符 87">
                <a:extLst>
                  <a:ext uri="{FF2B5EF4-FFF2-40B4-BE49-F238E27FC236}">
                    <a16:creationId xmlns:a16="http://schemas.microsoft.com/office/drawing/2014/main" id="{446FD85C-FE01-4ED8-9322-2EF4A6847971}"/>
                  </a:ext>
                </a:extLst>
              </p:cNvPr>
              <p:cNvCxnSpPr>
                <a:cxnSpLocks/>
                <a:stCxn id="97" idx="3"/>
              </p:cNvCxnSpPr>
              <p:nvPr/>
            </p:nvCxnSpPr>
            <p:spPr>
              <a:xfrm>
                <a:off x="6136261" y="3501028"/>
                <a:ext cx="72526" cy="8684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17E0B86C-FCC5-447B-9FB8-D654FF41A5D4}"/>
                </a:ext>
              </a:extLst>
            </p:cNvPr>
            <p:cNvSpPr txBox="1"/>
            <p:nvPr/>
          </p:nvSpPr>
          <p:spPr>
            <a:xfrm>
              <a:off x="5457753" y="3346603"/>
              <a:ext cx="678508" cy="308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边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DD3A87D4-F79A-4818-92B7-1754CAF3183C}"/>
              </a:ext>
            </a:extLst>
          </p:cNvPr>
          <p:cNvGrpSpPr/>
          <p:nvPr/>
        </p:nvGrpSpPr>
        <p:grpSpPr>
          <a:xfrm>
            <a:off x="7987951" y="5028448"/>
            <a:ext cx="1297637" cy="1338579"/>
            <a:chOff x="9087700" y="538236"/>
            <a:chExt cx="1297637" cy="1338579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E0FF1949-FA70-48CD-9F83-4D4938DD230B}"/>
                </a:ext>
              </a:extLst>
            </p:cNvPr>
            <p:cNvGrpSpPr/>
            <p:nvPr/>
          </p:nvGrpSpPr>
          <p:grpSpPr>
            <a:xfrm>
              <a:off x="9087700" y="538236"/>
              <a:ext cx="1116909" cy="338554"/>
              <a:chOff x="10292634" y="5162013"/>
              <a:chExt cx="1116909" cy="338554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DE6C72BE-B548-423D-AB97-8F95CC4E56B9}"/>
                  </a:ext>
                </a:extLst>
              </p:cNvPr>
              <p:cNvSpPr/>
              <p:nvPr/>
            </p:nvSpPr>
            <p:spPr>
              <a:xfrm>
                <a:off x="10292634" y="5232906"/>
                <a:ext cx="201401" cy="196768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9F3FDCD7-E76E-40F5-948C-BB830AE380AD}"/>
                  </a:ext>
                </a:extLst>
              </p:cNvPr>
              <p:cNvSpPr txBox="1"/>
              <p:nvPr/>
            </p:nvSpPr>
            <p:spPr>
              <a:xfrm>
                <a:off x="10474862" y="5162013"/>
                <a:ext cx="9346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>
                    <a:solidFill>
                      <a:schemeClr val="accent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根</a:t>
                </a:r>
                <a:r>
                  <a:rPr lang="zh-CN" altLang="en-US" sz="1600" dirty="0">
                    <a:solidFill>
                      <a:schemeClr val="accent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节点</a:t>
                </a:r>
                <a:endParaRPr kumimoji="1" lang="zh-CN" altLang="en-US" sz="160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CE4F8AA-4E69-48C6-B621-3ED7430F7236}"/>
                </a:ext>
              </a:extLst>
            </p:cNvPr>
            <p:cNvGrpSpPr/>
            <p:nvPr/>
          </p:nvGrpSpPr>
          <p:grpSpPr>
            <a:xfrm>
              <a:off x="9087700" y="871578"/>
              <a:ext cx="1297637" cy="338554"/>
              <a:chOff x="10292634" y="5511475"/>
              <a:chExt cx="1297637" cy="338554"/>
            </a:xfrm>
          </p:grpSpPr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202E3247-1260-41B1-AEF4-7F4B5F8CED51}"/>
                  </a:ext>
                </a:extLst>
              </p:cNvPr>
              <p:cNvSpPr/>
              <p:nvPr/>
            </p:nvSpPr>
            <p:spPr>
              <a:xfrm>
                <a:off x="10292634" y="5582369"/>
                <a:ext cx="201401" cy="196768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0B9CA01C-3643-4737-BD39-DD0E02B2DBF7}"/>
                  </a:ext>
                </a:extLst>
              </p:cNvPr>
              <p:cNvSpPr txBox="1"/>
              <p:nvPr/>
            </p:nvSpPr>
            <p:spPr>
              <a:xfrm>
                <a:off x="10474862" y="5511475"/>
                <a:ext cx="11154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4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分支节点</a:t>
                </a:r>
                <a:endParaRPr kumimoji="1" lang="zh-CN" altLang="en-US" sz="1600" dirty="0">
                  <a:solidFill>
                    <a:schemeClr val="accent4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B000E743-2385-4C89-BE25-D94A7E2C0831}"/>
                </a:ext>
              </a:extLst>
            </p:cNvPr>
            <p:cNvGrpSpPr/>
            <p:nvPr/>
          </p:nvGrpSpPr>
          <p:grpSpPr>
            <a:xfrm>
              <a:off x="9087700" y="1204920"/>
              <a:ext cx="1297637" cy="338554"/>
              <a:chOff x="10292634" y="5970963"/>
              <a:chExt cx="1297637" cy="338554"/>
            </a:xfrm>
          </p:grpSpPr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D8310B0D-9EC8-44C8-AD5A-FFE8AAD99B89}"/>
                  </a:ext>
                </a:extLst>
              </p:cNvPr>
              <p:cNvSpPr/>
              <p:nvPr/>
            </p:nvSpPr>
            <p:spPr>
              <a:xfrm>
                <a:off x="10292634" y="6041856"/>
                <a:ext cx="201401" cy="196768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0E08A777-ACA9-4B1E-A84D-3F52EBDFAB16}"/>
                  </a:ext>
                </a:extLst>
              </p:cNvPr>
              <p:cNvSpPr txBox="1"/>
              <p:nvPr/>
            </p:nvSpPr>
            <p:spPr>
              <a:xfrm>
                <a:off x="10474862" y="5970963"/>
                <a:ext cx="11154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3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叶子节点</a:t>
                </a:r>
                <a:endParaRPr kumimoji="1" lang="zh-CN" altLang="en-US" sz="1600" dirty="0">
                  <a:solidFill>
                    <a:schemeClr val="accent3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C8591F2B-3E84-4E1A-BC2B-3F762C5DD54D}"/>
                </a:ext>
              </a:extLst>
            </p:cNvPr>
            <p:cNvGrpSpPr/>
            <p:nvPr/>
          </p:nvGrpSpPr>
          <p:grpSpPr>
            <a:xfrm>
              <a:off x="9087700" y="1538261"/>
              <a:ext cx="948537" cy="338554"/>
              <a:chOff x="10292634" y="6320425"/>
              <a:chExt cx="948537" cy="338554"/>
            </a:xfrm>
          </p:grpSpPr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0365EE96-9CF4-4E10-ABFC-39FCD1090662}"/>
                  </a:ext>
                </a:extLst>
              </p:cNvPr>
              <p:cNvSpPr/>
              <p:nvPr/>
            </p:nvSpPr>
            <p:spPr>
              <a:xfrm>
                <a:off x="10292634" y="6391318"/>
                <a:ext cx="201401" cy="196768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prstDash val="sysDash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B666CB96-0B3C-4CF4-B0B4-E10CA92077E7}"/>
                  </a:ext>
                </a:extLst>
              </p:cNvPr>
              <p:cNvSpPr txBox="1"/>
              <p:nvPr/>
            </p:nvSpPr>
            <p:spPr>
              <a:xfrm>
                <a:off x="10474862" y="6320425"/>
                <a:ext cx="7663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>
                    <a:solidFill>
                      <a:schemeClr val="accent2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子树</a:t>
                </a:r>
              </a:p>
            </p:txBody>
          </p:sp>
        </p:grpSp>
      </p:grp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7838ECC-F1C4-4F6A-ADB6-15F9FA636313}"/>
              </a:ext>
            </a:extLst>
          </p:cNvPr>
          <p:cNvSpPr txBox="1"/>
          <p:nvPr/>
        </p:nvSpPr>
        <p:spPr>
          <a:xfrm>
            <a:off x="10736555" y="2333155"/>
            <a:ext cx="9346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</a:t>
            </a:r>
            <a:r>
              <a: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</a:t>
            </a:r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</a:t>
            </a:r>
            <a:r>
              <a: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</a:t>
            </a:r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</a:t>
            </a:r>
            <a:r>
              <a: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</a:t>
            </a:r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</a:t>
            </a:r>
            <a:r>
              <a: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</a:t>
            </a:r>
          </a:p>
        </p:txBody>
      </p:sp>
      <p:sp>
        <p:nvSpPr>
          <p:cNvPr id="145" name="对话气泡: 圆角矩形 144">
            <a:extLst>
              <a:ext uri="{FF2B5EF4-FFF2-40B4-BE49-F238E27FC236}">
                <a16:creationId xmlns:a16="http://schemas.microsoft.com/office/drawing/2014/main" id="{43A8F55A-6FCB-430B-8318-6B4BD1E7224C}"/>
              </a:ext>
            </a:extLst>
          </p:cNvPr>
          <p:cNvSpPr/>
          <p:nvPr/>
        </p:nvSpPr>
        <p:spPr>
          <a:xfrm>
            <a:off x="6246192" y="1383803"/>
            <a:ext cx="1943159" cy="843655"/>
          </a:xfrm>
          <a:prstGeom prst="wedgeRoundRectCallout">
            <a:avLst>
              <a:gd name="adj1" fmla="val 31845"/>
              <a:gd name="adj2" fmla="val 6513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度为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的树可否为空？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叉树可否为空？</a:t>
            </a:r>
          </a:p>
        </p:txBody>
      </p:sp>
    </p:spTree>
    <p:extLst>
      <p:ext uri="{BB962C8B-B14F-4D97-AF65-F5344CB8AC3E}">
        <p14:creationId xmlns:p14="http://schemas.microsoft.com/office/powerpoint/2010/main" val="674517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0B21368-69A2-4F30-9CE8-5FBF34688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树的性质</a:t>
                </a:r>
                <a:endParaRPr lang="en-US" altLang="zh-CN" dirty="0"/>
              </a:p>
              <a:p>
                <a:pPr marL="514350" lvl="2" indent="-514350">
                  <a:lnSpc>
                    <a:spcPct val="100000"/>
                  </a:lnSpc>
                  <a:spcBef>
                    <a:spcPts val="1000"/>
                  </a:spcBef>
                  <a:buFont typeface="+mj-lt"/>
                  <a:buAutoNum type="arabicPeriod" startAt="4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度为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的树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(m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叉树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sz="1600" dirty="0">
                    <a:solidFill>
                      <a:schemeClr val="tx1"/>
                    </a:solidFill>
                  </a:rPr>
                  <a:t>第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i 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层至多有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个节点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≥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en-US" sz="1600" dirty="0"/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1600" dirty="0"/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600" dirty="0"/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514350" lvl="2" indent="-514350">
                  <a:lnSpc>
                    <a:spcPct val="100000"/>
                  </a:lnSpc>
                  <a:spcBef>
                    <a:spcPts val="1000"/>
                  </a:spcBef>
                  <a:buFont typeface="+mj-lt"/>
                  <a:buAutoNum type="arabicPeriod" startAt="5"/>
                </a:pPr>
                <a:r>
                  <a:rPr lang="zh-CN" altLang="en-US" dirty="0"/>
                  <a:t>高度为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叉树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至多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CN" altLang="en-US" dirty="0"/>
                  <a:t>个节点</a:t>
                </a:r>
                <a:endParaRPr lang="en-US" altLang="zh-CN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sz="1600" dirty="0"/>
                  <a:t>等比数列求和：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600" b="0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sz="1600" dirty="0"/>
                  <a:t>高度为</a:t>
                </a:r>
                <a:r>
                  <a:rPr lang="en-US" altLang="zh-CN" sz="1600" dirty="0"/>
                  <a:t>h</a:t>
                </a:r>
                <a:r>
                  <a:rPr lang="zh-CN" altLang="en-US" sz="1600" dirty="0"/>
                  <a:t>的</a:t>
                </a:r>
                <a:r>
                  <a:rPr lang="en-US" altLang="zh-CN" sz="1600" dirty="0"/>
                  <a:t>m</a:t>
                </a:r>
                <a:r>
                  <a:rPr lang="zh-CN" altLang="en-US" sz="1600" dirty="0"/>
                  <a:t>叉树</a:t>
                </a:r>
                <a:r>
                  <a:rPr lang="zh-CN" altLang="en-US" sz="1600" dirty="0">
                    <a:solidFill>
                      <a:schemeClr val="accent2"/>
                    </a:solidFill>
                  </a:rPr>
                  <a:t>至少</a:t>
                </a:r>
                <a:r>
                  <a:rPr lang="zh-CN" altLang="en-US" sz="1600" dirty="0"/>
                  <a:t>有</a:t>
                </a:r>
                <a:r>
                  <a:rPr lang="en-US" altLang="zh-CN" sz="1600" dirty="0"/>
                  <a:t>h</a:t>
                </a:r>
                <a:r>
                  <a:rPr lang="zh-CN" altLang="en-US" sz="1600" dirty="0"/>
                  <a:t>个节点</a:t>
                </a:r>
                <a:endParaRPr lang="en-US" altLang="zh-CN" sz="1600" dirty="0"/>
              </a:p>
              <a:p>
                <a:pPr marL="457223" lvl="3" indent="0">
                  <a:spcBef>
                    <a:spcPts val="1000"/>
                  </a:spcBef>
                  <a:buNone/>
                </a:pPr>
                <a:r>
                  <a:rPr lang="zh-CN" altLang="en-US" sz="1600" dirty="0"/>
                  <a:t>高度为</a:t>
                </a:r>
                <a:r>
                  <a:rPr lang="en-US" altLang="zh-CN" sz="1600" dirty="0"/>
                  <a:t>h</a:t>
                </a:r>
                <a:r>
                  <a:rPr lang="zh-CN" altLang="en-US" sz="1600" dirty="0"/>
                  <a:t>、度为</a:t>
                </a:r>
                <a:r>
                  <a:rPr lang="en-US" altLang="zh-CN" sz="1600" dirty="0"/>
                  <a:t>m</a:t>
                </a:r>
                <a:r>
                  <a:rPr lang="zh-CN" altLang="en-US" sz="1600" dirty="0"/>
                  <a:t>的树</a:t>
                </a:r>
                <a:r>
                  <a:rPr lang="zh-CN" altLang="en-US" sz="1600" dirty="0">
                    <a:solidFill>
                      <a:schemeClr val="accent2"/>
                    </a:solidFill>
                  </a:rPr>
                  <a:t>至少</a:t>
                </a:r>
                <a:r>
                  <a:rPr lang="zh-CN" altLang="en-US" sz="1600" dirty="0"/>
                  <a:t>有</a:t>
                </a:r>
                <a:r>
                  <a:rPr lang="en-US" altLang="zh-CN" sz="1600" dirty="0" err="1"/>
                  <a:t>h+m-1</a:t>
                </a:r>
                <a:r>
                  <a:rPr lang="zh-CN" altLang="en-US" sz="1600" dirty="0"/>
                  <a:t>个节点</a:t>
                </a:r>
                <a:endParaRPr lang="en-US" altLang="zh-CN" sz="1600" dirty="0"/>
              </a:p>
              <a:p>
                <a:pPr marL="514350" lvl="2" indent="-514350">
                  <a:lnSpc>
                    <a:spcPct val="100000"/>
                  </a:lnSpc>
                  <a:spcBef>
                    <a:spcPts val="1000"/>
                  </a:spcBef>
                  <a:buFont typeface="+mj-lt"/>
                  <a:buAutoNum type="arabicPeriod" startAt="6"/>
                </a:pPr>
                <a:r>
                  <a:rPr lang="zh-CN" altLang="en-US" dirty="0"/>
                  <a:t>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个节点的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叉树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最小高度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457223" lvl="3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zh-CN" altLang="en-US" sz="1600" dirty="0"/>
                  <a:t>所有节点都有</a:t>
                </a:r>
                <a:r>
                  <a:rPr lang="en-US" altLang="zh-CN" sz="1600" dirty="0"/>
                  <a:t>m</a:t>
                </a:r>
                <a:r>
                  <a:rPr lang="zh-CN" altLang="en-US" sz="1600" dirty="0"/>
                  <a:t>个孩子：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0B21368-69A2-4F30-9CE8-5FBF34688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/>
              <a:t>什么是树？什么是二叉树？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8E0F9B7B-1732-4F9F-8F51-A2EBA2FEBE06}"/>
              </a:ext>
            </a:extLst>
          </p:cNvPr>
          <p:cNvSpPr/>
          <p:nvPr/>
        </p:nvSpPr>
        <p:spPr>
          <a:xfrm>
            <a:off x="7929118" y="1676975"/>
            <a:ext cx="410063" cy="41517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A</a:t>
            </a:r>
            <a:endParaRPr kumimoji="1" lang="zh-CN" altLang="en-US" sz="1600" dirty="0">
              <a:noFill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E7AA185-0CF9-4EE7-BCDB-8C9077E04036}"/>
              </a:ext>
            </a:extLst>
          </p:cNvPr>
          <p:cNvSpPr/>
          <p:nvPr/>
        </p:nvSpPr>
        <p:spPr>
          <a:xfrm>
            <a:off x="6479552" y="2511614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B</a:t>
            </a:r>
            <a:endParaRPr kumimoji="1" lang="zh-CN" altLang="en-US" sz="1600" dirty="0">
              <a:noFill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34F5458-B7CE-4604-984E-FBD67D54B8F5}"/>
              </a:ext>
            </a:extLst>
          </p:cNvPr>
          <p:cNvSpPr/>
          <p:nvPr/>
        </p:nvSpPr>
        <p:spPr>
          <a:xfrm>
            <a:off x="7929118" y="2511614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C</a:t>
            </a:r>
            <a:endParaRPr kumimoji="1" lang="zh-CN" altLang="en-US" sz="1600" dirty="0">
              <a:noFill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599EE83-8C1A-4602-BEDF-558CFEF79089}"/>
              </a:ext>
            </a:extLst>
          </p:cNvPr>
          <p:cNvSpPr/>
          <p:nvPr/>
        </p:nvSpPr>
        <p:spPr>
          <a:xfrm>
            <a:off x="9378685" y="2511614"/>
            <a:ext cx="410061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D</a:t>
            </a:r>
            <a:endParaRPr kumimoji="1" lang="zh-CN" altLang="en-US" sz="1600" dirty="0">
              <a:noFill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5898DAC-CD54-40A5-8D07-61EEC1C7476A}"/>
              </a:ext>
            </a:extLst>
          </p:cNvPr>
          <p:cNvSpPr/>
          <p:nvPr/>
        </p:nvSpPr>
        <p:spPr>
          <a:xfrm>
            <a:off x="6039594" y="3221411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E</a:t>
            </a:r>
            <a:endParaRPr kumimoji="1" lang="zh-CN" altLang="en-US" sz="1600" dirty="0">
              <a:noFill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6EF5ABE-9DDF-4C1B-A6D6-DAD433FB2BF1}"/>
              </a:ext>
            </a:extLst>
          </p:cNvPr>
          <p:cNvSpPr/>
          <p:nvPr/>
        </p:nvSpPr>
        <p:spPr>
          <a:xfrm>
            <a:off x="7929118" y="3221411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G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47" name="直线箭头连接符 48">
            <a:extLst>
              <a:ext uri="{FF2B5EF4-FFF2-40B4-BE49-F238E27FC236}">
                <a16:creationId xmlns:a16="http://schemas.microsoft.com/office/drawing/2014/main" id="{CE3FED91-3C82-490F-990C-39AB60E5C3FC}"/>
              </a:ext>
            </a:extLst>
          </p:cNvPr>
          <p:cNvCxnSpPr>
            <a:cxnSpLocks/>
            <a:stCxn id="41" idx="3"/>
            <a:endCxn id="42" idx="0"/>
          </p:cNvCxnSpPr>
          <p:nvPr/>
        </p:nvCxnSpPr>
        <p:spPr>
          <a:xfrm flipH="1">
            <a:off x="6684584" y="2031351"/>
            <a:ext cx="1304586" cy="48026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9">
            <a:extLst>
              <a:ext uri="{FF2B5EF4-FFF2-40B4-BE49-F238E27FC236}">
                <a16:creationId xmlns:a16="http://schemas.microsoft.com/office/drawing/2014/main" id="{BC9B7CB0-9F5C-416F-8173-B50FD7D20587}"/>
              </a:ext>
            </a:extLst>
          </p:cNvPr>
          <p:cNvCxnSpPr>
            <a:cxnSpLocks/>
            <a:stCxn id="41" idx="4"/>
            <a:endCxn id="43" idx="0"/>
          </p:cNvCxnSpPr>
          <p:nvPr/>
        </p:nvCxnSpPr>
        <p:spPr>
          <a:xfrm>
            <a:off x="8134150" y="2092152"/>
            <a:ext cx="0" cy="419462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50">
            <a:extLst>
              <a:ext uri="{FF2B5EF4-FFF2-40B4-BE49-F238E27FC236}">
                <a16:creationId xmlns:a16="http://schemas.microsoft.com/office/drawing/2014/main" id="{27C404A6-8ECB-452D-9DAC-9FEEF4D8EC36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>
            <a:off x="8134150" y="2926791"/>
            <a:ext cx="0" cy="29462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1">
            <a:extLst>
              <a:ext uri="{FF2B5EF4-FFF2-40B4-BE49-F238E27FC236}">
                <a16:creationId xmlns:a16="http://schemas.microsoft.com/office/drawing/2014/main" id="{89721A39-5DDA-461F-A119-CF2396B07725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6244626" y="2865990"/>
            <a:ext cx="294978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2">
            <a:extLst>
              <a:ext uri="{FF2B5EF4-FFF2-40B4-BE49-F238E27FC236}">
                <a16:creationId xmlns:a16="http://schemas.microsoft.com/office/drawing/2014/main" id="{13409DE9-B92D-4010-86E8-3C8EFCBB9DBB}"/>
              </a:ext>
            </a:extLst>
          </p:cNvPr>
          <p:cNvCxnSpPr>
            <a:cxnSpLocks/>
            <a:stCxn id="41" idx="5"/>
            <a:endCxn id="44" idx="0"/>
          </p:cNvCxnSpPr>
          <p:nvPr/>
        </p:nvCxnSpPr>
        <p:spPr>
          <a:xfrm>
            <a:off x="8279129" y="2031351"/>
            <a:ext cx="1304587" cy="48026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1FEE3DE-DE13-428B-A6D9-AF6BDDFEA896}"/>
              </a:ext>
            </a:extLst>
          </p:cNvPr>
          <p:cNvSpPr/>
          <p:nvPr/>
        </p:nvSpPr>
        <p:spPr>
          <a:xfrm>
            <a:off x="7924263" y="3932189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P</a:t>
            </a:r>
            <a:endParaRPr kumimoji="1" lang="zh-CN" altLang="en-US" sz="1600" dirty="0">
              <a:noFill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1EB3E23-643E-4D39-BE84-4F66FAF52462}"/>
              </a:ext>
            </a:extLst>
          </p:cNvPr>
          <p:cNvSpPr/>
          <p:nvPr/>
        </p:nvSpPr>
        <p:spPr>
          <a:xfrm>
            <a:off x="9818563" y="3221411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J</a:t>
            </a:r>
            <a:endParaRPr kumimoji="1" lang="zh-CN" altLang="en-US" sz="1600" dirty="0">
              <a:noFill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0D5CF0C-9A2D-45C2-8CA7-EFA0FCF3CFC0}"/>
              </a:ext>
            </a:extLst>
          </p:cNvPr>
          <p:cNvSpPr/>
          <p:nvPr/>
        </p:nvSpPr>
        <p:spPr>
          <a:xfrm>
            <a:off x="9378684" y="3221411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I</a:t>
            </a:r>
            <a:endParaRPr kumimoji="1" lang="zh-CN" altLang="en-US" sz="1600" dirty="0">
              <a:noFill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69A3932-E490-4559-8406-0867CFC8C954}"/>
              </a:ext>
            </a:extLst>
          </p:cNvPr>
          <p:cNvSpPr/>
          <p:nvPr/>
        </p:nvSpPr>
        <p:spPr>
          <a:xfrm>
            <a:off x="8936773" y="3221411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H</a:t>
            </a:r>
            <a:endParaRPr kumimoji="1" lang="zh-CN" altLang="en-US" sz="1600" dirty="0">
              <a:noFill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55E67994-79D5-4EF3-A14A-A33B1DE7F775}"/>
              </a:ext>
            </a:extLst>
          </p:cNvPr>
          <p:cNvSpPr/>
          <p:nvPr/>
        </p:nvSpPr>
        <p:spPr>
          <a:xfrm>
            <a:off x="6922268" y="3221411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F</a:t>
            </a:r>
            <a:endParaRPr kumimoji="1" lang="zh-CN" altLang="en-US" sz="1600" dirty="0">
              <a:noFill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BA53C842-6B10-49C9-8F9C-BBD053F9E9AB}"/>
              </a:ext>
            </a:extLst>
          </p:cNvPr>
          <p:cNvSpPr/>
          <p:nvPr/>
        </p:nvSpPr>
        <p:spPr>
          <a:xfrm>
            <a:off x="8361090" y="3932189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O</a:t>
            </a:r>
            <a:endParaRPr kumimoji="1" lang="zh-CN" altLang="en-US" sz="1600" dirty="0">
              <a:noFill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E542D41-E080-435A-A7D4-5FE23C0B93B8}"/>
              </a:ext>
            </a:extLst>
          </p:cNvPr>
          <p:cNvSpPr/>
          <p:nvPr/>
        </p:nvSpPr>
        <p:spPr>
          <a:xfrm>
            <a:off x="7491504" y="3932189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K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70" name="直线箭头连接符 65">
            <a:extLst>
              <a:ext uri="{FF2B5EF4-FFF2-40B4-BE49-F238E27FC236}">
                <a16:creationId xmlns:a16="http://schemas.microsoft.com/office/drawing/2014/main" id="{0F500B10-5EFC-4E20-A3A4-44752ED51321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129295" y="3638548"/>
            <a:ext cx="0" cy="29364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66">
            <a:extLst>
              <a:ext uri="{FF2B5EF4-FFF2-40B4-BE49-F238E27FC236}">
                <a16:creationId xmlns:a16="http://schemas.microsoft.com/office/drawing/2014/main" id="{5B08C8D3-272A-4674-958D-A95B42B48A68}"/>
              </a:ext>
            </a:extLst>
          </p:cNvPr>
          <p:cNvCxnSpPr>
            <a:cxnSpLocks/>
            <a:stCxn id="44" idx="5"/>
            <a:endCxn id="58" idx="0"/>
          </p:cNvCxnSpPr>
          <p:nvPr/>
        </p:nvCxnSpPr>
        <p:spPr>
          <a:xfrm>
            <a:off x="9728694" y="2865990"/>
            <a:ext cx="294901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67">
            <a:extLst>
              <a:ext uri="{FF2B5EF4-FFF2-40B4-BE49-F238E27FC236}">
                <a16:creationId xmlns:a16="http://schemas.microsoft.com/office/drawing/2014/main" id="{15F22145-8384-4272-A8E8-FFD4D863D0A3}"/>
              </a:ext>
            </a:extLst>
          </p:cNvPr>
          <p:cNvCxnSpPr>
            <a:cxnSpLocks/>
            <a:stCxn id="44" idx="4"/>
            <a:endCxn id="59" idx="0"/>
          </p:cNvCxnSpPr>
          <p:nvPr/>
        </p:nvCxnSpPr>
        <p:spPr>
          <a:xfrm>
            <a:off x="9583716" y="2926791"/>
            <a:ext cx="0" cy="29462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68">
            <a:extLst>
              <a:ext uri="{FF2B5EF4-FFF2-40B4-BE49-F238E27FC236}">
                <a16:creationId xmlns:a16="http://schemas.microsoft.com/office/drawing/2014/main" id="{A5A03CA5-849A-4978-A76C-EBC8D56C09FA}"/>
              </a:ext>
            </a:extLst>
          </p:cNvPr>
          <p:cNvCxnSpPr>
            <a:cxnSpLocks/>
            <a:stCxn id="44" idx="3"/>
            <a:endCxn id="60" idx="0"/>
          </p:cNvCxnSpPr>
          <p:nvPr/>
        </p:nvCxnSpPr>
        <p:spPr>
          <a:xfrm flipH="1">
            <a:off x="9141805" y="2865990"/>
            <a:ext cx="296932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2">
            <a:extLst>
              <a:ext uri="{FF2B5EF4-FFF2-40B4-BE49-F238E27FC236}">
                <a16:creationId xmlns:a16="http://schemas.microsoft.com/office/drawing/2014/main" id="{0F42CA73-6FD7-438A-8C68-D7E29D675CD0}"/>
              </a:ext>
            </a:extLst>
          </p:cNvPr>
          <p:cNvCxnSpPr>
            <a:cxnSpLocks/>
            <a:stCxn id="46" idx="4"/>
            <a:endCxn id="69" idx="0"/>
          </p:cNvCxnSpPr>
          <p:nvPr/>
        </p:nvCxnSpPr>
        <p:spPr>
          <a:xfrm flipH="1">
            <a:off x="7696536" y="3636588"/>
            <a:ext cx="437614" cy="29560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3">
            <a:extLst>
              <a:ext uri="{FF2B5EF4-FFF2-40B4-BE49-F238E27FC236}">
                <a16:creationId xmlns:a16="http://schemas.microsoft.com/office/drawing/2014/main" id="{92D5E20B-0DF0-4A80-8F10-252E8A1382D5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6829563" y="2865990"/>
            <a:ext cx="297737" cy="3554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6">
            <a:extLst>
              <a:ext uri="{FF2B5EF4-FFF2-40B4-BE49-F238E27FC236}">
                <a16:creationId xmlns:a16="http://schemas.microsoft.com/office/drawing/2014/main" id="{9989C35E-B4BF-4C95-9982-D3DE4BA706AC}"/>
              </a:ext>
            </a:extLst>
          </p:cNvPr>
          <p:cNvCxnSpPr>
            <a:cxnSpLocks/>
            <a:stCxn id="46" idx="4"/>
            <a:endCxn id="68" idx="0"/>
          </p:cNvCxnSpPr>
          <p:nvPr/>
        </p:nvCxnSpPr>
        <p:spPr>
          <a:xfrm>
            <a:off x="8134150" y="3636588"/>
            <a:ext cx="431972" cy="29560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7838ECC-F1C4-4F6A-ADB6-15F9FA636313}"/>
              </a:ext>
            </a:extLst>
          </p:cNvPr>
          <p:cNvSpPr txBox="1"/>
          <p:nvPr/>
        </p:nvSpPr>
        <p:spPr>
          <a:xfrm>
            <a:off x="10446186" y="1791842"/>
            <a:ext cx="9346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</a:t>
            </a:r>
            <a:r>
              <a: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</a:t>
            </a:r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</a:t>
            </a:r>
            <a:r>
              <a: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</a:t>
            </a:r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</a:t>
            </a:r>
            <a:r>
              <a: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</a:t>
            </a:r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endParaRPr kumimoji="1"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</a:t>
            </a:r>
            <a:r>
              <a:rPr kumimoji="1"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r>
              <a:rPr kumimoji="1"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层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42AD8B21-2ED3-434B-BA20-689BF99AC3D9}"/>
              </a:ext>
            </a:extLst>
          </p:cNvPr>
          <p:cNvSpPr/>
          <p:nvPr/>
        </p:nvSpPr>
        <p:spPr>
          <a:xfrm>
            <a:off x="6480931" y="3221411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E</a:t>
            </a:r>
            <a:endParaRPr kumimoji="1" lang="zh-CN" altLang="en-US" sz="1600" dirty="0">
              <a:noFill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D5CB0E6C-85D0-4180-8F0E-208D2F5935C5}"/>
              </a:ext>
            </a:extLst>
          </p:cNvPr>
          <p:cNvSpPr/>
          <p:nvPr/>
        </p:nvSpPr>
        <p:spPr>
          <a:xfrm>
            <a:off x="7487436" y="3221411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G</a:t>
            </a:r>
            <a:endParaRPr kumimoji="1" lang="zh-CN" altLang="en-US" sz="1600" dirty="0">
              <a:noFill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3A0A6F0C-E9BD-4D71-9367-20D3EFD727B1}"/>
              </a:ext>
            </a:extLst>
          </p:cNvPr>
          <p:cNvSpPr/>
          <p:nvPr/>
        </p:nvSpPr>
        <p:spPr>
          <a:xfrm>
            <a:off x="8364465" y="3221411"/>
            <a:ext cx="410063" cy="415177"/>
          </a:xfrm>
          <a:prstGeom prst="ellipse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noFill/>
              </a:rPr>
              <a:t>G</a:t>
            </a:r>
            <a:endParaRPr kumimoji="1" lang="zh-CN" altLang="en-US" sz="1600" dirty="0">
              <a:noFill/>
            </a:endParaRPr>
          </a:p>
        </p:txBody>
      </p:sp>
      <p:cxnSp>
        <p:nvCxnSpPr>
          <p:cNvPr id="66" name="直线箭头连接符 73">
            <a:extLst>
              <a:ext uri="{FF2B5EF4-FFF2-40B4-BE49-F238E27FC236}">
                <a16:creationId xmlns:a16="http://schemas.microsoft.com/office/drawing/2014/main" id="{46CCBF25-4CD5-4A03-8750-FFCED1EFDA6C}"/>
              </a:ext>
            </a:extLst>
          </p:cNvPr>
          <p:cNvCxnSpPr>
            <a:cxnSpLocks/>
            <a:stCxn id="42" idx="4"/>
            <a:endCxn id="57" idx="0"/>
          </p:cNvCxnSpPr>
          <p:nvPr/>
        </p:nvCxnSpPr>
        <p:spPr>
          <a:xfrm>
            <a:off x="6684584" y="2926791"/>
            <a:ext cx="1379" cy="29462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50">
            <a:extLst>
              <a:ext uri="{FF2B5EF4-FFF2-40B4-BE49-F238E27FC236}">
                <a16:creationId xmlns:a16="http://schemas.microsoft.com/office/drawing/2014/main" id="{D6D7F530-6C2E-44DB-A990-4C64C33D614C}"/>
              </a:ext>
            </a:extLst>
          </p:cNvPr>
          <p:cNvCxnSpPr>
            <a:cxnSpLocks/>
            <a:stCxn id="43" idx="4"/>
            <a:endCxn id="61" idx="0"/>
          </p:cNvCxnSpPr>
          <p:nvPr/>
        </p:nvCxnSpPr>
        <p:spPr>
          <a:xfrm flipH="1">
            <a:off x="7692468" y="2926791"/>
            <a:ext cx="441682" cy="29462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50">
            <a:extLst>
              <a:ext uri="{FF2B5EF4-FFF2-40B4-BE49-F238E27FC236}">
                <a16:creationId xmlns:a16="http://schemas.microsoft.com/office/drawing/2014/main" id="{3E996FEE-B6C8-4510-A25A-EC5EB0E402A1}"/>
              </a:ext>
            </a:extLst>
          </p:cNvPr>
          <p:cNvCxnSpPr>
            <a:cxnSpLocks/>
            <a:stCxn id="43" idx="4"/>
            <a:endCxn id="62" idx="0"/>
          </p:cNvCxnSpPr>
          <p:nvPr/>
        </p:nvCxnSpPr>
        <p:spPr>
          <a:xfrm>
            <a:off x="8134150" y="2926791"/>
            <a:ext cx="435347" cy="29462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对话气泡: 圆角矩形 82">
                <a:extLst>
                  <a:ext uri="{FF2B5EF4-FFF2-40B4-BE49-F238E27FC236}">
                    <a16:creationId xmlns:a16="http://schemas.microsoft.com/office/drawing/2014/main" id="{4630DD78-A6FE-4F53-BF49-E989E3FCF575}"/>
                  </a:ext>
                </a:extLst>
              </p:cNvPr>
              <p:cNvSpPr/>
              <p:nvPr/>
            </p:nvSpPr>
            <p:spPr>
              <a:xfrm>
                <a:off x="5852382" y="4444880"/>
                <a:ext cx="4830272" cy="1625222"/>
              </a:xfrm>
              <a:prstGeom prst="wedgeRoundRectCallout">
                <a:avLst>
                  <a:gd name="adj1" fmla="val -55929"/>
                  <a:gd name="adj2" fmla="val -39543"/>
                  <a:gd name="adj3" fmla="val 1666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3" lvl="2" indent="0">
                  <a:spcBef>
                    <a:spcPts val="1000"/>
                  </a:spcBef>
                  <a:buNone/>
                </a:pP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等比数列</a:t>
                </a:r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400" dirty="0">
                    <a:ea typeface="思源黑体 CN Medium" panose="020B0600000000000000" pitchFamily="34" charset="-122"/>
                  </a:rPr>
                  <a:t>,,,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𝑛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400" dirty="0">
                    <a:ea typeface="思源黑体 CN Medium" panose="020B0600000000000000" pitchFamily="34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)</a:t>
                </a:r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求和：公比为</a:t>
                </a:r>
                <a:r>
                  <a:rPr lang="en-US" altLang="zh-CN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q</a:t>
                </a:r>
              </a:p>
              <a:p>
                <a:pPr marL="23" lvl="2" indent="0"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=</a:t>
                </a:r>
                <a:r>
                  <a:rPr lang="en-US" altLang="zh-CN" sz="1400" b="1" dirty="0">
                    <a:ea typeface="思源黑体 CN Medium" panose="020B0600000000000000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400" b="1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400" b="1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1400" b="1" dirty="0">
                    <a:ea typeface="思源黑体 CN Medium" panose="020B0600000000000000" pitchFamily="34" charset="-122"/>
                  </a:rPr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𝒏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−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400" b="1" dirty="0">
                    <a:ea typeface="思源黑体 CN Medium" panose="020B0600000000000000" pitchFamily="34" charset="-122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23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𝒒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=</a:t>
                </a:r>
                <a:r>
                  <a:rPr lang="en-US" altLang="zh-CN" sz="1400" b="1" dirty="0">
                    <a:ea typeface="思源黑体 CN Medium" panose="020B0600000000000000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𝒒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400" b="1" i="1"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𝒒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400" b="1" i="1"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𝒒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1400" b="1" dirty="0">
                    <a:ea typeface="思源黑体 CN Medium" panose="020B0600000000000000" pitchFamily="34" charset="-122"/>
                  </a:rPr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𝒒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𝒏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−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400" b="1" dirty="0">
                    <a:ea typeface="思源黑体 CN Medium" panose="020B0600000000000000" pitchFamily="34" charset="-122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𝒒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=</a:t>
                </a:r>
                <a:r>
                  <a:rPr lang="en-US" altLang="zh-CN" sz="1400" b="1" dirty="0">
                    <a:ea typeface="思源黑体 CN Medium" panose="020B0600000000000000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400" b="1" i="1"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1400" b="1" dirty="0">
                    <a:ea typeface="思源黑体 CN Medium" panose="020B0600000000000000" pitchFamily="34" charset="-122"/>
                  </a:rPr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𝒏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+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marL="23" lvl="2">
                  <a:spcBef>
                    <a:spcPts val="1000"/>
                  </a:spcBef>
                </a:pPr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400" b="1" i="0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𝟏</m:t>
                    </m:r>
                    <m:r>
                      <a:rPr lang="en-US" altLang="zh-CN" sz="1400" b="1" i="0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−</m:t>
                    </m:r>
                    <m:r>
                      <a:rPr lang="en-US" altLang="zh-CN" sz="1400" b="1" i="1"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𝒒</m:t>
                    </m:r>
                  </m:oMath>
                </a14:m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=</a:t>
                </a:r>
                <a:r>
                  <a:rPr lang="en-US" altLang="zh-CN" sz="1400" b="1" dirty="0">
                    <a:ea typeface="思源黑体 CN Medium" panose="020B0600000000000000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-</a:t>
                </a:r>
                <a:r>
                  <a:rPr lang="en-US" altLang="zh-CN" sz="1400" b="1" dirty="0">
                    <a:ea typeface="思源黑体 CN Medium" panose="020B0600000000000000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𝒏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+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，</a:t>
                </a:r>
                <a:r>
                  <a:rPr lang="en-US" altLang="zh-CN" sz="1400" b="1" dirty="0">
                    <a:ea typeface="思源黑体 CN Medium" panose="020B0600000000000000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b="1" i="1" dirty="0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400" b="1" i="1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</a:rPr>
                              <m:t>𝒏</m:t>
                            </m:r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</a:rPr>
                              <m:t>+</m:t>
                            </m:r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− </m:t>
                        </m:r>
                        <m:sSub>
                          <m:sSubPr>
                            <m:ctrlPr>
                              <a:rPr lang="en-US" altLang="zh-CN" sz="1400" b="1" i="1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zh-CN" sz="1400" b="1" i="1" dirty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𝒒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 − </m:t>
                        </m:r>
                        <m:r>
                          <a:rPr lang="en-US" altLang="zh-CN" sz="1400" b="1" i="1" dirty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4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4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</a:rPr>
                              <m:t>𝒎</m:t>
                            </m:r>
                          </m:e>
                          <m:sup>
                            <m:r>
                              <a:rPr lang="en-US" altLang="zh-CN" sz="14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</a:rPr>
                              <m:t>𝒉</m:t>
                            </m:r>
                          </m:sup>
                        </m:sSup>
                        <m:r>
                          <a:rPr lang="en-US" altLang="zh-CN" sz="14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 − </m:t>
                        </m:r>
                        <m:r>
                          <a:rPr lang="en-US" altLang="zh-CN" sz="14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14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𝒎</m:t>
                        </m:r>
                        <m:r>
                          <a:rPr lang="en-US" altLang="zh-CN" sz="14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 − </m:t>
                        </m:r>
                        <m:r>
                          <a:rPr lang="en-US" altLang="zh-CN" sz="14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den>
                    </m:f>
                  </m:oMath>
                </a14:m>
                <a:endPara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83" name="对话气泡: 圆角矩形 82">
                <a:extLst>
                  <a:ext uri="{FF2B5EF4-FFF2-40B4-BE49-F238E27FC236}">
                    <a16:creationId xmlns:a16="http://schemas.microsoft.com/office/drawing/2014/main" id="{4630DD78-A6FE-4F53-BF49-E989E3FCF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382" y="4444880"/>
                <a:ext cx="4830272" cy="1625222"/>
              </a:xfrm>
              <a:prstGeom prst="wedgeRoundRectCallout">
                <a:avLst>
                  <a:gd name="adj1" fmla="val -55929"/>
                  <a:gd name="adj2" fmla="val -39543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对话气泡: 圆角矩形 36">
                <a:extLst>
                  <a:ext uri="{FF2B5EF4-FFF2-40B4-BE49-F238E27FC236}">
                    <a16:creationId xmlns:a16="http://schemas.microsoft.com/office/drawing/2014/main" id="{83DBA1A5-BE2E-4991-92E8-32043BCEA4F0}"/>
                  </a:ext>
                </a:extLst>
              </p:cNvPr>
              <p:cNvSpPr/>
              <p:nvPr/>
            </p:nvSpPr>
            <p:spPr>
              <a:xfrm>
                <a:off x="5839630" y="4949051"/>
                <a:ext cx="3764750" cy="1369339"/>
              </a:xfrm>
              <a:prstGeom prst="wedgeRoundRectCallout">
                <a:avLst>
                  <a:gd name="adj1" fmla="val -57349"/>
                  <a:gd name="adj2" fmla="val 33599"/>
                  <a:gd name="adj3" fmla="val 1666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" lvl="2" indent="0">
                  <a:spcBef>
                    <a:spcPts val="1000"/>
                  </a:spcBef>
                  <a:buNone/>
                </a:pPr>
                <a:r>
                  <a:rPr lang="zh-CN" altLang="en-US" sz="1400" dirty="0">
                    <a:latin typeface="Cambria Math" panose="02040503050406030204" pitchFamily="18" charset="0"/>
                    <a:ea typeface="思源黑体 CN Medium" panose="020B0600000000000000" pitchFamily="34" charset="-122"/>
                  </a:rPr>
                  <a:t>前</a:t>
                </a:r>
                <a:r>
                  <a:rPr lang="en-US" altLang="zh-CN" sz="1400" dirty="0">
                    <a:latin typeface="Cambria Math" panose="02040503050406030204" pitchFamily="18" charset="0"/>
                    <a:ea typeface="思源黑体 CN Medium" panose="020B0600000000000000" pitchFamily="34" charset="-122"/>
                  </a:rPr>
                  <a:t>h-1</a:t>
                </a:r>
                <a:r>
                  <a:rPr lang="zh-CN" altLang="en-US" sz="1400" dirty="0">
                    <a:latin typeface="Cambria Math" panose="02040503050406030204" pitchFamily="18" charset="0"/>
                    <a:ea typeface="思源黑体 CN Medium" panose="020B0600000000000000" pitchFamily="34" charset="-122"/>
                  </a:rPr>
                  <a:t>层最多有：</a:t>
                </a:r>
                <a:r>
                  <a:rPr lang="en-US" altLang="zh-CN" sz="1400" b="1" dirty="0">
                    <a:ea typeface="思源黑体 CN Medium" panose="020B0600000000000000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h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−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=</a:t>
                </a:r>
                <a:r>
                  <a:rPr lang="en-US" altLang="zh-CN" sz="1400" dirty="0">
                    <a:solidFill>
                      <a:schemeClr val="tx1"/>
                    </a:solidFill>
                    <a:ea typeface="思源黑体 CN Medium" panose="020B0600000000000000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</a:rPr>
                              <m:t>m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400" b="0" i="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</a:rPr>
                              <m:t>h</m:t>
                            </m:r>
                            <m:r>
                              <a:rPr lang="en-US" altLang="zh-CN" sz="1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</a:rPr>
                              <m:t>−</m:t>
                            </m:r>
                            <m:r>
                              <a:rPr lang="en-US" altLang="zh-CN" sz="1400" b="0" i="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1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 − 1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m</m:t>
                        </m:r>
                        <m:r>
                          <a:rPr lang="en-US" altLang="zh-CN" sz="1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 − 1</m:t>
                        </m:r>
                      </m:den>
                    </m:f>
                  </m:oMath>
                </a14:m>
                <a:r>
                  <a:rPr lang="en-US" altLang="zh-CN" sz="1400" dirty="0">
                    <a:latin typeface="Cambria Math" panose="02040503050406030204" pitchFamily="18" charset="0"/>
                    <a:ea typeface="思源黑体 CN Medium" panose="020B0600000000000000" pitchFamily="34" charset="-122"/>
                  </a:rPr>
                  <a:t> </a:t>
                </a:r>
                <a:r>
                  <a:rPr lang="zh-CN" altLang="en-US" sz="1400" dirty="0">
                    <a:latin typeface="Cambria Math" panose="02040503050406030204" pitchFamily="18" charset="0"/>
                    <a:ea typeface="思源黑体 CN Medium" panose="020B0600000000000000" pitchFamily="34" charset="-122"/>
                  </a:rPr>
                  <a:t>个节点</a:t>
                </a:r>
                <a:endParaRPr lang="en-US" altLang="zh-CN" sz="1400" dirty="0">
                  <a:latin typeface="Cambria Math" panose="02040503050406030204" pitchFamily="18" charset="0"/>
                  <a:ea typeface="思源黑体 CN Medium" panose="020B0600000000000000" pitchFamily="34" charset="-122"/>
                </a:endParaRPr>
              </a:p>
              <a:p>
                <a:pPr marL="23" lvl="2" indent="0">
                  <a:spcBef>
                    <a:spcPts val="1000"/>
                  </a:spcBef>
                  <a:buNone/>
                </a:pPr>
                <a:r>
                  <a:rPr lang="zh-CN" altLang="en-US" sz="1400" dirty="0">
                    <a:latin typeface="Cambria Math" panose="02040503050406030204" pitchFamily="18" charset="0"/>
                    <a:ea typeface="思源黑体 CN Medium" panose="020B0600000000000000" pitchFamily="34" charset="-122"/>
                  </a:rPr>
                  <a:t>前 </a:t>
                </a:r>
                <a:r>
                  <a:rPr lang="en-US" altLang="zh-CN" sz="1400" dirty="0">
                    <a:latin typeface="Cambria Math" panose="02040503050406030204" pitchFamily="18" charset="0"/>
                    <a:ea typeface="思源黑体 CN Medium" panose="020B0600000000000000" pitchFamily="34" charset="-122"/>
                  </a:rPr>
                  <a:t>h </a:t>
                </a:r>
                <a:r>
                  <a:rPr lang="zh-CN" altLang="en-US" sz="1400" dirty="0">
                    <a:latin typeface="Cambria Math" panose="02040503050406030204" pitchFamily="18" charset="0"/>
                    <a:ea typeface="思源黑体 CN Medium" panose="020B0600000000000000" pitchFamily="34" charset="-122"/>
                  </a:rPr>
                  <a:t>层最多有：</a:t>
                </a:r>
                <a:r>
                  <a:rPr lang="en-US" altLang="zh-CN" sz="1400" b="1" dirty="0">
                    <a:solidFill>
                      <a:schemeClr val="tx1"/>
                    </a:solidFill>
                    <a:ea typeface="思源黑体 CN Medium" panose="020B0600000000000000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</a:rPr>
                              <m:t>𝒎</m:t>
                            </m:r>
                          </m:e>
                          <m:sup>
                            <m:r>
                              <a:rPr lang="en-US" altLang="zh-CN" sz="1400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</a:rPr>
                              <m:t>𝒉</m:t>
                            </m:r>
                          </m:sup>
                        </m:sSup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 − </m:t>
                        </m:r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𝒎</m:t>
                        </m:r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 − </m:t>
                        </m:r>
                        <m:r>
                          <a:rPr lang="en-US" altLang="zh-CN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den>
                    </m:f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思源黑体 CN Medium" panose="020B0600000000000000" pitchFamily="34" charset="-122"/>
                  </a:rPr>
                  <a:t>个节点</a:t>
                </a:r>
                <a:endParaRPr lang="en-US" altLang="zh-CN" sz="1400" dirty="0">
                  <a:latin typeface="Cambria Math" panose="02040503050406030204" pitchFamily="18" charset="0"/>
                  <a:ea typeface="思源黑体 CN Medium" panose="020B0600000000000000" pitchFamily="34" charset="-122"/>
                </a:endParaRPr>
              </a:p>
              <a:p>
                <a:pPr marL="23" lvl="2" indent="0">
                  <a:spcBef>
                    <a:spcPts val="1000"/>
                  </a:spcBef>
                  <a:buNone/>
                </a:pPr>
                <a:r>
                  <a:rPr lang="en-US" altLang="zh-CN" sz="1400" b="1" dirty="0">
                    <a:ea typeface="思源黑体 CN Medium" panose="020B0600000000000000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𝒉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−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400" b="1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&lt;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𝒏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 </m:t>
                    </m:r>
                    <m:r>
                      <a:rPr lang="zh-CN" altLang="en-US" sz="1400" b="1" dirty="0">
                        <a:latin typeface="Cambria Math" panose="02040503050406030204" pitchFamily="18" charset="0"/>
                        <a:ea typeface="思源黑体 CN Medium" panose="020B0600000000000000" pitchFamily="34" charset="-122"/>
                      </a:rPr>
                      <m:t>≤</m:t>
                    </m:r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b="1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</a:rPr>
                          <m:t>h</m:t>
                        </m:r>
                      </m:sub>
                    </m:sSub>
                  </m:oMath>
                </a14:m>
                <a:endPara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37" name="对话气泡: 圆角矩形 36">
                <a:extLst>
                  <a:ext uri="{FF2B5EF4-FFF2-40B4-BE49-F238E27FC236}">
                    <a16:creationId xmlns:a16="http://schemas.microsoft.com/office/drawing/2014/main" id="{83DBA1A5-BE2E-4991-92E8-32043BCEA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630" y="4949051"/>
                <a:ext cx="3764750" cy="1369339"/>
              </a:xfrm>
              <a:prstGeom prst="wedgeRoundRectCallout">
                <a:avLst>
                  <a:gd name="adj1" fmla="val -57349"/>
                  <a:gd name="adj2" fmla="val 33599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10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树的存储结构</a:t>
            </a:r>
            <a:endParaRPr lang="en-US" altLang="zh-CN" dirty="0"/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2"/>
                </a:solidFill>
              </a:rPr>
              <a:t>顺序存储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链式存储</a:t>
            </a:r>
            <a:endParaRPr lang="en-US" altLang="zh-CN" dirty="0"/>
          </a:p>
          <a:p>
            <a:pPr marL="457223" lvl="3" indent="0">
              <a:spcBef>
                <a:spcPts val="1000"/>
              </a:spcBef>
              <a:buNone/>
            </a:pP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/>
              <a:t>什么是树？什么是二叉树？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B4D5444-E09E-4AD0-A2CA-6BD51441DDA9}"/>
              </a:ext>
            </a:extLst>
          </p:cNvPr>
          <p:cNvGrpSpPr/>
          <p:nvPr/>
        </p:nvGrpSpPr>
        <p:grpSpPr>
          <a:xfrm>
            <a:off x="835026" y="3429000"/>
            <a:ext cx="4368435" cy="2619085"/>
            <a:chOff x="180624" y="3501481"/>
            <a:chExt cx="4368435" cy="261908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925DBE1-EB79-406A-8382-F4AB48057251}"/>
                </a:ext>
              </a:extLst>
            </p:cNvPr>
            <p:cNvGrpSpPr/>
            <p:nvPr/>
          </p:nvGrpSpPr>
          <p:grpSpPr>
            <a:xfrm>
              <a:off x="2184092" y="4285793"/>
              <a:ext cx="410063" cy="1124975"/>
              <a:chOff x="9288237" y="2526455"/>
              <a:chExt cx="410063" cy="1124975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4F15596-57CC-4EF9-B96F-F68E1496A420}"/>
                  </a:ext>
                </a:extLst>
              </p:cNvPr>
              <p:cNvSpPr/>
              <p:nvPr/>
            </p:nvSpPr>
            <p:spPr>
              <a:xfrm>
                <a:off x="9288237" y="2526455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C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3A7224AC-B97D-4A87-8AD3-C1B28A6710B7}"/>
                  </a:ext>
                </a:extLst>
              </p:cNvPr>
              <p:cNvSpPr/>
              <p:nvPr/>
            </p:nvSpPr>
            <p:spPr>
              <a:xfrm>
                <a:off x="9288237" y="3236253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G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7" name="直线箭头连接符 50">
                <a:extLst>
                  <a:ext uri="{FF2B5EF4-FFF2-40B4-BE49-F238E27FC236}">
                    <a16:creationId xmlns:a16="http://schemas.microsoft.com/office/drawing/2014/main" id="{393D03BB-BE60-4B64-A015-09272F1673AD}"/>
                  </a:ext>
                </a:extLst>
              </p:cNvPr>
              <p:cNvCxnSpPr>
                <a:cxnSpLocks/>
                <a:stCxn id="59" idx="4"/>
                <a:endCxn id="63" idx="0"/>
              </p:cNvCxnSpPr>
              <p:nvPr/>
            </p:nvCxnSpPr>
            <p:spPr>
              <a:xfrm>
                <a:off x="9493269" y="2941632"/>
                <a:ext cx="0" cy="2946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3E409C2-1EC6-403E-91C7-D77A66F76E36}"/>
                </a:ext>
              </a:extLst>
            </p:cNvPr>
            <p:cNvGrpSpPr/>
            <p:nvPr/>
          </p:nvGrpSpPr>
          <p:grpSpPr>
            <a:xfrm>
              <a:off x="1157820" y="3501481"/>
              <a:ext cx="2528873" cy="784312"/>
              <a:chOff x="8265833" y="1691816"/>
              <a:chExt cx="2528873" cy="784312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9213F621-0E36-4BE3-90E3-C751C39F649B}"/>
                  </a:ext>
                </a:extLst>
              </p:cNvPr>
              <p:cNvSpPr/>
              <p:nvPr/>
            </p:nvSpPr>
            <p:spPr>
              <a:xfrm>
                <a:off x="9294735" y="1691816"/>
                <a:ext cx="410063" cy="41517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A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4" name="直线箭头连接符 48">
                <a:extLst>
                  <a:ext uri="{FF2B5EF4-FFF2-40B4-BE49-F238E27FC236}">
                    <a16:creationId xmlns:a16="http://schemas.microsoft.com/office/drawing/2014/main" id="{30A7AC62-EFEB-44BC-87FB-F37C18F18757}"/>
                  </a:ext>
                </a:extLst>
              </p:cNvPr>
              <p:cNvCxnSpPr>
                <a:cxnSpLocks/>
                <a:stCxn id="56" idx="3"/>
                <a:endCxn id="58" idx="0"/>
              </p:cNvCxnSpPr>
              <p:nvPr/>
            </p:nvCxnSpPr>
            <p:spPr>
              <a:xfrm flipH="1">
                <a:off x="8265833" y="2046192"/>
                <a:ext cx="1088954" cy="42993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线箭头连接符 49">
                <a:extLst>
                  <a:ext uri="{FF2B5EF4-FFF2-40B4-BE49-F238E27FC236}">
                    <a16:creationId xmlns:a16="http://schemas.microsoft.com/office/drawing/2014/main" id="{AD86DC8A-7AF6-41BD-BA9E-2F0018DC53B9}"/>
                  </a:ext>
                </a:extLst>
              </p:cNvPr>
              <p:cNvCxnSpPr>
                <a:cxnSpLocks/>
                <a:stCxn id="56" idx="4"/>
                <a:endCxn id="59" idx="0"/>
              </p:cNvCxnSpPr>
              <p:nvPr/>
            </p:nvCxnSpPr>
            <p:spPr>
              <a:xfrm flipH="1">
                <a:off x="9497137" y="2106993"/>
                <a:ext cx="2630" cy="36913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线箭头连接符 52">
                <a:extLst>
                  <a:ext uri="{FF2B5EF4-FFF2-40B4-BE49-F238E27FC236}">
                    <a16:creationId xmlns:a16="http://schemas.microsoft.com/office/drawing/2014/main" id="{815ACE93-62AD-4CAF-A7B8-25A36F43348D}"/>
                  </a:ext>
                </a:extLst>
              </p:cNvPr>
              <p:cNvCxnSpPr>
                <a:cxnSpLocks/>
                <a:stCxn id="56" idx="5"/>
                <a:endCxn id="61" idx="0"/>
              </p:cNvCxnSpPr>
              <p:nvPr/>
            </p:nvCxnSpPr>
            <p:spPr>
              <a:xfrm>
                <a:off x="9644746" y="2046192"/>
                <a:ext cx="1149960" cy="42993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0D843AA-72F4-4330-BC29-7CD8D4C9DF85}"/>
                </a:ext>
              </a:extLst>
            </p:cNvPr>
            <p:cNvGrpSpPr/>
            <p:nvPr/>
          </p:nvGrpSpPr>
          <p:grpSpPr>
            <a:xfrm>
              <a:off x="2824325" y="4285793"/>
              <a:ext cx="1724734" cy="1834773"/>
              <a:chOff x="9928470" y="2526455"/>
              <a:chExt cx="1724734" cy="1834773"/>
            </a:xfrm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D3C4D363-09EB-4345-B018-BD9B7E8AA2B1}"/>
                  </a:ext>
                </a:extLst>
              </p:cNvPr>
              <p:cNvSpPr/>
              <p:nvPr/>
            </p:nvSpPr>
            <p:spPr>
              <a:xfrm>
                <a:off x="10585807" y="2526455"/>
                <a:ext cx="410061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D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0BA00A70-2709-438B-B981-C769BE70E326}"/>
                  </a:ext>
                </a:extLst>
              </p:cNvPr>
              <p:cNvSpPr/>
              <p:nvPr/>
            </p:nvSpPr>
            <p:spPr>
              <a:xfrm>
                <a:off x="10585806" y="3946051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P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73E4B794-DD0C-4151-A70F-6D21E71CCB61}"/>
                  </a:ext>
                </a:extLst>
              </p:cNvPr>
              <p:cNvSpPr/>
              <p:nvPr/>
            </p:nvSpPr>
            <p:spPr>
              <a:xfrm>
                <a:off x="11243141" y="3236253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J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CBD039DB-BC35-4F59-9389-5AF1AEEA3179}"/>
                  </a:ext>
                </a:extLst>
              </p:cNvPr>
              <p:cNvSpPr/>
              <p:nvPr/>
            </p:nvSpPr>
            <p:spPr>
              <a:xfrm>
                <a:off x="10585806" y="3236253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I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31E6E6F0-B140-483D-B599-1DCE1928A856}"/>
                  </a:ext>
                </a:extLst>
              </p:cNvPr>
              <p:cNvSpPr/>
              <p:nvPr/>
            </p:nvSpPr>
            <p:spPr>
              <a:xfrm>
                <a:off x="9928470" y="3236253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H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5" name="直线箭头连接符 65">
                <a:extLst>
                  <a:ext uri="{FF2B5EF4-FFF2-40B4-BE49-F238E27FC236}">
                    <a16:creationId xmlns:a16="http://schemas.microsoft.com/office/drawing/2014/main" id="{B5743C3B-820F-4E20-B79C-697974FB0F35}"/>
                  </a:ext>
                </a:extLst>
              </p:cNvPr>
              <p:cNvCxnSpPr>
                <a:cxnSpLocks/>
                <a:stCxn id="74" idx="4"/>
                <a:endCxn id="72" idx="0"/>
              </p:cNvCxnSpPr>
              <p:nvPr/>
            </p:nvCxnSpPr>
            <p:spPr>
              <a:xfrm>
                <a:off x="10790838" y="3651430"/>
                <a:ext cx="0" cy="29462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线箭头连接符 66">
                <a:extLst>
                  <a:ext uri="{FF2B5EF4-FFF2-40B4-BE49-F238E27FC236}">
                    <a16:creationId xmlns:a16="http://schemas.microsoft.com/office/drawing/2014/main" id="{00504D6C-075D-41EF-A2C3-E7791CF080BE}"/>
                  </a:ext>
                </a:extLst>
              </p:cNvPr>
              <p:cNvCxnSpPr>
                <a:cxnSpLocks/>
                <a:stCxn id="61" idx="5"/>
                <a:endCxn id="73" idx="0"/>
              </p:cNvCxnSpPr>
              <p:nvPr/>
            </p:nvCxnSpPr>
            <p:spPr>
              <a:xfrm>
                <a:off x="10935816" y="2880830"/>
                <a:ext cx="512357" cy="3554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箭头连接符 67">
                <a:extLst>
                  <a:ext uri="{FF2B5EF4-FFF2-40B4-BE49-F238E27FC236}">
                    <a16:creationId xmlns:a16="http://schemas.microsoft.com/office/drawing/2014/main" id="{63A59EEE-2C7A-4044-85DD-8C566D800572}"/>
                  </a:ext>
                </a:extLst>
              </p:cNvPr>
              <p:cNvCxnSpPr>
                <a:cxnSpLocks/>
                <a:stCxn id="61" idx="4"/>
                <a:endCxn id="74" idx="0"/>
              </p:cNvCxnSpPr>
              <p:nvPr/>
            </p:nvCxnSpPr>
            <p:spPr>
              <a:xfrm>
                <a:off x="10790838" y="2941632"/>
                <a:ext cx="0" cy="2946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线箭头连接符 68">
                <a:extLst>
                  <a:ext uri="{FF2B5EF4-FFF2-40B4-BE49-F238E27FC236}">
                    <a16:creationId xmlns:a16="http://schemas.microsoft.com/office/drawing/2014/main" id="{893753D0-A921-473F-874D-17ADF8F9B1C9}"/>
                  </a:ext>
                </a:extLst>
              </p:cNvPr>
              <p:cNvCxnSpPr>
                <a:cxnSpLocks/>
                <a:stCxn id="61" idx="3"/>
                <a:endCxn id="80" idx="0"/>
              </p:cNvCxnSpPr>
              <p:nvPr/>
            </p:nvCxnSpPr>
            <p:spPr>
              <a:xfrm flipH="1">
                <a:off x="10133502" y="2880830"/>
                <a:ext cx="512357" cy="3554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DAF6C66-3839-4EA2-81B3-8AE1E0296A07}"/>
                </a:ext>
              </a:extLst>
            </p:cNvPr>
            <p:cNvGrpSpPr/>
            <p:nvPr/>
          </p:nvGrpSpPr>
          <p:grpSpPr>
            <a:xfrm>
              <a:off x="180624" y="4285793"/>
              <a:ext cx="1576303" cy="1834773"/>
              <a:chOff x="7284769" y="2526455"/>
              <a:chExt cx="1576303" cy="1834773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80AE33B7-794A-42F4-A44E-082C03C9AF1E}"/>
                  </a:ext>
                </a:extLst>
              </p:cNvPr>
              <p:cNvSpPr/>
              <p:nvPr/>
            </p:nvSpPr>
            <p:spPr>
              <a:xfrm>
                <a:off x="8056933" y="2526455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B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8D25330-F73F-466E-912A-7D5838CD7A56}"/>
                  </a:ext>
                </a:extLst>
              </p:cNvPr>
              <p:cNvSpPr/>
              <p:nvPr/>
            </p:nvSpPr>
            <p:spPr>
              <a:xfrm>
                <a:off x="7662858" y="3236253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E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8" name="直线箭头连接符 51">
                <a:extLst>
                  <a:ext uri="{FF2B5EF4-FFF2-40B4-BE49-F238E27FC236}">
                    <a16:creationId xmlns:a16="http://schemas.microsoft.com/office/drawing/2014/main" id="{828D62B3-9BCB-4CA0-B3D9-D65D0F5D6B60}"/>
                  </a:ext>
                </a:extLst>
              </p:cNvPr>
              <p:cNvCxnSpPr>
                <a:cxnSpLocks/>
                <a:stCxn id="58" idx="3"/>
                <a:endCxn id="62" idx="0"/>
              </p:cNvCxnSpPr>
              <p:nvPr/>
            </p:nvCxnSpPr>
            <p:spPr>
              <a:xfrm flipH="1">
                <a:off x="7867890" y="2880830"/>
                <a:ext cx="249095" cy="3554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CC1B76B3-1C31-404F-9AC2-C3FC166C96CE}"/>
                  </a:ext>
                </a:extLst>
              </p:cNvPr>
              <p:cNvSpPr/>
              <p:nvPr/>
            </p:nvSpPr>
            <p:spPr>
              <a:xfrm>
                <a:off x="8451009" y="3236253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F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9254C022-E53C-4534-85C4-6823ABC832BB}"/>
                  </a:ext>
                </a:extLst>
              </p:cNvPr>
              <p:cNvSpPr/>
              <p:nvPr/>
            </p:nvSpPr>
            <p:spPr>
              <a:xfrm>
                <a:off x="8040947" y="3946051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O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05F8527D-2628-4230-BDCE-6156DD2453DC}"/>
                  </a:ext>
                </a:extLst>
              </p:cNvPr>
              <p:cNvSpPr/>
              <p:nvPr/>
            </p:nvSpPr>
            <p:spPr>
              <a:xfrm>
                <a:off x="7284769" y="3946051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K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95" name="直线箭头连接符 72">
                <a:extLst>
                  <a:ext uri="{FF2B5EF4-FFF2-40B4-BE49-F238E27FC236}">
                    <a16:creationId xmlns:a16="http://schemas.microsoft.com/office/drawing/2014/main" id="{5081C8D6-685E-467F-A0F6-FFAE498F3496}"/>
                  </a:ext>
                </a:extLst>
              </p:cNvPr>
              <p:cNvCxnSpPr>
                <a:cxnSpLocks/>
                <a:stCxn id="62" idx="3"/>
                <a:endCxn id="84" idx="0"/>
              </p:cNvCxnSpPr>
              <p:nvPr/>
            </p:nvCxnSpPr>
            <p:spPr>
              <a:xfrm flipH="1">
                <a:off x="7489801" y="3590630"/>
                <a:ext cx="233109" cy="35542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线箭头连接符 73">
                <a:extLst>
                  <a:ext uri="{FF2B5EF4-FFF2-40B4-BE49-F238E27FC236}">
                    <a16:creationId xmlns:a16="http://schemas.microsoft.com/office/drawing/2014/main" id="{D8AD1564-65FD-4DCC-AD10-46DB95D70E91}"/>
                  </a:ext>
                </a:extLst>
              </p:cNvPr>
              <p:cNvCxnSpPr>
                <a:cxnSpLocks/>
                <a:stCxn id="58" idx="5"/>
                <a:endCxn id="82" idx="0"/>
              </p:cNvCxnSpPr>
              <p:nvPr/>
            </p:nvCxnSpPr>
            <p:spPr>
              <a:xfrm>
                <a:off x="8406944" y="2880830"/>
                <a:ext cx="249097" cy="3554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线箭头连接符 76">
                <a:extLst>
                  <a:ext uri="{FF2B5EF4-FFF2-40B4-BE49-F238E27FC236}">
                    <a16:creationId xmlns:a16="http://schemas.microsoft.com/office/drawing/2014/main" id="{3B4FA040-6628-4C95-B38D-6614DACC206A}"/>
                  </a:ext>
                </a:extLst>
              </p:cNvPr>
              <p:cNvCxnSpPr>
                <a:cxnSpLocks/>
                <a:stCxn id="62" idx="5"/>
                <a:endCxn id="83" idx="0"/>
              </p:cNvCxnSpPr>
              <p:nvPr/>
            </p:nvCxnSpPr>
            <p:spPr>
              <a:xfrm>
                <a:off x="8012869" y="3590630"/>
                <a:ext cx="233110" cy="35542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4" name="表格 18">
            <a:extLst>
              <a:ext uri="{FF2B5EF4-FFF2-40B4-BE49-F238E27FC236}">
                <a16:creationId xmlns:a16="http://schemas.microsoft.com/office/drawing/2014/main" id="{30E23187-A8A8-4D12-B69C-2CF153F7B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491382"/>
              </p:ext>
            </p:extLst>
          </p:nvPr>
        </p:nvGraphicFramePr>
        <p:xfrm>
          <a:off x="6969529" y="5425524"/>
          <a:ext cx="440600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375">
                  <a:extLst>
                    <a:ext uri="{9D8B030D-6E8A-4147-A177-3AD203B41FA5}">
                      <a16:colId xmlns:a16="http://schemas.microsoft.com/office/drawing/2014/main" val="791834207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1664657007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315852608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1944612779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1590746762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3592553999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4241717014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1646600606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1153182562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132063607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4055873172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2896323320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3995889916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1651627381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883588076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234659576"/>
                    </a:ext>
                  </a:extLst>
                </a:gridCol>
              </a:tblGrid>
              <a:tr h="263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-1</a:t>
                      </a:r>
                      <a:endParaRPr lang="zh-CN" altLang="en-US" sz="1200" i="0" dirty="0">
                        <a:solidFill>
                          <a:schemeClr val="accent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8</a:t>
                      </a:r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838508021"/>
                  </a:ext>
                </a:extLst>
              </a:tr>
              <a:tr h="2631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A</a:t>
                      </a:r>
                      <a:endParaRPr lang="zh-CN" altLang="en-US" sz="1200" i="0" dirty="0">
                        <a:solidFill>
                          <a:schemeClr val="accent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B</a:t>
                      </a:r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C</a:t>
                      </a:r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D</a:t>
                      </a:r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E</a:t>
                      </a:r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F</a:t>
                      </a:r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G</a:t>
                      </a:r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H</a:t>
                      </a:r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I</a:t>
                      </a:r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J</a:t>
                      </a:r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K</a:t>
                      </a:r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P</a:t>
                      </a:r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59511736"/>
                  </a:ext>
                </a:extLst>
              </a:tr>
            </a:tbl>
          </a:graphicData>
        </a:graphic>
      </p:graphicFrame>
      <p:graphicFrame>
        <p:nvGraphicFramePr>
          <p:cNvPr id="155" name="表格 18">
            <a:extLst>
              <a:ext uri="{FF2B5EF4-FFF2-40B4-BE49-F238E27FC236}">
                <a16:creationId xmlns:a16="http://schemas.microsoft.com/office/drawing/2014/main" id="{2B103BCE-426A-44C8-A3E6-EE46C5D4F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212095"/>
              </p:ext>
            </p:extLst>
          </p:nvPr>
        </p:nvGraphicFramePr>
        <p:xfrm>
          <a:off x="6969529" y="5974165"/>
          <a:ext cx="4406000" cy="27258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75375">
                  <a:extLst>
                    <a:ext uri="{9D8B030D-6E8A-4147-A177-3AD203B41FA5}">
                      <a16:colId xmlns:a16="http://schemas.microsoft.com/office/drawing/2014/main" val="791834207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1664657007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315852608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1944612779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1590746762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3592553999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4241717014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1646600606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1153182562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132063607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4055873172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2896323320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3995889916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1651627381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883588076"/>
                    </a:ext>
                  </a:extLst>
                </a:gridCol>
                <a:gridCol w="275375">
                  <a:extLst>
                    <a:ext uri="{9D8B030D-6E8A-4147-A177-3AD203B41FA5}">
                      <a16:colId xmlns:a16="http://schemas.microsoft.com/office/drawing/2014/main" val="234659576"/>
                    </a:ext>
                  </a:extLst>
                </a:gridCol>
              </a:tblGrid>
              <a:tr h="2725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8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9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11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12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14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15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259511736"/>
                  </a:ext>
                </a:extLst>
              </a:tr>
            </a:tbl>
          </a:graphicData>
        </a:graphic>
      </p:graphicFrame>
      <p:sp>
        <p:nvSpPr>
          <p:cNvPr id="156" name="文本框 155">
            <a:extLst>
              <a:ext uri="{FF2B5EF4-FFF2-40B4-BE49-F238E27FC236}">
                <a16:creationId xmlns:a16="http://schemas.microsoft.com/office/drawing/2014/main" id="{A4351F18-5FF4-47BD-A65F-28E734622CAE}"/>
              </a:ext>
            </a:extLst>
          </p:cNvPr>
          <p:cNvSpPr txBox="1"/>
          <p:nvPr/>
        </p:nvSpPr>
        <p:spPr>
          <a:xfrm>
            <a:off x="6969529" y="2421005"/>
            <a:ext cx="4387445" cy="2893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MAX_TREE_SIZE 100</a:t>
            </a:r>
          </a:p>
          <a:p>
            <a:pPr algn="l"/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树的节点定义</a:t>
            </a:r>
            <a:endParaRPr lang="en-US" altLang="zh-CN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5032"/>
                </a:solidFill>
                <a:latin typeface="Consolas" panose="020B0609020204030204" pitchFamily="49" charset="0"/>
              </a:rPr>
              <a:t>ParentTreeNode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ElemType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数据域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503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伪指针：双亲位置域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PTNode;</a:t>
            </a:r>
          </a:p>
          <a:p>
            <a:pPr algn="l"/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树的类型定义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5032"/>
                </a:solidFill>
                <a:latin typeface="Consolas" panose="020B0609020204030204" pitchFamily="49" charset="0"/>
              </a:rPr>
              <a:t>ParentTree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数组结构的树节点</a:t>
            </a:r>
          </a:p>
          <a:p>
            <a:pPr algn="l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PTNode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nodes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[MAX_TREE_SIZE];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endParaRPr lang="zh-CN" alt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503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节点数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PTree;</a:t>
            </a: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0B418881-C213-4B11-BD8F-33CCE8EF0B59}"/>
              </a:ext>
            </a:extLst>
          </p:cNvPr>
          <p:cNvSpPr txBox="1"/>
          <p:nvPr/>
        </p:nvSpPr>
        <p:spPr>
          <a:xfrm>
            <a:off x="5659510" y="5425524"/>
            <a:ext cx="1232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parent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25C4B98D-5906-4A02-B57C-136358CB407E}"/>
              </a:ext>
            </a:extLst>
          </p:cNvPr>
          <p:cNvSpPr txBox="1"/>
          <p:nvPr/>
        </p:nvSpPr>
        <p:spPr>
          <a:xfrm>
            <a:off x="5659510" y="5699844"/>
            <a:ext cx="1232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data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65E09E9-5829-499D-8B7B-FDA37FAB49A4}"/>
              </a:ext>
            </a:extLst>
          </p:cNvPr>
          <p:cNvSpPr txBox="1"/>
          <p:nvPr/>
        </p:nvSpPr>
        <p:spPr>
          <a:xfrm>
            <a:off x="5659510" y="5974164"/>
            <a:ext cx="1232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index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8DA32FFC-6A25-4B01-ABB9-A74E61E743F5}"/>
              </a:ext>
            </a:extLst>
          </p:cNvPr>
          <p:cNvSpPr txBox="1"/>
          <p:nvPr/>
        </p:nvSpPr>
        <p:spPr>
          <a:xfrm>
            <a:off x="6969530" y="1786366"/>
            <a:ext cx="43874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使用一组连续空间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数组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)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存储每个节点，同时每个节点中有一个伪指针，指示其双亲节点在数组中的位置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79BC5E87-9F04-47EB-9587-04A421B2221D}"/>
              </a:ext>
            </a:extLst>
          </p:cNvPr>
          <p:cNvSpPr txBox="1"/>
          <p:nvPr/>
        </p:nvSpPr>
        <p:spPr>
          <a:xfrm>
            <a:off x="5465850" y="1786366"/>
            <a:ext cx="142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双亲表示法：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CA8D42DC-71B1-4552-B88B-432E7EB838CA}"/>
              </a:ext>
            </a:extLst>
          </p:cNvPr>
          <p:cNvSpPr txBox="1"/>
          <p:nvPr/>
        </p:nvSpPr>
        <p:spPr>
          <a:xfrm>
            <a:off x="5441794" y="2421005"/>
            <a:ext cx="142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代码：</a:t>
            </a:r>
          </a:p>
        </p:txBody>
      </p:sp>
      <p:sp>
        <p:nvSpPr>
          <p:cNvPr id="163" name="对话气泡: 圆角矩形 162">
            <a:extLst>
              <a:ext uri="{FF2B5EF4-FFF2-40B4-BE49-F238E27FC236}">
                <a16:creationId xmlns:a16="http://schemas.microsoft.com/office/drawing/2014/main" id="{A0E40B54-43DA-47D5-8B0A-A4C3621BC9CB}"/>
              </a:ext>
            </a:extLst>
          </p:cNvPr>
          <p:cNvSpPr/>
          <p:nvPr/>
        </p:nvSpPr>
        <p:spPr>
          <a:xfrm>
            <a:off x="5505290" y="4516068"/>
            <a:ext cx="1323849" cy="730038"/>
          </a:xfrm>
          <a:prstGeom prst="wedgeRoundRectCallout">
            <a:avLst>
              <a:gd name="adj1" fmla="val 47120"/>
              <a:gd name="adj2" fmla="val 6753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根节点固定存储在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[0, -1]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位置，表示没有双亲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4" name="对话气泡: 圆角矩形 163">
            <a:extLst>
              <a:ext uri="{FF2B5EF4-FFF2-40B4-BE49-F238E27FC236}">
                <a16:creationId xmlns:a16="http://schemas.microsoft.com/office/drawing/2014/main" id="{42BBBD0B-5924-45CF-9312-0C8C3EFDEC70}"/>
              </a:ext>
            </a:extLst>
          </p:cNvPr>
          <p:cNvSpPr/>
          <p:nvPr/>
        </p:nvSpPr>
        <p:spPr>
          <a:xfrm>
            <a:off x="10642689" y="4902287"/>
            <a:ext cx="1018505" cy="730038"/>
          </a:xfrm>
          <a:prstGeom prst="wedgeRoundRectCallout">
            <a:avLst>
              <a:gd name="adj1" fmla="val -40745"/>
              <a:gd name="adj2" fmla="val 68744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3" lvl="2" indent="0">
              <a:spcBef>
                <a:spcPts val="1000"/>
              </a:spcBef>
              <a:buNone/>
            </a:pP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新增元素无须按逻辑顺序存储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6446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树的存储结构</a:t>
            </a:r>
            <a:endParaRPr lang="en-US" altLang="zh-CN" dirty="0"/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2"/>
                </a:solidFill>
              </a:rPr>
              <a:t>顺序存储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2"/>
                </a:solidFill>
              </a:rPr>
              <a:t>链式存储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457223" lvl="3" indent="0">
              <a:spcBef>
                <a:spcPts val="1000"/>
              </a:spcBef>
              <a:buNone/>
            </a:pP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/>
              <a:t>什么是树？什么是二叉树？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B4D5444-E09E-4AD0-A2CA-6BD51441DDA9}"/>
              </a:ext>
            </a:extLst>
          </p:cNvPr>
          <p:cNvGrpSpPr/>
          <p:nvPr/>
        </p:nvGrpSpPr>
        <p:grpSpPr>
          <a:xfrm>
            <a:off x="835026" y="3429000"/>
            <a:ext cx="4368435" cy="2619085"/>
            <a:chOff x="180624" y="3501481"/>
            <a:chExt cx="4368435" cy="261908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925DBE1-EB79-406A-8382-F4AB48057251}"/>
                </a:ext>
              </a:extLst>
            </p:cNvPr>
            <p:cNvGrpSpPr/>
            <p:nvPr/>
          </p:nvGrpSpPr>
          <p:grpSpPr>
            <a:xfrm>
              <a:off x="2184092" y="4285793"/>
              <a:ext cx="410063" cy="1124975"/>
              <a:chOff x="9288237" y="2526455"/>
              <a:chExt cx="410063" cy="1124975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4F15596-57CC-4EF9-B96F-F68E1496A420}"/>
                  </a:ext>
                </a:extLst>
              </p:cNvPr>
              <p:cNvSpPr/>
              <p:nvPr/>
            </p:nvSpPr>
            <p:spPr>
              <a:xfrm>
                <a:off x="9288237" y="2526455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C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3A7224AC-B97D-4A87-8AD3-C1B28A6710B7}"/>
                  </a:ext>
                </a:extLst>
              </p:cNvPr>
              <p:cNvSpPr/>
              <p:nvPr/>
            </p:nvSpPr>
            <p:spPr>
              <a:xfrm>
                <a:off x="9288237" y="3236253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G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7" name="直线箭头连接符 50">
                <a:extLst>
                  <a:ext uri="{FF2B5EF4-FFF2-40B4-BE49-F238E27FC236}">
                    <a16:creationId xmlns:a16="http://schemas.microsoft.com/office/drawing/2014/main" id="{393D03BB-BE60-4B64-A015-09272F1673AD}"/>
                  </a:ext>
                </a:extLst>
              </p:cNvPr>
              <p:cNvCxnSpPr>
                <a:cxnSpLocks/>
                <a:stCxn id="59" idx="4"/>
                <a:endCxn id="63" idx="0"/>
              </p:cNvCxnSpPr>
              <p:nvPr/>
            </p:nvCxnSpPr>
            <p:spPr>
              <a:xfrm>
                <a:off x="9493269" y="2941632"/>
                <a:ext cx="0" cy="2946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3E409C2-1EC6-403E-91C7-D77A66F76E36}"/>
                </a:ext>
              </a:extLst>
            </p:cNvPr>
            <p:cNvGrpSpPr/>
            <p:nvPr/>
          </p:nvGrpSpPr>
          <p:grpSpPr>
            <a:xfrm>
              <a:off x="1157820" y="3501481"/>
              <a:ext cx="2528873" cy="784312"/>
              <a:chOff x="8265833" y="1691816"/>
              <a:chExt cx="2528873" cy="784312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9213F621-0E36-4BE3-90E3-C751C39F649B}"/>
                  </a:ext>
                </a:extLst>
              </p:cNvPr>
              <p:cNvSpPr/>
              <p:nvPr/>
            </p:nvSpPr>
            <p:spPr>
              <a:xfrm>
                <a:off x="9294735" y="1691816"/>
                <a:ext cx="410063" cy="415177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A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4" name="直线箭头连接符 48">
                <a:extLst>
                  <a:ext uri="{FF2B5EF4-FFF2-40B4-BE49-F238E27FC236}">
                    <a16:creationId xmlns:a16="http://schemas.microsoft.com/office/drawing/2014/main" id="{30A7AC62-EFEB-44BC-87FB-F37C18F18757}"/>
                  </a:ext>
                </a:extLst>
              </p:cNvPr>
              <p:cNvCxnSpPr>
                <a:cxnSpLocks/>
                <a:stCxn id="56" idx="3"/>
                <a:endCxn id="58" idx="0"/>
              </p:cNvCxnSpPr>
              <p:nvPr/>
            </p:nvCxnSpPr>
            <p:spPr>
              <a:xfrm flipH="1">
                <a:off x="8265833" y="2046192"/>
                <a:ext cx="1088954" cy="42993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线箭头连接符 49">
                <a:extLst>
                  <a:ext uri="{FF2B5EF4-FFF2-40B4-BE49-F238E27FC236}">
                    <a16:creationId xmlns:a16="http://schemas.microsoft.com/office/drawing/2014/main" id="{AD86DC8A-7AF6-41BD-BA9E-2F0018DC53B9}"/>
                  </a:ext>
                </a:extLst>
              </p:cNvPr>
              <p:cNvCxnSpPr>
                <a:cxnSpLocks/>
                <a:stCxn id="56" idx="4"/>
                <a:endCxn id="59" idx="0"/>
              </p:cNvCxnSpPr>
              <p:nvPr/>
            </p:nvCxnSpPr>
            <p:spPr>
              <a:xfrm flipH="1">
                <a:off x="9497137" y="2106993"/>
                <a:ext cx="2630" cy="36913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线箭头连接符 52">
                <a:extLst>
                  <a:ext uri="{FF2B5EF4-FFF2-40B4-BE49-F238E27FC236}">
                    <a16:creationId xmlns:a16="http://schemas.microsoft.com/office/drawing/2014/main" id="{815ACE93-62AD-4CAF-A7B8-25A36F43348D}"/>
                  </a:ext>
                </a:extLst>
              </p:cNvPr>
              <p:cNvCxnSpPr>
                <a:cxnSpLocks/>
                <a:stCxn id="56" idx="5"/>
                <a:endCxn id="61" idx="0"/>
              </p:cNvCxnSpPr>
              <p:nvPr/>
            </p:nvCxnSpPr>
            <p:spPr>
              <a:xfrm>
                <a:off x="9644746" y="2046192"/>
                <a:ext cx="1149960" cy="42993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0D843AA-72F4-4330-BC29-7CD8D4C9DF85}"/>
                </a:ext>
              </a:extLst>
            </p:cNvPr>
            <p:cNvGrpSpPr/>
            <p:nvPr/>
          </p:nvGrpSpPr>
          <p:grpSpPr>
            <a:xfrm>
              <a:off x="2824325" y="4285793"/>
              <a:ext cx="1724734" cy="1834773"/>
              <a:chOff x="9928470" y="2526455"/>
              <a:chExt cx="1724734" cy="1834773"/>
            </a:xfrm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D3C4D363-09EB-4345-B018-BD9B7E8AA2B1}"/>
                  </a:ext>
                </a:extLst>
              </p:cNvPr>
              <p:cNvSpPr/>
              <p:nvPr/>
            </p:nvSpPr>
            <p:spPr>
              <a:xfrm>
                <a:off x="10585807" y="2526455"/>
                <a:ext cx="410061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D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0BA00A70-2709-438B-B981-C769BE70E326}"/>
                  </a:ext>
                </a:extLst>
              </p:cNvPr>
              <p:cNvSpPr/>
              <p:nvPr/>
            </p:nvSpPr>
            <p:spPr>
              <a:xfrm>
                <a:off x="10585806" y="3946051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P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73E4B794-DD0C-4151-A70F-6D21E71CCB61}"/>
                  </a:ext>
                </a:extLst>
              </p:cNvPr>
              <p:cNvSpPr/>
              <p:nvPr/>
            </p:nvSpPr>
            <p:spPr>
              <a:xfrm>
                <a:off x="11243141" y="3236253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J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CBD039DB-BC35-4F59-9389-5AF1AEEA3179}"/>
                  </a:ext>
                </a:extLst>
              </p:cNvPr>
              <p:cNvSpPr/>
              <p:nvPr/>
            </p:nvSpPr>
            <p:spPr>
              <a:xfrm>
                <a:off x="10585806" y="3236253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I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31E6E6F0-B140-483D-B599-1DCE1928A856}"/>
                  </a:ext>
                </a:extLst>
              </p:cNvPr>
              <p:cNvSpPr/>
              <p:nvPr/>
            </p:nvSpPr>
            <p:spPr>
              <a:xfrm>
                <a:off x="9928470" y="3236253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H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5" name="直线箭头连接符 65">
                <a:extLst>
                  <a:ext uri="{FF2B5EF4-FFF2-40B4-BE49-F238E27FC236}">
                    <a16:creationId xmlns:a16="http://schemas.microsoft.com/office/drawing/2014/main" id="{B5743C3B-820F-4E20-B79C-697974FB0F35}"/>
                  </a:ext>
                </a:extLst>
              </p:cNvPr>
              <p:cNvCxnSpPr>
                <a:cxnSpLocks/>
                <a:stCxn id="74" idx="4"/>
                <a:endCxn id="72" idx="0"/>
              </p:cNvCxnSpPr>
              <p:nvPr/>
            </p:nvCxnSpPr>
            <p:spPr>
              <a:xfrm>
                <a:off x="10790838" y="3651430"/>
                <a:ext cx="0" cy="29462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线箭头连接符 66">
                <a:extLst>
                  <a:ext uri="{FF2B5EF4-FFF2-40B4-BE49-F238E27FC236}">
                    <a16:creationId xmlns:a16="http://schemas.microsoft.com/office/drawing/2014/main" id="{00504D6C-075D-41EF-A2C3-E7791CF080BE}"/>
                  </a:ext>
                </a:extLst>
              </p:cNvPr>
              <p:cNvCxnSpPr>
                <a:cxnSpLocks/>
                <a:stCxn id="61" idx="5"/>
                <a:endCxn id="73" idx="0"/>
              </p:cNvCxnSpPr>
              <p:nvPr/>
            </p:nvCxnSpPr>
            <p:spPr>
              <a:xfrm>
                <a:off x="10935816" y="2880830"/>
                <a:ext cx="512357" cy="3554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箭头连接符 67">
                <a:extLst>
                  <a:ext uri="{FF2B5EF4-FFF2-40B4-BE49-F238E27FC236}">
                    <a16:creationId xmlns:a16="http://schemas.microsoft.com/office/drawing/2014/main" id="{63A59EEE-2C7A-4044-85DD-8C566D800572}"/>
                  </a:ext>
                </a:extLst>
              </p:cNvPr>
              <p:cNvCxnSpPr>
                <a:cxnSpLocks/>
                <a:stCxn id="61" idx="4"/>
                <a:endCxn id="74" idx="0"/>
              </p:cNvCxnSpPr>
              <p:nvPr/>
            </p:nvCxnSpPr>
            <p:spPr>
              <a:xfrm>
                <a:off x="10790838" y="2941632"/>
                <a:ext cx="0" cy="2946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线箭头连接符 68">
                <a:extLst>
                  <a:ext uri="{FF2B5EF4-FFF2-40B4-BE49-F238E27FC236}">
                    <a16:creationId xmlns:a16="http://schemas.microsoft.com/office/drawing/2014/main" id="{893753D0-A921-473F-874D-17ADF8F9B1C9}"/>
                  </a:ext>
                </a:extLst>
              </p:cNvPr>
              <p:cNvCxnSpPr>
                <a:cxnSpLocks/>
                <a:stCxn id="61" idx="3"/>
                <a:endCxn id="80" idx="0"/>
              </p:cNvCxnSpPr>
              <p:nvPr/>
            </p:nvCxnSpPr>
            <p:spPr>
              <a:xfrm flipH="1">
                <a:off x="10133502" y="2880830"/>
                <a:ext cx="512357" cy="3554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DAF6C66-3839-4EA2-81B3-8AE1E0296A07}"/>
                </a:ext>
              </a:extLst>
            </p:cNvPr>
            <p:cNvGrpSpPr/>
            <p:nvPr/>
          </p:nvGrpSpPr>
          <p:grpSpPr>
            <a:xfrm>
              <a:off x="180624" y="4285793"/>
              <a:ext cx="1576303" cy="1834773"/>
              <a:chOff x="7284769" y="2526455"/>
              <a:chExt cx="1576303" cy="1834773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80AE33B7-794A-42F4-A44E-082C03C9AF1E}"/>
                  </a:ext>
                </a:extLst>
              </p:cNvPr>
              <p:cNvSpPr/>
              <p:nvPr/>
            </p:nvSpPr>
            <p:spPr>
              <a:xfrm>
                <a:off x="8056933" y="2526455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B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8D25330-F73F-466E-912A-7D5838CD7A56}"/>
                  </a:ext>
                </a:extLst>
              </p:cNvPr>
              <p:cNvSpPr/>
              <p:nvPr/>
            </p:nvSpPr>
            <p:spPr>
              <a:xfrm>
                <a:off x="7662858" y="3236253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E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8" name="直线箭头连接符 51">
                <a:extLst>
                  <a:ext uri="{FF2B5EF4-FFF2-40B4-BE49-F238E27FC236}">
                    <a16:creationId xmlns:a16="http://schemas.microsoft.com/office/drawing/2014/main" id="{828D62B3-9BCB-4CA0-B3D9-D65D0F5D6B60}"/>
                  </a:ext>
                </a:extLst>
              </p:cNvPr>
              <p:cNvCxnSpPr>
                <a:cxnSpLocks/>
                <a:stCxn id="58" idx="3"/>
                <a:endCxn id="62" idx="0"/>
              </p:cNvCxnSpPr>
              <p:nvPr/>
            </p:nvCxnSpPr>
            <p:spPr>
              <a:xfrm flipH="1">
                <a:off x="7867890" y="2880830"/>
                <a:ext cx="249095" cy="3554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CC1B76B3-1C31-404F-9AC2-C3FC166C96CE}"/>
                  </a:ext>
                </a:extLst>
              </p:cNvPr>
              <p:cNvSpPr/>
              <p:nvPr/>
            </p:nvSpPr>
            <p:spPr>
              <a:xfrm>
                <a:off x="8451009" y="3236253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F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9254C022-E53C-4534-85C4-6823ABC832BB}"/>
                  </a:ext>
                </a:extLst>
              </p:cNvPr>
              <p:cNvSpPr/>
              <p:nvPr/>
            </p:nvSpPr>
            <p:spPr>
              <a:xfrm>
                <a:off x="8040947" y="3946051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O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05F8527D-2628-4230-BDCE-6156DD2453DC}"/>
                  </a:ext>
                </a:extLst>
              </p:cNvPr>
              <p:cNvSpPr/>
              <p:nvPr/>
            </p:nvSpPr>
            <p:spPr>
              <a:xfrm>
                <a:off x="7284769" y="3946051"/>
                <a:ext cx="410063" cy="415177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</a:rPr>
                  <a:t>K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95" name="直线箭头连接符 72">
                <a:extLst>
                  <a:ext uri="{FF2B5EF4-FFF2-40B4-BE49-F238E27FC236}">
                    <a16:creationId xmlns:a16="http://schemas.microsoft.com/office/drawing/2014/main" id="{5081C8D6-685E-467F-A0F6-FFAE498F3496}"/>
                  </a:ext>
                </a:extLst>
              </p:cNvPr>
              <p:cNvCxnSpPr>
                <a:cxnSpLocks/>
                <a:stCxn id="62" idx="3"/>
                <a:endCxn id="84" idx="0"/>
              </p:cNvCxnSpPr>
              <p:nvPr/>
            </p:nvCxnSpPr>
            <p:spPr>
              <a:xfrm flipH="1">
                <a:off x="7489801" y="3590630"/>
                <a:ext cx="233109" cy="35542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线箭头连接符 73">
                <a:extLst>
                  <a:ext uri="{FF2B5EF4-FFF2-40B4-BE49-F238E27FC236}">
                    <a16:creationId xmlns:a16="http://schemas.microsoft.com/office/drawing/2014/main" id="{D8AD1564-65FD-4DCC-AD10-46DB95D70E91}"/>
                  </a:ext>
                </a:extLst>
              </p:cNvPr>
              <p:cNvCxnSpPr>
                <a:cxnSpLocks/>
                <a:stCxn id="58" idx="5"/>
                <a:endCxn id="82" idx="0"/>
              </p:cNvCxnSpPr>
              <p:nvPr/>
            </p:nvCxnSpPr>
            <p:spPr>
              <a:xfrm>
                <a:off x="8406944" y="2880830"/>
                <a:ext cx="249097" cy="35542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线箭头连接符 76">
                <a:extLst>
                  <a:ext uri="{FF2B5EF4-FFF2-40B4-BE49-F238E27FC236}">
                    <a16:creationId xmlns:a16="http://schemas.microsoft.com/office/drawing/2014/main" id="{3B4FA040-6628-4C95-B38D-6614DACC206A}"/>
                  </a:ext>
                </a:extLst>
              </p:cNvPr>
              <p:cNvCxnSpPr>
                <a:cxnSpLocks/>
                <a:stCxn id="62" idx="5"/>
                <a:endCxn id="83" idx="0"/>
              </p:cNvCxnSpPr>
              <p:nvPr/>
            </p:nvCxnSpPr>
            <p:spPr>
              <a:xfrm>
                <a:off x="8012869" y="3590630"/>
                <a:ext cx="233110" cy="35542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6" name="文本框 155">
            <a:extLst>
              <a:ext uri="{FF2B5EF4-FFF2-40B4-BE49-F238E27FC236}">
                <a16:creationId xmlns:a16="http://schemas.microsoft.com/office/drawing/2014/main" id="{A4351F18-5FF4-47BD-A65F-28E734622CAE}"/>
              </a:ext>
            </a:extLst>
          </p:cNvPr>
          <p:cNvSpPr txBox="1"/>
          <p:nvPr/>
        </p:nvSpPr>
        <p:spPr>
          <a:xfrm>
            <a:off x="5543241" y="2457680"/>
            <a:ext cx="3659344" cy="2677656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MAX_TREE_SIZE 100</a:t>
            </a:r>
            <a:endParaRPr lang="en-US" altLang="zh-CN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树的节点定义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5032"/>
                </a:solidFill>
                <a:latin typeface="Consolas" panose="020B0609020204030204" pitchFamily="49" charset="0"/>
              </a:rPr>
              <a:t>ChildrenLinkedNode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ElemType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数据域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5032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CLNode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*child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第一个孩子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CLNode;</a:t>
            </a:r>
          </a:p>
          <a:p>
            <a:pPr algn="l"/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树的类型定义</a:t>
            </a:r>
            <a:endParaRPr lang="en-US" altLang="zh-CN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5032"/>
                </a:solidFill>
                <a:latin typeface="Consolas" panose="020B0609020204030204" pitchFamily="49" charset="0"/>
              </a:rPr>
              <a:t>ChildrenTree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zh-CN" alt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CLNode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nodes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[MAX_TREE_SIZE];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endParaRPr lang="zh-CN" alt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503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节点数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CTree;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8DA32FFC-6A25-4B01-ABB9-A74E61E743F5}"/>
              </a:ext>
            </a:extLst>
          </p:cNvPr>
          <p:cNvSpPr txBox="1"/>
          <p:nvPr/>
        </p:nvSpPr>
        <p:spPr>
          <a:xfrm>
            <a:off x="5543241" y="1748902"/>
            <a:ext cx="4336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将每个节点的孩子节点都用单链表链接起来，形成一个线性结构，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个节点就会有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个孩子链表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79BC5E87-9F04-47EB-9587-04A421B2221D}"/>
              </a:ext>
            </a:extLst>
          </p:cNvPr>
          <p:cNvSpPr txBox="1"/>
          <p:nvPr/>
        </p:nvSpPr>
        <p:spPr>
          <a:xfrm>
            <a:off x="4015505" y="1748902"/>
            <a:ext cx="142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孩子表示法：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CA8D42DC-71B1-4552-B88B-432E7EB838CA}"/>
              </a:ext>
            </a:extLst>
          </p:cNvPr>
          <p:cNvSpPr txBox="1"/>
          <p:nvPr/>
        </p:nvSpPr>
        <p:spPr>
          <a:xfrm>
            <a:off x="4015505" y="2457680"/>
            <a:ext cx="142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代码：</a:t>
            </a:r>
          </a:p>
        </p:txBody>
      </p:sp>
      <p:graphicFrame>
        <p:nvGraphicFramePr>
          <p:cNvPr id="43" name="表格 18">
            <a:extLst>
              <a:ext uri="{FF2B5EF4-FFF2-40B4-BE49-F238E27FC236}">
                <a16:creationId xmlns:a16="http://schemas.microsoft.com/office/drawing/2014/main" id="{B4340B9B-BEB9-4600-9D18-17754879A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34321"/>
              </p:ext>
            </p:extLst>
          </p:nvPr>
        </p:nvGraphicFramePr>
        <p:xfrm>
          <a:off x="9234657" y="2466350"/>
          <a:ext cx="1372390" cy="3292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4264">
                  <a:extLst>
                    <a:ext uri="{9D8B030D-6E8A-4147-A177-3AD203B41FA5}">
                      <a16:colId xmlns:a16="http://schemas.microsoft.com/office/drawing/2014/main" val="1809412758"/>
                    </a:ext>
                  </a:extLst>
                </a:gridCol>
                <a:gridCol w="430839">
                  <a:extLst>
                    <a:ext uri="{9D8B030D-6E8A-4147-A177-3AD203B41FA5}">
                      <a16:colId xmlns:a16="http://schemas.microsoft.com/office/drawing/2014/main" val="791834207"/>
                    </a:ext>
                  </a:extLst>
                </a:gridCol>
                <a:gridCol w="467287">
                  <a:extLst>
                    <a:ext uri="{9D8B030D-6E8A-4147-A177-3AD203B41FA5}">
                      <a16:colId xmlns:a16="http://schemas.microsoft.com/office/drawing/2014/main" val="1664657007"/>
                    </a:ext>
                  </a:extLst>
                </a:gridCol>
              </a:tblGrid>
              <a:tr h="193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index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data</a:t>
                      </a:r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child</a:t>
                      </a:r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1971295557"/>
                  </a:ext>
                </a:extLst>
              </a:tr>
              <a:tr h="193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0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1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A</a:t>
                      </a:r>
                      <a:endParaRPr lang="zh-CN" altLang="en-US" sz="1200" i="0" dirty="0">
                        <a:solidFill>
                          <a:schemeClr val="accent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2838508021"/>
                  </a:ext>
                </a:extLst>
              </a:tr>
              <a:tr h="193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B</a:t>
                      </a:r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1242599665"/>
                  </a:ext>
                </a:extLst>
              </a:tr>
              <a:tr h="193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2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C</a:t>
                      </a:r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4150779644"/>
                  </a:ext>
                </a:extLst>
              </a:tr>
              <a:tr h="193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3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D</a:t>
                      </a:r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259511736"/>
                  </a:ext>
                </a:extLst>
              </a:tr>
              <a:tr h="193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4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E</a:t>
                      </a:r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839436584"/>
                  </a:ext>
                </a:extLst>
              </a:tr>
              <a:tr h="193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5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F</a:t>
                      </a:r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4141167733"/>
                  </a:ext>
                </a:extLst>
              </a:tr>
              <a:tr h="193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6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G</a:t>
                      </a:r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2901803956"/>
                  </a:ext>
                </a:extLst>
              </a:tr>
              <a:tr h="193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7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H</a:t>
                      </a:r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617654164"/>
                  </a:ext>
                </a:extLst>
              </a:tr>
              <a:tr h="193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8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4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I</a:t>
                      </a:r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2941431442"/>
                  </a:ext>
                </a:extLst>
              </a:tr>
              <a:tr h="193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9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J</a:t>
                      </a:r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290370682"/>
                  </a:ext>
                </a:extLst>
              </a:tr>
              <a:tr h="193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10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K</a:t>
                      </a:r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2200936272"/>
                  </a:ext>
                </a:extLst>
              </a:tr>
              <a:tr h="193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11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O</a:t>
                      </a:r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1945806176"/>
                  </a:ext>
                </a:extLst>
              </a:tr>
              <a:tr h="193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12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0" dirty="0">
                          <a:solidFill>
                            <a:schemeClr val="accent3"/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P</a:t>
                      </a:r>
                      <a:endParaRPr lang="zh-CN" altLang="en-US" sz="1200" i="0" dirty="0">
                        <a:solidFill>
                          <a:schemeClr val="accent3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2705592503"/>
                  </a:ext>
                </a:extLst>
              </a:tr>
              <a:tr h="193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13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638831754"/>
                  </a:ext>
                </a:extLst>
              </a:tr>
              <a:tr h="193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14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1473337724"/>
                  </a:ext>
                </a:extLst>
              </a:tr>
              <a:tr h="193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i="1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思源黑体 CN Medium" panose="020B0600000000000000" pitchFamily="34" charset="-122"/>
                          <a:ea typeface="思源黑体 CN Medium" panose="020B0600000000000000" pitchFamily="34" charset="-122"/>
                        </a:rPr>
                        <a:t>15</a:t>
                      </a:r>
                      <a:endParaRPr lang="zh-CN" altLang="en-US" sz="1200" i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1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i="0" dirty="0">
                        <a:solidFill>
                          <a:schemeClr val="accent4"/>
                        </a:solidFill>
                        <a:latin typeface="思源黑体 CN Medium" panose="020B0600000000000000" pitchFamily="34" charset="-122"/>
                        <a:ea typeface="思源黑体 CN Medium" panose="020B0600000000000000" pitchFamily="34" charset="-122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1526613709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BF1716FB-BE9C-4414-A869-67A885FF8270}"/>
              </a:ext>
            </a:extLst>
          </p:cNvPr>
          <p:cNvGrpSpPr/>
          <p:nvPr/>
        </p:nvGrpSpPr>
        <p:grpSpPr>
          <a:xfrm>
            <a:off x="10033108" y="2682256"/>
            <a:ext cx="1660458" cy="166401"/>
            <a:chOff x="10026082" y="2831179"/>
            <a:chExt cx="1919081" cy="282102"/>
          </a:xfrm>
        </p:grpSpPr>
        <p:sp>
          <p:nvSpPr>
            <p:cNvPr id="8" name="流程图: 预定义过程 7">
              <a:extLst>
                <a:ext uri="{FF2B5EF4-FFF2-40B4-BE49-F238E27FC236}">
                  <a16:creationId xmlns:a16="http://schemas.microsoft.com/office/drawing/2014/main" id="{E193F2D6-07C1-4D15-8782-2455C9A7E534}"/>
                </a:ext>
              </a:extLst>
            </p:cNvPr>
            <p:cNvSpPr/>
            <p:nvPr/>
          </p:nvSpPr>
          <p:spPr>
            <a:xfrm>
              <a:off x="10248242" y="2831179"/>
              <a:ext cx="340468" cy="282102"/>
            </a:xfrm>
            <a:prstGeom prst="flowChartPredefinedProcess">
              <a:avLst/>
            </a:prstGeom>
            <a:ln w="63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B</a:t>
              </a:r>
              <a:endPara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5" name="流程图: 预定义过程 44">
              <a:extLst>
                <a:ext uri="{FF2B5EF4-FFF2-40B4-BE49-F238E27FC236}">
                  <a16:creationId xmlns:a16="http://schemas.microsoft.com/office/drawing/2014/main" id="{863C8B6B-F0FD-4A9C-A728-D450619AD410}"/>
                </a:ext>
              </a:extLst>
            </p:cNvPr>
            <p:cNvSpPr/>
            <p:nvPr/>
          </p:nvSpPr>
          <p:spPr>
            <a:xfrm>
              <a:off x="10813883" y="2831179"/>
              <a:ext cx="340468" cy="282102"/>
            </a:xfrm>
            <a:prstGeom prst="flowChartPredefinedProcess">
              <a:avLst/>
            </a:prstGeom>
            <a:ln w="63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</a:t>
              </a:r>
              <a:endPara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6" name="流程图: 预定义过程 45">
              <a:extLst>
                <a:ext uri="{FF2B5EF4-FFF2-40B4-BE49-F238E27FC236}">
                  <a16:creationId xmlns:a16="http://schemas.microsoft.com/office/drawing/2014/main" id="{9BC0A87A-81EC-4149-BD6D-D17A6A16E4F6}"/>
                </a:ext>
              </a:extLst>
            </p:cNvPr>
            <p:cNvSpPr/>
            <p:nvPr/>
          </p:nvSpPr>
          <p:spPr>
            <a:xfrm>
              <a:off x="11379523" y="2831179"/>
              <a:ext cx="340468" cy="282102"/>
            </a:xfrm>
            <a:prstGeom prst="flowChartPredefinedProcess">
              <a:avLst/>
            </a:prstGeom>
            <a:ln w="63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</a:t>
              </a:r>
              <a:endPara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75DC959-511B-48AA-8EE6-3E80DE9406D2}"/>
                </a:ext>
              </a:extLst>
            </p:cNvPr>
            <p:cNvCxnSpPr>
              <a:stCxn id="8" idx="3"/>
              <a:endCxn id="45" idx="1"/>
            </p:cNvCxnSpPr>
            <p:nvPr/>
          </p:nvCxnSpPr>
          <p:spPr>
            <a:xfrm>
              <a:off x="10588710" y="2972230"/>
              <a:ext cx="225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6695783C-8567-4040-9058-B17DBB5D2AE3}"/>
                </a:ext>
              </a:extLst>
            </p:cNvPr>
            <p:cNvCxnSpPr>
              <a:cxnSpLocks/>
              <a:stCxn id="45" idx="3"/>
              <a:endCxn id="46" idx="1"/>
            </p:cNvCxnSpPr>
            <p:nvPr/>
          </p:nvCxnSpPr>
          <p:spPr>
            <a:xfrm>
              <a:off x="11154351" y="2972230"/>
              <a:ext cx="225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B38A629D-99CE-4E02-BBB3-9B8DBDCF9FBA}"/>
                </a:ext>
              </a:extLst>
            </p:cNvPr>
            <p:cNvCxnSpPr/>
            <p:nvPr/>
          </p:nvCxnSpPr>
          <p:spPr>
            <a:xfrm>
              <a:off x="10026082" y="2970742"/>
              <a:ext cx="225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F323B04D-E826-424E-832A-C706B79B9FBF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991" y="2970742"/>
              <a:ext cx="225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A18D4DB3-3C69-4EEA-B41D-D8080796B5E8}"/>
              </a:ext>
            </a:extLst>
          </p:cNvPr>
          <p:cNvGrpSpPr/>
          <p:nvPr/>
        </p:nvGrpSpPr>
        <p:grpSpPr>
          <a:xfrm>
            <a:off x="10033108" y="2873895"/>
            <a:ext cx="1171046" cy="166401"/>
            <a:chOff x="10026082" y="2831179"/>
            <a:chExt cx="1353441" cy="282102"/>
          </a:xfrm>
        </p:grpSpPr>
        <p:sp>
          <p:nvSpPr>
            <p:cNvPr id="69" name="流程图: 预定义过程 68">
              <a:extLst>
                <a:ext uri="{FF2B5EF4-FFF2-40B4-BE49-F238E27FC236}">
                  <a16:creationId xmlns:a16="http://schemas.microsoft.com/office/drawing/2014/main" id="{DA7FD153-98CA-44EA-9373-15507905D703}"/>
                </a:ext>
              </a:extLst>
            </p:cNvPr>
            <p:cNvSpPr/>
            <p:nvPr/>
          </p:nvSpPr>
          <p:spPr>
            <a:xfrm>
              <a:off x="10248242" y="2831179"/>
              <a:ext cx="340468" cy="282102"/>
            </a:xfrm>
            <a:prstGeom prst="flowChartPredefinedProcess">
              <a:avLst/>
            </a:prstGeom>
            <a:ln w="952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E</a:t>
              </a:r>
              <a:endPara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0" name="流程图: 预定义过程 69">
              <a:extLst>
                <a:ext uri="{FF2B5EF4-FFF2-40B4-BE49-F238E27FC236}">
                  <a16:creationId xmlns:a16="http://schemas.microsoft.com/office/drawing/2014/main" id="{D54CB3AE-56A0-4401-8026-70F502A541C6}"/>
                </a:ext>
              </a:extLst>
            </p:cNvPr>
            <p:cNvSpPr/>
            <p:nvPr/>
          </p:nvSpPr>
          <p:spPr>
            <a:xfrm>
              <a:off x="10813883" y="2831179"/>
              <a:ext cx="340468" cy="282102"/>
            </a:xfrm>
            <a:prstGeom prst="flowChartPredefinedProcess">
              <a:avLst/>
            </a:prstGeom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F</a:t>
              </a:r>
              <a:endPara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EE4920D6-4D91-4CFA-A4EE-74BECA199867}"/>
                </a:ext>
              </a:extLst>
            </p:cNvPr>
            <p:cNvCxnSpPr>
              <a:stCxn id="69" idx="3"/>
              <a:endCxn id="70" idx="1"/>
            </p:cNvCxnSpPr>
            <p:nvPr/>
          </p:nvCxnSpPr>
          <p:spPr>
            <a:xfrm>
              <a:off x="10588710" y="2972230"/>
              <a:ext cx="225173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E8D1533-5812-473D-B28A-1C012FF247EF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11154351" y="2972230"/>
              <a:ext cx="22517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0A775EC8-8DFC-43CB-8E90-540A7EBF0499}"/>
                </a:ext>
              </a:extLst>
            </p:cNvPr>
            <p:cNvCxnSpPr/>
            <p:nvPr/>
          </p:nvCxnSpPr>
          <p:spPr>
            <a:xfrm>
              <a:off x="10026082" y="2970742"/>
              <a:ext cx="225173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8143D09-14AF-45C1-9C75-41546423C701}"/>
              </a:ext>
            </a:extLst>
          </p:cNvPr>
          <p:cNvGrpSpPr/>
          <p:nvPr/>
        </p:nvGrpSpPr>
        <p:grpSpPr>
          <a:xfrm>
            <a:off x="10033108" y="3065534"/>
            <a:ext cx="681634" cy="166401"/>
            <a:chOff x="10026082" y="2831179"/>
            <a:chExt cx="787801" cy="282102"/>
          </a:xfrm>
        </p:grpSpPr>
        <p:sp>
          <p:nvSpPr>
            <p:cNvPr id="86" name="流程图: 预定义过程 85">
              <a:extLst>
                <a:ext uri="{FF2B5EF4-FFF2-40B4-BE49-F238E27FC236}">
                  <a16:creationId xmlns:a16="http://schemas.microsoft.com/office/drawing/2014/main" id="{46DD6569-1872-49CF-A220-2715BF8986AE}"/>
                </a:ext>
              </a:extLst>
            </p:cNvPr>
            <p:cNvSpPr/>
            <p:nvPr/>
          </p:nvSpPr>
          <p:spPr>
            <a:xfrm>
              <a:off x="10248242" y="2831179"/>
              <a:ext cx="340468" cy="282102"/>
            </a:xfrm>
            <a:prstGeom prst="flowChartPredefinedProcess">
              <a:avLst/>
            </a:prstGeom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G</a:t>
              </a:r>
              <a:endPara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64C2C27B-2311-4537-B93E-21F89169C0A9}"/>
                </a:ext>
              </a:extLst>
            </p:cNvPr>
            <p:cNvCxnSpPr>
              <a:cxnSpLocks/>
              <a:stCxn id="86" idx="3"/>
            </p:cNvCxnSpPr>
            <p:nvPr/>
          </p:nvCxnSpPr>
          <p:spPr>
            <a:xfrm>
              <a:off x="10588710" y="2972230"/>
              <a:ext cx="225173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49920051-946D-4FCE-ACC4-430A1419FF5B}"/>
                </a:ext>
              </a:extLst>
            </p:cNvPr>
            <p:cNvCxnSpPr/>
            <p:nvPr/>
          </p:nvCxnSpPr>
          <p:spPr>
            <a:xfrm>
              <a:off x="10026082" y="2970742"/>
              <a:ext cx="225173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A2CD03BD-B8F0-4B9D-8363-9706536E236C}"/>
              </a:ext>
            </a:extLst>
          </p:cNvPr>
          <p:cNvGrpSpPr/>
          <p:nvPr/>
        </p:nvGrpSpPr>
        <p:grpSpPr>
          <a:xfrm>
            <a:off x="10033108" y="3257173"/>
            <a:ext cx="1660458" cy="166401"/>
            <a:chOff x="10026082" y="2831179"/>
            <a:chExt cx="1919081" cy="282102"/>
          </a:xfrm>
        </p:grpSpPr>
        <p:sp>
          <p:nvSpPr>
            <p:cNvPr id="100" name="流程图: 预定义过程 99">
              <a:extLst>
                <a:ext uri="{FF2B5EF4-FFF2-40B4-BE49-F238E27FC236}">
                  <a16:creationId xmlns:a16="http://schemas.microsoft.com/office/drawing/2014/main" id="{0FB2C6BC-8721-4865-AC07-2944D6B63FA4}"/>
                </a:ext>
              </a:extLst>
            </p:cNvPr>
            <p:cNvSpPr/>
            <p:nvPr/>
          </p:nvSpPr>
          <p:spPr>
            <a:xfrm>
              <a:off x="10248242" y="2831179"/>
              <a:ext cx="340468" cy="282102"/>
            </a:xfrm>
            <a:prstGeom prst="flowChartPredefinedProcess">
              <a:avLst/>
            </a:prstGeom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H</a:t>
              </a:r>
              <a:endPara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1" name="流程图: 预定义过程 100">
              <a:extLst>
                <a:ext uri="{FF2B5EF4-FFF2-40B4-BE49-F238E27FC236}">
                  <a16:creationId xmlns:a16="http://schemas.microsoft.com/office/drawing/2014/main" id="{02BD406F-FE76-441C-B56F-B0AE97C3E134}"/>
                </a:ext>
              </a:extLst>
            </p:cNvPr>
            <p:cNvSpPr/>
            <p:nvPr/>
          </p:nvSpPr>
          <p:spPr>
            <a:xfrm>
              <a:off x="10813883" y="2831179"/>
              <a:ext cx="340468" cy="282102"/>
            </a:xfrm>
            <a:prstGeom prst="flowChartPredefinedProcess">
              <a:avLst/>
            </a:prstGeom>
            <a:ln w="952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I</a:t>
              </a:r>
              <a:endPara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2" name="流程图: 预定义过程 101">
              <a:extLst>
                <a:ext uri="{FF2B5EF4-FFF2-40B4-BE49-F238E27FC236}">
                  <a16:creationId xmlns:a16="http://schemas.microsoft.com/office/drawing/2014/main" id="{003C4EE6-8098-4467-BBC0-E63A85332E60}"/>
                </a:ext>
              </a:extLst>
            </p:cNvPr>
            <p:cNvSpPr/>
            <p:nvPr/>
          </p:nvSpPr>
          <p:spPr>
            <a:xfrm>
              <a:off x="11379523" y="2831179"/>
              <a:ext cx="340468" cy="282102"/>
            </a:xfrm>
            <a:prstGeom prst="flowChartPredefinedProcess">
              <a:avLst/>
            </a:prstGeom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J</a:t>
              </a:r>
              <a:endPara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7DF2D8DB-7459-4782-86AE-A05B7CFD5D58}"/>
                </a:ext>
              </a:extLst>
            </p:cNvPr>
            <p:cNvCxnSpPr>
              <a:stCxn id="100" idx="3"/>
              <a:endCxn id="101" idx="1"/>
            </p:cNvCxnSpPr>
            <p:nvPr/>
          </p:nvCxnSpPr>
          <p:spPr>
            <a:xfrm>
              <a:off x="10588710" y="2972230"/>
              <a:ext cx="225173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7330E5A-1B1A-44BB-AF71-D208E152AC7D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11154351" y="2972230"/>
              <a:ext cx="22517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4ECAA9D3-6036-4D18-B714-10437A51708B}"/>
                </a:ext>
              </a:extLst>
            </p:cNvPr>
            <p:cNvCxnSpPr/>
            <p:nvPr/>
          </p:nvCxnSpPr>
          <p:spPr>
            <a:xfrm>
              <a:off x="10026082" y="2970742"/>
              <a:ext cx="225173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46A3785A-407A-4E26-B0C4-84F2B4F7D5FE}"/>
                </a:ext>
              </a:extLst>
            </p:cNvPr>
            <p:cNvCxnSpPr>
              <a:cxnSpLocks/>
            </p:cNvCxnSpPr>
            <p:nvPr/>
          </p:nvCxnSpPr>
          <p:spPr>
            <a:xfrm>
              <a:off x="11719991" y="2970742"/>
              <a:ext cx="22517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0A488E22-3E50-4F87-B5D6-1C90A96342EA}"/>
              </a:ext>
            </a:extLst>
          </p:cNvPr>
          <p:cNvGrpSpPr/>
          <p:nvPr/>
        </p:nvGrpSpPr>
        <p:grpSpPr>
          <a:xfrm>
            <a:off x="10033108" y="3448812"/>
            <a:ext cx="1171046" cy="166401"/>
            <a:chOff x="10026082" y="2831179"/>
            <a:chExt cx="1353441" cy="282102"/>
          </a:xfrm>
        </p:grpSpPr>
        <p:sp>
          <p:nvSpPr>
            <p:cNvPr id="108" name="流程图: 预定义过程 107">
              <a:extLst>
                <a:ext uri="{FF2B5EF4-FFF2-40B4-BE49-F238E27FC236}">
                  <a16:creationId xmlns:a16="http://schemas.microsoft.com/office/drawing/2014/main" id="{DF6929DC-050F-42DA-985D-9B2A6ADF85B1}"/>
                </a:ext>
              </a:extLst>
            </p:cNvPr>
            <p:cNvSpPr/>
            <p:nvPr/>
          </p:nvSpPr>
          <p:spPr>
            <a:xfrm>
              <a:off x="10248242" y="2831179"/>
              <a:ext cx="340468" cy="282102"/>
            </a:xfrm>
            <a:prstGeom prst="flowChartPredefinedProcess">
              <a:avLst/>
            </a:prstGeom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K</a:t>
              </a:r>
              <a:endPara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9" name="流程图: 预定义过程 108">
              <a:extLst>
                <a:ext uri="{FF2B5EF4-FFF2-40B4-BE49-F238E27FC236}">
                  <a16:creationId xmlns:a16="http://schemas.microsoft.com/office/drawing/2014/main" id="{B5C38CAF-43A0-4171-B026-3B8AC3F269EF}"/>
                </a:ext>
              </a:extLst>
            </p:cNvPr>
            <p:cNvSpPr/>
            <p:nvPr/>
          </p:nvSpPr>
          <p:spPr>
            <a:xfrm>
              <a:off x="10813883" y="2831179"/>
              <a:ext cx="340468" cy="282102"/>
            </a:xfrm>
            <a:prstGeom prst="flowChartPredefinedProcess">
              <a:avLst/>
            </a:prstGeom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O</a:t>
              </a:r>
              <a:endPara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C5A2D386-50C6-46BE-B9F8-42331A27C93A}"/>
                </a:ext>
              </a:extLst>
            </p:cNvPr>
            <p:cNvCxnSpPr>
              <a:stCxn id="108" idx="3"/>
              <a:endCxn id="109" idx="1"/>
            </p:cNvCxnSpPr>
            <p:nvPr/>
          </p:nvCxnSpPr>
          <p:spPr>
            <a:xfrm>
              <a:off x="10588710" y="2972230"/>
              <a:ext cx="225173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C857DE27-A941-4EA9-B519-6BE91A24D367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>
              <a:off x="11154351" y="2972230"/>
              <a:ext cx="225172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0520A1F9-C672-42F9-A2C7-6A3009EE4975}"/>
                </a:ext>
              </a:extLst>
            </p:cNvPr>
            <p:cNvCxnSpPr/>
            <p:nvPr/>
          </p:nvCxnSpPr>
          <p:spPr>
            <a:xfrm>
              <a:off x="10026082" y="2970742"/>
              <a:ext cx="225173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B57D2781-FE99-4478-B95F-E479DF5E209E}"/>
              </a:ext>
            </a:extLst>
          </p:cNvPr>
          <p:cNvGrpSpPr/>
          <p:nvPr/>
        </p:nvGrpSpPr>
        <p:grpSpPr>
          <a:xfrm>
            <a:off x="10033108" y="4215362"/>
            <a:ext cx="681634" cy="166401"/>
            <a:chOff x="10026082" y="2831179"/>
            <a:chExt cx="787801" cy="282102"/>
          </a:xfrm>
        </p:grpSpPr>
        <p:sp>
          <p:nvSpPr>
            <p:cNvPr id="122" name="流程图: 预定义过程 121">
              <a:extLst>
                <a:ext uri="{FF2B5EF4-FFF2-40B4-BE49-F238E27FC236}">
                  <a16:creationId xmlns:a16="http://schemas.microsoft.com/office/drawing/2014/main" id="{0737DDE4-5D3F-4946-9A25-8A0E85AD9B2E}"/>
                </a:ext>
              </a:extLst>
            </p:cNvPr>
            <p:cNvSpPr/>
            <p:nvPr/>
          </p:nvSpPr>
          <p:spPr>
            <a:xfrm>
              <a:off x="10248242" y="2831179"/>
              <a:ext cx="340468" cy="282102"/>
            </a:xfrm>
            <a:prstGeom prst="flowChartPredefinedProcess">
              <a:avLst/>
            </a:prstGeom>
            <a:ln w="9525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</a:t>
              </a:r>
              <a:endPara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02E9B7AF-C463-4D3B-A9AD-BA1BCB99CB89}"/>
                </a:ext>
              </a:extLst>
            </p:cNvPr>
            <p:cNvCxnSpPr>
              <a:cxnSpLocks/>
              <a:stCxn id="122" idx="3"/>
            </p:cNvCxnSpPr>
            <p:nvPr/>
          </p:nvCxnSpPr>
          <p:spPr>
            <a:xfrm>
              <a:off x="10588710" y="2972230"/>
              <a:ext cx="225173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EA1ED114-531A-4F79-8758-BE1BCAA8BEEB}"/>
                </a:ext>
              </a:extLst>
            </p:cNvPr>
            <p:cNvCxnSpPr/>
            <p:nvPr/>
          </p:nvCxnSpPr>
          <p:spPr>
            <a:xfrm>
              <a:off x="10026082" y="2970742"/>
              <a:ext cx="225173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2CEF076-284D-4592-B5E9-A49F81F7B0FE}"/>
              </a:ext>
            </a:extLst>
          </p:cNvPr>
          <p:cNvGrpSpPr/>
          <p:nvPr/>
        </p:nvGrpSpPr>
        <p:grpSpPr>
          <a:xfrm>
            <a:off x="10033108" y="3640451"/>
            <a:ext cx="486803" cy="166399"/>
            <a:chOff x="9954877" y="3896423"/>
            <a:chExt cx="486803" cy="166399"/>
          </a:xfrm>
        </p:grpSpPr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8DCF7CD5-874B-4D5C-8AC2-2410C143C33A}"/>
                </a:ext>
              </a:extLst>
            </p:cNvPr>
            <p:cNvCxnSpPr>
              <a:cxnSpLocks/>
            </p:cNvCxnSpPr>
            <p:nvPr/>
          </p:nvCxnSpPr>
          <p:spPr>
            <a:xfrm>
              <a:off x="9954877" y="3979622"/>
              <a:ext cx="194828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1CEF03A-D217-4CA6-8143-4E2E0F860426}"/>
                </a:ext>
              </a:extLst>
            </p:cNvPr>
            <p:cNvSpPr/>
            <p:nvPr/>
          </p:nvSpPr>
          <p:spPr>
            <a:xfrm>
              <a:off x="10147095" y="3896423"/>
              <a:ext cx="294585" cy="166399"/>
            </a:xfrm>
            <a:prstGeom prst="rect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null</a:t>
              </a:r>
              <a:endParaRPr lang="zh-CN" altLang="en-US" sz="9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0211E4F7-B027-4A5D-80BC-1F42232A02C1}"/>
              </a:ext>
            </a:extLst>
          </p:cNvPr>
          <p:cNvGrpSpPr/>
          <p:nvPr/>
        </p:nvGrpSpPr>
        <p:grpSpPr>
          <a:xfrm>
            <a:off x="10033108" y="3832088"/>
            <a:ext cx="486803" cy="166399"/>
            <a:chOff x="9954877" y="3896423"/>
            <a:chExt cx="486803" cy="166399"/>
          </a:xfrm>
        </p:grpSpPr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5600CD98-6A3C-4F21-B901-4B7D7C27D79E}"/>
                </a:ext>
              </a:extLst>
            </p:cNvPr>
            <p:cNvCxnSpPr>
              <a:cxnSpLocks/>
            </p:cNvCxnSpPr>
            <p:nvPr/>
          </p:nvCxnSpPr>
          <p:spPr>
            <a:xfrm>
              <a:off x="9954877" y="3979622"/>
              <a:ext cx="194828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82694CE2-90F1-4B1B-8A2B-4017F7F5C1BA}"/>
                </a:ext>
              </a:extLst>
            </p:cNvPr>
            <p:cNvSpPr/>
            <p:nvPr/>
          </p:nvSpPr>
          <p:spPr>
            <a:xfrm>
              <a:off x="10147095" y="3896423"/>
              <a:ext cx="294585" cy="166399"/>
            </a:xfrm>
            <a:prstGeom prst="rect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null</a:t>
              </a:r>
              <a:endParaRPr lang="zh-CN" altLang="en-US" sz="9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D43BBEE8-1159-453B-AC4D-DD1018C15DD6}"/>
              </a:ext>
            </a:extLst>
          </p:cNvPr>
          <p:cNvGrpSpPr/>
          <p:nvPr/>
        </p:nvGrpSpPr>
        <p:grpSpPr>
          <a:xfrm>
            <a:off x="10033108" y="4023725"/>
            <a:ext cx="486803" cy="166399"/>
            <a:chOff x="9954877" y="3896423"/>
            <a:chExt cx="486803" cy="166399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8C5164F-89DC-4B4C-A359-FAE7233A2CB5}"/>
                </a:ext>
              </a:extLst>
            </p:cNvPr>
            <p:cNvCxnSpPr>
              <a:cxnSpLocks/>
            </p:cNvCxnSpPr>
            <p:nvPr/>
          </p:nvCxnSpPr>
          <p:spPr>
            <a:xfrm>
              <a:off x="9954877" y="3979622"/>
              <a:ext cx="194828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C8CEF69B-49C6-4C13-BB3D-56BDD4854C99}"/>
                </a:ext>
              </a:extLst>
            </p:cNvPr>
            <p:cNvSpPr/>
            <p:nvPr/>
          </p:nvSpPr>
          <p:spPr>
            <a:xfrm>
              <a:off x="10147095" y="3896423"/>
              <a:ext cx="294585" cy="166399"/>
            </a:xfrm>
            <a:prstGeom prst="rect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null</a:t>
              </a:r>
              <a:endParaRPr lang="zh-CN" altLang="en-US" sz="9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6C8D26AE-A3F8-4322-A95F-5E27FF1DB433}"/>
              </a:ext>
            </a:extLst>
          </p:cNvPr>
          <p:cNvGrpSpPr/>
          <p:nvPr/>
        </p:nvGrpSpPr>
        <p:grpSpPr>
          <a:xfrm>
            <a:off x="10033108" y="4407001"/>
            <a:ext cx="486803" cy="166399"/>
            <a:chOff x="9954877" y="3896423"/>
            <a:chExt cx="486803" cy="166399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0D77A125-CDCF-4FAC-B48F-74A2D296D77C}"/>
                </a:ext>
              </a:extLst>
            </p:cNvPr>
            <p:cNvCxnSpPr>
              <a:cxnSpLocks/>
            </p:cNvCxnSpPr>
            <p:nvPr/>
          </p:nvCxnSpPr>
          <p:spPr>
            <a:xfrm>
              <a:off x="9954877" y="3979622"/>
              <a:ext cx="194828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811920FC-5A41-4F07-8305-0E2A787C0F62}"/>
                </a:ext>
              </a:extLst>
            </p:cNvPr>
            <p:cNvSpPr/>
            <p:nvPr/>
          </p:nvSpPr>
          <p:spPr>
            <a:xfrm>
              <a:off x="10147095" y="3896423"/>
              <a:ext cx="294585" cy="166399"/>
            </a:xfrm>
            <a:prstGeom prst="rect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null</a:t>
              </a:r>
              <a:endParaRPr lang="zh-CN" altLang="en-US" sz="9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AE420CE1-1955-497F-8615-C43AA40FFB63}"/>
              </a:ext>
            </a:extLst>
          </p:cNvPr>
          <p:cNvGrpSpPr/>
          <p:nvPr/>
        </p:nvGrpSpPr>
        <p:grpSpPr>
          <a:xfrm>
            <a:off x="10033108" y="4598638"/>
            <a:ext cx="486803" cy="166399"/>
            <a:chOff x="9954877" y="3896423"/>
            <a:chExt cx="486803" cy="166399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2000C4C8-CE83-47B0-AFFF-35B1B17A84FD}"/>
                </a:ext>
              </a:extLst>
            </p:cNvPr>
            <p:cNvCxnSpPr>
              <a:cxnSpLocks/>
            </p:cNvCxnSpPr>
            <p:nvPr/>
          </p:nvCxnSpPr>
          <p:spPr>
            <a:xfrm>
              <a:off x="9954877" y="3979622"/>
              <a:ext cx="194828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D62351A0-13BA-4D01-9B5E-CAB554DBF60A}"/>
                </a:ext>
              </a:extLst>
            </p:cNvPr>
            <p:cNvSpPr/>
            <p:nvPr/>
          </p:nvSpPr>
          <p:spPr>
            <a:xfrm>
              <a:off x="10147095" y="3896423"/>
              <a:ext cx="294585" cy="166399"/>
            </a:xfrm>
            <a:prstGeom prst="rect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null</a:t>
              </a:r>
              <a:endParaRPr lang="zh-CN" altLang="en-US" sz="9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DB8BED9E-ADA5-4C18-9CE2-EFCFBA4F0293}"/>
              </a:ext>
            </a:extLst>
          </p:cNvPr>
          <p:cNvGrpSpPr/>
          <p:nvPr/>
        </p:nvGrpSpPr>
        <p:grpSpPr>
          <a:xfrm>
            <a:off x="10033108" y="4790275"/>
            <a:ext cx="486803" cy="166399"/>
            <a:chOff x="9954877" y="3896423"/>
            <a:chExt cx="486803" cy="166399"/>
          </a:xfrm>
        </p:grpSpPr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CA769F6A-3C26-4B73-890E-98CF3AB70300}"/>
                </a:ext>
              </a:extLst>
            </p:cNvPr>
            <p:cNvCxnSpPr>
              <a:cxnSpLocks/>
            </p:cNvCxnSpPr>
            <p:nvPr/>
          </p:nvCxnSpPr>
          <p:spPr>
            <a:xfrm>
              <a:off x="9954877" y="3979622"/>
              <a:ext cx="194828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3CE21240-5CA3-400D-8E95-56A18FDE6BA7}"/>
                </a:ext>
              </a:extLst>
            </p:cNvPr>
            <p:cNvSpPr/>
            <p:nvPr/>
          </p:nvSpPr>
          <p:spPr>
            <a:xfrm>
              <a:off x="10147095" y="3896423"/>
              <a:ext cx="294585" cy="166399"/>
            </a:xfrm>
            <a:prstGeom prst="rect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null</a:t>
              </a:r>
              <a:endParaRPr lang="zh-CN" altLang="en-US" sz="9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2CB497F4-448D-45BC-BA9B-54CA19C00078}"/>
              </a:ext>
            </a:extLst>
          </p:cNvPr>
          <p:cNvGrpSpPr/>
          <p:nvPr/>
        </p:nvGrpSpPr>
        <p:grpSpPr>
          <a:xfrm>
            <a:off x="10033108" y="4981913"/>
            <a:ext cx="486803" cy="166399"/>
            <a:chOff x="9954877" y="3896423"/>
            <a:chExt cx="486803" cy="166399"/>
          </a:xfrm>
        </p:grpSpPr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19E09C6F-4F63-4897-8F0C-BF48A2198F2D}"/>
                </a:ext>
              </a:extLst>
            </p:cNvPr>
            <p:cNvCxnSpPr>
              <a:cxnSpLocks/>
            </p:cNvCxnSpPr>
            <p:nvPr/>
          </p:nvCxnSpPr>
          <p:spPr>
            <a:xfrm>
              <a:off x="9954877" y="3979622"/>
              <a:ext cx="194828" cy="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80518E1B-6A9E-4D71-8BB7-6EE7444A3CE3}"/>
                </a:ext>
              </a:extLst>
            </p:cNvPr>
            <p:cNvSpPr/>
            <p:nvPr/>
          </p:nvSpPr>
          <p:spPr>
            <a:xfrm>
              <a:off x="10147095" y="3896423"/>
              <a:ext cx="294585" cy="166399"/>
            </a:xfrm>
            <a:prstGeom prst="rect">
              <a:avLst/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null</a:t>
              </a:r>
              <a:endParaRPr lang="zh-CN" altLang="en-US" sz="9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810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21368-69A2-4F30-9CE8-5FBF346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树的存储结构</a:t>
            </a:r>
            <a:endParaRPr lang="en-US" altLang="zh-CN" dirty="0"/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顺序存储</a:t>
            </a:r>
            <a:endParaRPr lang="en-US" altLang="zh-CN" dirty="0"/>
          </a:p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2"/>
                </a:solidFill>
              </a:rPr>
              <a:t>链式存储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457223" lvl="3" indent="0">
              <a:spcBef>
                <a:spcPts val="1000"/>
              </a:spcBef>
              <a:buNone/>
            </a:pP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AE58B16-E9EB-4912-8E52-E11B8EDE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CN" altLang="en-US" dirty="0"/>
              <a:t>什么是树？什么是二叉树？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925DBE1-EB79-406A-8382-F4AB48057251}"/>
              </a:ext>
            </a:extLst>
          </p:cNvPr>
          <p:cNvGrpSpPr/>
          <p:nvPr/>
        </p:nvGrpSpPr>
        <p:grpSpPr>
          <a:xfrm>
            <a:off x="2838494" y="4213312"/>
            <a:ext cx="410063" cy="1124975"/>
            <a:chOff x="9288237" y="2526455"/>
            <a:chExt cx="410063" cy="1124975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4F15596-57CC-4EF9-B96F-F68E1496A420}"/>
                </a:ext>
              </a:extLst>
            </p:cNvPr>
            <p:cNvSpPr/>
            <p:nvPr/>
          </p:nvSpPr>
          <p:spPr>
            <a:xfrm>
              <a:off x="9288237" y="2526455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C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3A7224AC-B97D-4A87-8AD3-C1B28A6710B7}"/>
                </a:ext>
              </a:extLst>
            </p:cNvPr>
            <p:cNvSpPr/>
            <p:nvPr/>
          </p:nvSpPr>
          <p:spPr>
            <a:xfrm>
              <a:off x="9288237" y="3236253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G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直线箭头连接符 50">
              <a:extLst>
                <a:ext uri="{FF2B5EF4-FFF2-40B4-BE49-F238E27FC236}">
                  <a16:creationId xmlns:a16="http://schemas.microsoft.com/office/drawing/2014/main" id="{393D03BB-BE60-4B64-A015-09272F1673AD}"/>
                </a:ext>
              </a:extLst>
            </p:cNvPr>
            <p:cNvCxnSpPr>
              <a:cxnSpLocks/>
              <a:stCxn id="59" idx="4"/>
              <a:endCxn id="63" idx="0"/>
            </p:cNvCxnSpPr>
            <p:nvPr/>
          </p:nvCxnSpPr>
          <p:spPr>
            <a:xfrm>
              <a:off x="9493269" y="2941632"/>
              <a:ext cx="0" cy="29462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3E409C2-1EC6-403E-91C7-D77A66F76E36}"/>
              </a:ext>
            </a:extLst>
          </p:cNvPr>
          <p:cNvGrpSpPr/>
          <p:nvPr/>
        </p:nvGrpSpPr>
        <p:grpSpPr>
          <a:xfrm>
            <a:off x="1812222" y="3429000"/>
            <a:ext cx="2528873" cy="784312"/>
            <a:chOff x="8265833" y="1691816"/>
            <a:chExt cx="2528873" cy="784312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213F621-0E36-4BE3-90E3-C751C39F649B}"/>
                </a:ext>
              </a:extLst>
            </p:cNvPr>
            <p:cNvSpPr/>
            <p:nvPr/>
          </p:nvSpPr>
          <p:spPr>
            <a:xfrm>
              <a:off x="9294735" y="1691816"/>
              <a:ext cx="410063" cy="415177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A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4" name="直线箭头连接符 48">
              <a:extLst>
                <a:ext uri="{FF2B5EF4-FFF2-40B4-BE49-F238E27FC236}">
                  <a16:creationId xmlns:a16="http://schemas.microsoft.com/office/drawing/2014/main" id="{30A7AC62-EFEB-44BC-87FB-F37C18F18757}"/>
                </a:ext>
              </a:extLst>
            </p:cNvPr>
            <p:cNvCxnSpPr>
              <a:cxnSpLocks/>
              <a:stCxn id="56" idx="3"/>
              <a:endCxn id="58" idx="0"/>
            </p:cNvCxnSpPr>
            <p:nvPr/>
          </p:nvCxnSpPr>
          <p:spPr>
            <a:xfrm flipH="1">
              <a:off x="8265833" y="2046192"/>
              <a:ext cx="1088954" cy="429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49">
              <a:extLst>
                <a:ext uri="{FF2B5EF4-FFF2-40B4-BE49-F238E27FC236}">
                  <a16:creationId xmlns:a16="http://schemas.microsoft.com/office/drawing/2014/main" id="{AD86DC8A-7AF6-41BD-BA9E-2F0018DC53B9}"/>
                </a:ext>
              </a:extLst>
            </p:cNvPr>
            <p:cNvCxnSpPr>
              <a:cxnSpLocks/>
              <a:stCxn id="56" idx="4"/>
              <a:endCxn id="59" idx="0"/>
            </p:cNvCxnSpPr>
            <p:nvPr/>
          </p:nvCxnSpPr>
          <p:spPr>
            <a:xfrm flipH="1">
              <a:off x="9497137" y="2106993"/>
              <a:ext cx="2630" cy="36913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箭头连接符 52">
              <a:extLst>
                <a:ext uri="{FF2B5EF4-FFF2-40B4-BE49-F238E27FC236}">
                  <a16:creationId xmlns:a16="http://schemas.microsoft.com/office/drawing/2014/main" id="{815ACE93-62AD-4CAF-A7B8-25A36F43348D}"/>
                </a:ext>
              </a:extLst>
            </p:cNvPr>
            <p:cNvCxnSpPr>
              <a:cxnSpLocks/>
              <a:stCxn id="56" idx="5"/>
              <a:endCxn id="61" idx="0"/>
            </p:cNvCxnSpPr>
            <p:nvPr/>
          </p:nvCxnSpPr>
          <p:spPr>
            <a:xfrm>
              <a:off x="9644746" y="2046192"/>
              <a:ext cx="1149960" cy="4299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D843AA-72F4-4330-BC29-7CD8D4C9DF85}"/>
              </a:ext>
            </a:extLst>
          </p:cNvPr>
          <p:cNvGrpSpPr/>
          <p:nvPr/>
        </p:nvGrpSpPr>
        <p:grpSpPr>
          <a:xfrm>
            <a:off x="3478727" y="4213312"/>
            <a:ext cx="1724734" cy="1834773"/>
            <a:chOff x="9928470" y="2526455"/>
            <a:chExt cx="1724734" cy="1834773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3C4D363-09EB-4345-B018-BD9B7E8AA2B1}"/>
                </a:ext>
              </a:extLst>
            </p:cNvPr>
            <p:cNvSpPr/>
            <p:nvPr/>
          </p:nvSpPr>
          <p:spPr>
            <a:xfrm>
              <a:off x="10585807" y="2526455"/>
              <a:ext cx="410061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D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BA00A70-2709-438B-B981-C769BE70E326}"/>
                </a:ext>
              </a:extLst>
            </p:cNvPr>
            <p:cNvSpPr/>
            <p:nvPr/>
          </p:nvSpPr>
          <p:spPr>
            <a:xfrm>
              <a:off x="10585806" y="3946051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P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3E4B794-DD0C-4151-A70F-6D21E71CCB61}"/>
                </a:ext>
              </a:extLst>
            </p:cNvPr>
            <p:cNvSpPr/>
            <p:nvPr/>
          </p:nvSpPr>
          <p:spPr>
            <a:xfrm>
              <a:off x="11243141" y="3236253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J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CBD039DB-BC35-4F59-9389-5AF1AEEA3179}"/>
                </a:ext>
              </a:extLst>
            </p:cNvPr>
            <p:cNvSpPr/>
            <p:nvPr/>
          </p:nvSpPr>
          <p:spPr>
            <a:xfrm>
              <a:off x="10585806" y="3236253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I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1E6E6F0-B140-483D-B599-1DCE1928A856}"/>
                </a:ext>
              </a:extLst>
            </p:cNvPr>
            <p:cNvSpPr/>
            <p:nvPr/>
          </p:nvSpPr>
          <p:spPr>
            <a:xfrm>
              <a:off x="9928470" y="3236253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H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直线箭头连接符 65">
              <a:extLst>
                <a:ext uri="{FF2B5EF4-FFF2-40B4-BE49-F238E27FC236}">
                  <a16:creationId xmlns:a16="http://schemas.microsoft.com/office/drawing/2014/main" id="{B5743C3B-820F-4E20-B79C-697974FB0F35}"/>
                </a:ext>
              </a:extLst>
            </p:cNvPr>
            <p:cNvCxnSpPr>
              <a:cxnSpLocks/>
              <a:stCxn id="74" idx="4"/>
              <a:endCxn id="72" idx="0"/>
            </p:cNvCxnSpPr>
            <p:nvPr/>
          </p:nvCxnSpPr>
          <p:spPr>
            <a:xfrm>
              <a:off x="10790838" y="3651430"/>
              <a:ext cx="0" cy="29462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箭头连接符 66">
              <a:extLst>
                <a:ext uri="{FF2B5EF4-FFF2-40B4-BE49-F238E27FC236}">
                  <a16:creationId xmlns:a16="http://schemas.microsoft.com/office/drawing/2014/main" id="{00504D6C-075D-41EF-A2C3-E7791CF080BE}"/>
                </a:ext>
              </a:extLst>
            </p:cNvPr>
            <p:cNvCxnSpPr>
              <a:cxnSpLocks/>
              <a:stCxn id="61" idx="5"/>
              <a:endCxn id="73" idx="0"/>
            </p:cNvCxnSpPr>
            <p:nvPr/>
          </p:nvCxnSpPr>
          <p:spPr>
            <a:xfrm>
              <a:off x="10935816" y="2880830"/>
              <a:ext cx="512357" cy="35542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67">
              <a:extLst>
                <a:ext uri="{FF2B5EF4-FFF2-40B4-BE49-F238E27FC236}">
                  <a16:creationId xmlns:a16="http://schemas.microsoft.com/office/drawing/2014/main" id="{63A59EEE-2C7A-4044-85DD-8C566D800572}"/>
                </a:ext>
              </a:extLst>
            </p:cNvPr>
            <p:cNvCxnSpPr>
              <a:cxnSpLocks/>
              <a:stCxn id="61" idx="4"/>
              <a:endCxn id="74" idx="0"/>
            </p:cNvCxnSpPr>
            <p:nvPr/>
          </p:nvCxnSpPr>
          <p:spPr>
            <a:xfrm>
              <a:off x="10790838" y="2941632"/>
              <a:ext cx="0" cy="29462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箭头连接符 68">
              <a:extLst>
                <a:ext uri="{FF2B5EF4-FFF2-40B4-BE49-F238E27FC236}">
                  <a16:creationId xmlns:a16="http://schemas.microsoft.com/office/drawing/2014/main" id="{893753D0-A921-473F-874D-17ADF8F9B1C9}"/>
                </a:ext>
              </a:extLst>
            </p:cNvPr>
            <p:cNvCxnSpPr>
              <a:cxnSpLocks/>
              <a:stCxn id="61" idx="3"/>
              <a:endCxn id="80" idx="0"/>
            </p:cNvCxnSpPr>
            <p:nvPr/>
          </p:nvCxnSpPr>
          <p:spPr>
            <a:xfrm flipH="1">
              <a:off x="10133502" y="2880830"/>
              <a:ext cx="512357" cy="35542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DAF6C66-3839-4EA2-81B3-8AE1E0296A07}"/>
              </a:ext>
            </a:extLst>
          </p:cNvPr>
          <p:cNvGrpSpPr/>
          <p:nvPr/>
        </p:nvGrpSpPr>
        <p:grpSpPr>
          <a:xfrm>
            <a:off x="835026" y="4213312"/>
            <a:ext cx="1576303" cy="1834773"/>
            <a:chOff x="7284769" y="2526455"/>
            <a:chExt cx="1576303" cy="1834773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80AE33B7-794A-42F4-A44E-082C03C9AF1E}"/>
                </a:ext>
              </a:extLst>
            </p:cNvPr>
            <p:cNvSpPr/>
            <p:nvPr/>
          </p:nvSpPr>
          <p:spPr>
            <a:xfrm>
              <a:off x="8056933" y="2526455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B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38D25330-F73F-466E-912A-7D5838CD7A56}"/>
                </a:ext>
              </a:extLst>
            </p:cNvPr>
            <p:cNvSpPr/>
            <p:nvPr/>
          </p:nvSpPr>
          <p:spPr>
            <a:xfrm>
              <a:off x="7662858" y="3236253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E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8" name="直线箭头连接符 51">
              <a:extLst>
                <a:ext uri="{FF2B5EF4-FFF2-40B4-BE49-F238E27FC236}">
                  <a16:creationId xmlns:a16="http://schemas.microsoft.com/office/drawing/2014/main" id="{828D62B3-9BCB-4CA0-B3D9-D65D0F5D6B60}"/>
                </a:ext>
              </a:extLst>
            </p:cNvPr>
            <p:cNvCxnSpPr>
              <a:cxnSpLocks/>
              <a:stCxn id="58" idx="3"/>
              <a:endCxn id="62" idx="0"/>
            </p:cNvCxnSpPr>
            <p:nvPr/>
          </p:nvCxnSpPr>
          <p:spPr>
            <a:xfrm flipH="1">
              <a:off x="7867890" y="2880830"/>
              <a:ext cx="249095" cy="35542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CC1B76B3-1C31-404F-9AC2-C3FC166C96CE}"/>
                </a:ext>
              </a:extLst>
            </p:cNvPr>
            <p:cNvSpPr/>
            <p:nvPr/>
          </p:nvSpPr>
          <p:spPr>
            <a:xfrm>
              <a:off x="8451009" y="3236253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F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9254C022-E53C-4534-85C4-6823ABC832BB}"/>
                </a:ext>
              </a:extLst>
            </p:cNvPr>
            <p:cNvSpPr/>
            <p:nvPr/>
          </p:nvSpPr>
          <p:spPr>
            <a:xfrm>
              <a:off x="8040947" y="3946051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O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5F8527D-2628-4230-BDCE-6156DD2453DC}"/>
                </a:ext>
              </a:extLst>
            </p:cNvPr>
            <p:cNvSpPr/>
            <p:nvPr/>
          </p:nvSpPr>
          <p:spPr>
            <a:xfrm>
              <a:off x="7284769" y="3946051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K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直线箭头连接符 72">
              <a:extLst>
                <a:ext uri="{FF2B5EF4-FFF2-40B4-BE49-F238E27FC236}">
                  <a16:creationId xmlns:a16="http://schemas.microsoft.com/office/drawing/2014/main" id="{5081C8D6-685E-467F-A0F6-FFAE498F3496}"/>
                </a:ext>
              </a:extLst>
            </p:cNvPr>
            <p:cNvCxnSpPr>
              <a:cxnSpLocks/>
              <a:stCxn id="62" idx="3"/>
              <a:endCxn id="84" idx="0"/>
            </p:cNvCxnSpPr>
            <p:nvPr/>
          </p:nvCxnSpPr>
          <p:spPr>
            <a:xfrm flipH="1">
              <a:off x="7489801" y="3590630"/>
              <a:ext cx="233109" cy="3554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73">
              <a:extLst>
                <a:ext uri="{FF2B5EF4-FFF2-40B4-BE49-F238E27FC236}">
                  <a16:creationId xmlns:a16="http://schemas.microsoft.com/office/drawing/2014/main" id="{D8AD1564-65FD-4DCC-AD10-46DB95D70E91}"/>
                </a:ext>
              </a:extLst>
            </p:cNvPr>
            <p:cNvCxnSpPr>
              <a:cxnSpLocks/>
              <a:stCxn id="58" idx="5"/>
              <a:endCxn id="82" idx="0"/>
            </p:cNvCxnSpPr>
            <p:nvPr/>
          </p:nvCxnSpPr>
          <p:spPr>
            <a:xfrm>
              <a:off x="8406944" y="2880830"/>
              <a:ext cx="249097" cy="35542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箭头连接符 76">
              <a:extLst>
                <a:ext uri="{FF2B5EF4-FFF2-40B4-BE49-F238E27FC236}">
                  <a16:creationId xmlns:a16="http://schemas.microsoft.com/office/drawing/2014/main" id="{3B4FA040-6628-4C95-B38D-6614DACC206A}"/>
                </a:ext>
              </a:extLst>
            </p:cNvPr>
            <p:cNvCxnSpPr>
              <a:cxnSpLocks/>
              <a:stCxn id="62" idx="5"/>
              <a:endCxn id="83" idx="0"/>
            </p:cNvCxnSpPr>
            <p:nvPr/>
          </p:nvCxnSpPr>
          <p:spPr>
            <a:xfrm>
              <a:off x="8012869" y="3590630"/>
              <a:ext cx="233110" cy="35542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文本框 159">
            <a:extLst>
              <a:ext uri="{FF2B5EF4-FFF2-40B4-BE49-F238E27FC236}">
                <a16:creationId xmlns:a16="http://schemas.microsoft.com/office/drawing/2014/main" id="{8DA32FFC-6A25-4B01-ABB9-A74E61E743F5}"/>
              </a:ext>
            </a:extLst>
          </p:cNvPr>
          <p:cNvSpPr txBox="1"/>
          <p:nvPr/>
        </p:nvSpPr>
        <p:spPr>
          <a:xfrm>
            <a:off x="5543240" y="1748902"/>
            <a:ext cx="48580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又叫二叉树表示法、二叉链表表示法，即以二叉链表作为树的存储结构。链表中节点的两个链域分别指向该节点的</a:t>
            </a:r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第一个孩子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节点和</a:t>
            </a:r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下一个兄弟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节点：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firstChild, nextSibling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79BC5E87-9F04-47EB-9587-04A421B2221D}"/>
              </a:ext>
            </a:extLst>
          </p:cNvPr>
          <p:cNvSpPr txBox="1"/>
          <p:nvPr/>
        </p:nvSpPr>
        <p:spPr>
          <a:xfrm>
            <a:off x="3683760" y="1748902"/>
            <a:ext cx="1757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孩子兄弟表示法：</a:t>
            </a: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D406F427-BEC3-4B0C-A55E-9F7628980E51}"/>
              </a:ext>
            </a:extLst>
          </p:cNvPr>
          <p:cNvSpPr/>
          <p:nvPr/>
        </p:nvSpPr>
        <p:spPr>
          <a:xfrm>
            <a:off x="6806249" y="3605171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</a:rPr>
              <a:t>C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913F954E-4900-4B7A-9BFF-F29370C0798C}"/>
              </a:ext>
            </a:extLst>
          </p:cNvPr>
          <p:cNvSpPr/>
          <p:nvPr/>
        </p:nvSpPr>
        <p:spPr>
          <a:xfrm>
            <a:off x="6806249" y="4276210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</a:rPr>
              <a:t>G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15" name="直线箭头连接符 50">
            <a:extLst>
              <a:ext uri="{FF2B5EF4-FFF2-40B4-BE49-F238E27FC236}">
                <a16:creationId xmlns:a16="http://schemas.microsoft.com/office/drawing/2014/main" id="{B992118F-A1B2-4124-ADF1-A495B64660D1}"/>
              </a:ext>
            </a:extLst>
          </p:cNvPr>
          <p:cNvCxnSpPr>
            <a:cxnSpLocks/>
            <a:stCxn id="110" idx="4"/>
            <a:endCxn id="114" idx="0"/>
          </p:cNvCxnSpPr>
          <p:nvPr/>
        </p:nvCxnSpPr>
        <p:spPr>
          <a:xfrm>
            <a:off x="7011281" y="4020348"/>
            <a:ext cx="0" cy="255862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6F28E26C-57AF-49C2-916B-19F596F73B5F}"/>
              </a:ext>
            </a:extLst>
          </p:cNvPr>
          <p:cNvSpPr/>
          <p:nvPr/>
        </p:nvSpPr>
        <p:spPr>
          <a:xfrm>
            <a:off x="6740975" y="2576610"/>
            <a:ext cx="410063" cy="415177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</a:rPr>
              <a:t>A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18" name="直线箭头连接符 48">
            <a:extLst>
              <a:ext uri="{FF2B5EF4-FFF2-40B4-BE49-F238E27FC236}">
                <a16:creationId xmlns:a16="http://schemas.microsoft.com/office/drawing/2014/main" id="{7485CA92-606E-4CA5-B631-ACA09281901F}"/>
              </a:ext>
            </a:extLst>
          </p:cNvPr>
          <p:cNvCxnSpPr>
            <a:cxnSpLocks/>
            <a:stCxn id="117" idx="3"/>
            <a:endCxn id="136" idx="0"/>
          </p:cNvCxnSpPr>
          <p:nvPr/>
        </p:nvCxnSpPr>
        <p:spPr>
          <a:xfrm flipH="1">
            <a:off x="6580556" y="2930986"/>
            <a:ext cx="220471" cy="12824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49">
            <a:extLst>
              <a:ext uri="{FF2B5EF4-FFF2-40B4-BE49-F238E27FC236}">
                <a16:creationId xmlns:a16="http://schemas.microsoft.com/office/drawing/2014/main" id="{BD8DE9DA-A756-4522-A091-5314C6E6F11A}"/>
              </a:ext>
            </a:extLst>
          </p:cNvPr>
          <p:cNvCxnSpPr>
            <a:cxnSpLocks/>
            <a:stCxn id="136" idx="5"/>
            <a:endCxn id="110" idx="0"/>
          </p:cNvCxnSpPr>
          <p:nvPr/>
        </p:nvCxnSpPr>
        <p:spPr>
          <a:xfrm>
            <a:off x="6725535" y="3413602"/>
            <a:ext cx="285746" cy="19156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直线箭头连接符 52">
            <a:extLst>
              <a:ext uri="{FF2B5EF4-FFF2-40B4-BE49-F238E27FC236}">
                <a16:creationId xmlns:a16="http://schemas.microsoft.com/office/drawing/2014/main" id="{0877A443-D886-490E-9C71-E8953B20909F}"/>
              </a:ext>
            </a:extLst>
          </p:cNvPr>
          <p:cNvCxnSpPr>
            <a:cxnSpLocks/>
            <a:stCxn id="110" idx="5"/>
            <a:endCxn id="126" idx="0"/>
          </p:cNvCxnSpPr>
          <p:nvPr/>
        </p:nvCxnSpPr>
        <p:spPr>
          <a:xfrm>
            <a:off x="7156260" y="3959547"/>
            <a:ext cx="331154" cy="31666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781DE1D4-0546-4A9B-8079-263285EA1CE4}"/>
              </a:ext>
            </a:extLst>
          </p:cNvPr>
          <p:cNvSpPr/>
          <p:nvPr/>
        </p:nvSpPr>
        <p:spPr>
          <a:xfrm>
            <a:off x="7282383" y="4276210"/>
            <a:ext cx="410061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</a:rPr>
              <a:t>D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371AC036-7851-4B58-BBAA-974385DF5A4C}"/>
              </a:ext>
            </a:extLst>
          </p:cNvPr>
          <p:cNvSpPr/>
          <p:nvPr/>
        </p:nvSpPr>
        <p:spPr>
          <a:xfrm>
            <a:off x="6881998" y="4906681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</a:rPr>
              <a:t>H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165F4040-0DD5-4057-A10F-BD24761E9305}"/>
              </a:ext>
            </a:extLst>
          </p:cNvPr>
          <p:cNvGrpSpPr/>
          <p:nvPr/>
        </p:nvGrpSpPr>
        <p:grpSpPr>
          <a:xfrm>
            <a:off x="6932006" y="5459923"/>
            <a:ext cx="1078387" cy="939419"/>
            <a:chOff x="6838012" y="6189234"/>
            <a:chExt cx="1078387" cy="939419"/>
          </a:xfrm>
        </p:grpSpPr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AB5117FD-C3A4-4E7F-A48B-EEAE31B661AB}"/>
                </a:ext>
              </a:extLst>
            </p:cNvPr>
            <p:cNvSpPr/>
            <p:nvPr/>
          </p:nvSpPr>
          <p:spPr>
            <a:xfrm>
              <a:off x="6838012" y="6713476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P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A28C9EEF-C75C-435E-9ADA-C4F3CF915CC0}"/>
                </a:ext>
              </a:extLst>
            </p:cNvPr>
            <p:cNvSpPr/>
            <p:nvPr/>
          </p:nvSpPr>
          <p:spPr>
            <a:xfrm>
              <a:off x="7506336" y="6713476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J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27905682-52B7-4752-9E56-2350A5AED9E5}"/>
                </a:ext>
              </a:extLst>
            </p:cNvPr>
            <p:cNvSpPr/>
            <p:nvPr/>
          </p:nvSpPr>
          <p:spPr>
            <a:xfrm>
              <a:off x="7172174" y="6189234"/>
              <a:ext cx="410063" cy="41517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</a:rPr>
                <a:t>I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1" name="直线箭头连接符 65">
              <a:extLst>
                <a:ext uri="{FF2B5EF4-FFF2-40B4-BE49-F238E27FC236}">
                  <a16:creationId xmlns:a16="http://schemas.microsoft.com/office/drawing/2014/main" id="{36E77C17-E302-45CA-B6F6-3B0E30CFDBA8}"/>
                </a:ext>
              </a:extLst>
            </p:cNvPr>
            <p:cNvCxnSpPr>
              <a:cxnSpLocks/>
              <a:stCxn id="129" idx="3"/>
              <a:endCxn id="127" idx="0"/>
            </p:cNvCxnSpPr>
            <p:nvPr/>
          </p:nvCxnSpPr>
          <p:spPr>
            <a:xfrm flipH="1">
              <a:off x="7043044" y="6543610"/>
              <a:ext cx="189182" cy="16986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箭头连接符 66">
              <a:extLst>
                <a:ext uri="{FF2B5EF4-FFF2-40B4-BE49-F238E27FC236}">
                  <a16:creationId xmlns:a16="http://schemas.microsoft.com/office/drawing/2014/main" id="{A691514A-B2F8-4E97-924E-F623F151AD43}"/>
                </a:ext>
              </a:extLst>
            </p:cNvPr>
            <p:cNvCxnSpPr>
              <a:cxnSpLocks/>
              <a:stCxn id="129" idx="5"/>
              <a:endCxn id="128" idx="0"/>
            </p:cNvCxnSpPr>
            <p:nvPr/>
          </p:nvCxnSpPr>
          <p:spPr>
            <a:xfrm>
              <a:off x="7522185" y="6543610"/>
              <a:ext cx="189183" cy="16986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3" name="直线箭头连接符 67">
            <a:extLst>
              <a:ext uri="{FF2B5EF4-FFF2-40B4-BE49-F238E27FC236}">
                <a16:creationId xmlns:a16="http://schemas.microsoft.com/office/drawing/2014/main" id="{E8E9AB0C-0CC0-44CC-B90D-667F76BCADB1}"/>
              </a:ext>
            </a:extLst>
          </p:cNvPr>
          <p:cNvCxnSpPr>
            <a:cxnSpLocks/>
            <a:stCxn id="130" idx="5"/>
            <a:endCxn id="129" idx="0"/>
          </p:cNvCxnSpPr>
          <p:nvPr/>
        </p:nvCxnSpPr>
        <p:spPr>
          <a:xfrm>
            <a:off x="7232009" y="5261057"/>
            <a:ext cx="239191" cy="1988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直线箭头连接符 68">
            <a:extLst>
              <a:ext uri="{FF2B5EF4-FFF2-40B4-BE49-F238E27FC236}">
                <a16:creationId xmlns:a16="http://schemas.microsoft.com/office/drawing/2014/main" id="{322A3C52-2B4C-4CD8-AF52-0E8F38B9CEA0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7087030" y="4630586"/>
            <a:ext cx="255405" cy="276095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D741F629-ADDE-4A63-9D8D-91F52A83DA8D}"/>
              </a:ext>
            </a:extLst>
          </p:cNvPr>
          <p:cNvSpPr/>
          <p:nvPr/>
        </p:nvSpPr>
        <p:spPr>
          <a:xfrm>
            <a:off x="6375524" y="3059226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</a:rPr>
              <a:t>B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11DB5B2E-D0AA-4C40-B472-C5DB5070C4A5}"/>
              </a:ext>
            </a:extLst>
          </p:cNvPr>
          <p:cNvSpPr/>
          <p:nvPr/>
        </p:nvSpPr>
        <p:spPr>
          <a:xfrm>
            <a:off x="5967136" y="3611267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</a:rPr>
              <a:t>E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4" name="直线箭头连接符 51">
            <a:extLst>
              <a:ext uri="{FF2B5EF4-FFF2-40B4-BE49-F238E27FC236}">
                <a16:creationId xmlns:a16="http://schemas.microsoft.com/office/drawing/2014/main" id="{B799BEC7-C30C-445A-A104-2ABF3908053B}"/>
              </a:ext>
            </a:extLst>
          </p:cNvPr>
          <p:cNvCxnSpPr>
            <a:cxnSpLocks/>
            <a:stCxn id="136" idx="3"/>
            <a:endCxn id="153" idx="0"/>
          </p:cNvCxnSpPr>
          <p:nvPr/>
        </p:nvCxnSpPr>
        <p:spPr>
          <a:xfrm flipH="1">
            <a:off x="6172168" y="3413602"/>
            <a:ext cx="263408" cy="197665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>
            <a:extLst>
              <a:ext uri="{FF2B5EF4-FFF2-40B4-BE49-F238E27FC236}">
                <a16:creationId xmlns:a16="http://schemas.microsoft.com/office/drawing/2014/main" id="{7E2A4484-079E-4871-B895-7C9FF8BE78F2}"/>
              </a:ext>
            </a:extLst>
          </p:cNvPr>
          <p:cNvSpPr/>
          <p:nvPr/>
        </p:nvSpPr>
        <p:spPr>
          <a:xfrm>
            <a:off x="6330912" y="4276210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</a:rPr>
              <a:t>F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01041E91-D086-4853-80EA-BA6BCFF0DCED}"/>
              </a:ext>
            </a:extLst>
          </p:cNvPr>
          <p:cNvSpPr/>
          <p:nvPr/>
        </p:nvSpPr>
        <p:spPr>
          <a:xfrm>
            <a:off x="5920788" y="4906681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</a:rPr>
              <a:t>O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71B2FC08-D63E-4EA2-964D-EBC488C3A594}"/>
              </a:ext>
            </a:extLst>
          </p:cNvPr>
          <p:cNvSpPr/>
          <p:nvPr/>
        </p:nvSpPr>
        <p:spPr>
          <a:xfrm>
            <a:off x="5603360" y="4276210"/>
            <a:ext cx="410063" cy="41517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</a:rPr>
              <a:t>K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9" name="直线箭头连接符 72">
            <a:extLst>
              <a:ext uri="{FF2B5EF4-FFF2-40B4-BE49-F238E27FC236}">
                <a16:creationId xmlns:a16="http://schemas.microsoft.com/office/drawing/2014/main" id="{87622BC2-D402-4CEA-ADD7-495E7AB21AD8}"/>
              </a:ext>
            </a:extLst>
          </p:cNvPr>
          <p:cNvCxnSpPr>
            <a:cxnSpLocks/>
            <a:stCxn id="153" idx="3"/>
            <a:endCxn id="158" idx="0"/>
          </p:cNvCxnSpPr>
          <p:nvPr/>
        </p:nvCxnSpPr>
        <p:spPr>
          <a:xfrm flipH="1">
            <a:off x="5808392" y="3965643"/>
            <a:ext cx="218796" cy="310567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箭头连接符 73">
            <a:extLst>
              <a:ext uri="{FF2B5EF4-FFF2-40B4-BE49-F238E27FC236}">
                <a16:creationId xmlns:a16="http://schemas.microsoft.com/office/drawing/2014/main" id="{7E179191-AE13-45C8-9AFB-6A05E4F9B107}"/>
              </a:ext>
            </a:extLst>
          </p:cNvPr>
          <p:cNvCxnSpPr>
            <a:cxnSpLocks/>
            <a:stCxn id="153" idx="5"/>
            <a:endCxn id="155" idx="0"/>
          </p:cNvCxnSpPr>
          <p:nvPr/>
        </p:nvCxnSpPr>
        <p:spPr>
          <a:xfrm>
            <a:off x="6317147" y="3965643"/>
            <a:ext cx="218797" cy="31056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直线箭头连接符 76">
            <a:extLst>
              <a:ext uri="{FF2B5EF4-FFF2-40B4-BE49-F238E27FC236}">
                <a16:creationId xmlns:a16="http://schemas.microsoft.com/office/drawing/2014/main" id="{29235DDF-5D7F-4629-8235-E0BB8EF2864A}"/>
              </a:ext>
            </a:extLst>
          </p:cNvPr>
          <p:cNvCxnSpPr>
            <a:cxnSpLocks/>
            <a:stCxn id="158" idx="5"/>
            <a:endCxn id="157" idx="0"/>
          </p:cNvCxnSpPr>
          <p:nvPr/>
        </p:nvCxnSpPr>
        <p:spPr>
          <a:xfrm>
            <a:off x="5953371" y="4630586"/>
            <a:ext cx="172449" cy="27609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CC7F36CF-7B81-45B1-BDAC-B9A6E35D695F}"/>
              </a:ext>
            </a:extLst>
          </p:cNvPr>
          <p:cNvSpPr txBox="1"/>
          <p:nvPr/>
        </p:nvSpPr>
        <p:spPr>
          <a:xfrm>
            <a:off x="7698464" y="2666298"/>
            <a:ext cx="3834324" cy="1169551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树的节点定义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5032"/>
                </a:solidFill>
                <a:latin typeface="Consolas" panose="020B0609020204030204" pitchFamily="49" charset="0"/>
              </a:rPr>
              <a:t>ChildBrotherNode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ElemType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数据域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5032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CBNode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*firstChild, *nextSibling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CBNode;</a:t>
            </a:r>
          </a:p>
        </p:txBody>
      </p:sp>
    </p:spTree>
    <p:extLst>
      <p:ext uri="{BB962C8B-B14F-4D97-AF65-F5344CB8AC3E}">
        <p14:creationId xmlns:p14="http://schemas.microsoft.com/office/powerpoint/2010/main" val="3686151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演示文稿6">
  <a:themeElements>
    <a:clrScheme name="zce">
      <a:dk1>
        <a:srgbClr val="000000"/>
      </a:dk1>
      <a:lt1>
        <a:sysClr val="window" lastClr="FFFFFF"/>
      </a:lt1>
      <a:dk2>
        <a:srgbClr val="343A3C"/>
      </a:dk2>
      <a:lt2>
        <a:srgbClr val="F8F9FB"/>
      </a:lt2>
      <a:accent1>
        <a:srgbClr val="FF6B6B"/>
      </a:accent1>
      <a:accent2>
        <a:srgbClr val="FFD700"/>
      </a:accent2>
      <a:accent3>
        <a:srgbClr val="20C997"/>
      </a:accent3>
      <a:accent4>
        <a:srgbClr val="339AF0"/>
      </a:accent4>
      <a:accent5>
        <a:srgbClr val="5C7CFA"/>
      </a:accent5>
      <a:accent6>
        <a:srgbClr val="845EF7"/>
      </a:accent6>
      <a:hlink>
        <a:srgbClr val="339AF0"/>
      </a:hlink>
      <a:folHlink>
        <a:srgbClr val="1C7ED6"/>
      </a:folHlink>
    </a:clrScheme>
    <a:fontScheme name="思源黑体">
      <a:majorFont>
        <a:latin typeface="思源黑体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6" id="{C8C82285-8E96-45F8-8309-FD5A26198477}" vid="{2248B891-26F2-4F7A-BA0A-2617389C3D7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演示文稿6</Template>
  <TotalTime>131199</TotalTime>
  <Words>4980</Words>
  <Application>Microsoft Office PowerPoint</Application>
  <PresentationFormat>宽屏</PresentationFormat>
  <Paragraphs>1386</Paragraphs>
  <Slides>37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Helvetica Neue</vt:lpstr>
      <vt:lpstr>等线</vt:lpstr>
      <vt:lpstr>思源黑体</vt:lpstr>
      <vt:lpstr>思源黑体 CN Bold</vt:lpstr>
      <vt:lpstr>思源黑体 CN Heavy</vt:lpstr>
      <vt:lpstr>思源黑体 CN Medium</vt:lpstr>
      <vt:lpstr>Arial</vt:lpstr>
      <vt:lpstr>Cambria Math</vt:lpstr>
      <vt:lpstr>Consolas</vt:lpstr>
      <vt:lpstr>Wingdings</vt:lpstr>
      <vt:lpstr>演示文稿6</vt:lpstr>
      <vt:lpstr>第四章 树与二叉树</vt:lpstr>
      <vt:lpstr>树</vt:lpstr>
      <vt:lpstr>目录</vt:lpstr>
      <vt:lpstr>什么是树？什么是二叉树？</vt:lpstr>
      <vt:lpstr>什么是树？什么是二叉树？</vt:lpstr>
      <vt:lpstr>什么是树？什么是二叉树？</vt:lpstr>
      <vt:lpstr>什么是树？什么是二叉树？</vt:lpstr>
      <vt:lpstr>什么是树？什么是二叉树？</vt:lpstr>
      <vt:lpstr>什么是树？什么是二叉树？</vt:lpstr>
      <vt:lpstr>什么是树？什么是二叉树？</vt:lpstr>
      <vt:lpstr>什么是树？什么是二叉树？</vt:lpstr>
      <vt:lpstr>什么是树？什么是二叉树？</vt:lpstr>
      <vt:lpstr>什么是树？什么是二叉树？</vt:lpstr>
      <vt:lpstr>什么是树？什么是二叉树？</vt:lpstr>
      <vt:lpstr>什么是树？什么是二叉树？</vt:lpstr>
      <vt:lpstr>什么是树？什么是二叉树？</vt:lpstr>
      <vt:lpstr>什么是树？什么是二叉树？</vt:lpstr>
      <vt:lpstr>目录</vt:lpstr>
      <vt:lpstr>怎么访问二叉树？</vt:lpstr>
      <vt:lpstr>怎么访问二叉树？</vt:lpstr>
      <vt:lpstr>怎么访问二叉树？</vt:lpstr>
      <vt:lpstr>怎么访问二叉树？</vt:lpstr>
      <vt:lpstr>怎么访问二叉树？</vt:lpstr>
      <vt:lpstr>怎么访问二叉树？</vt:lpstr>
      <vt:lpstr>目录</vt:lpstr>
      <vt:lpstr>二叉树有哪些应用场景？</vt:lpstr>
      <vt:lpstr>二叉树有哪些应用场景？</vt:lpstr>
      <vt:lpstr>二叉树有哪些应用场景？</vt:lpstr>
      <vt:lpstr>二叉树有哪些应用场景？</vt:lpstr>
      <vt:lpstr>二叉树有哪些应用场景？</vt:lpstr>
      <vt:lpstr>二叉树有哪些应用场景？</vt:lpstr>
      <vt:lpstr>二叉树有哪些应用场景？</vt:lpstr>
      <vt:lpstr>二叉树有哪些应用场景？</vt:lpstr>
      <vt:lpstr>二叉树有哪些应用场景？</vt:lpstr>
      <vt:lpstr>二叉树有哪些应用场景？</vt:lpstr>
      <vt:lpstr>二叉树有哪些应用场景？</vt:lpstr>
      <vt:lpstr>二叉树有哪些应用场景？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递归：求解汉诺塔问题</dc:title>
  <dc:creator>Administrator</dc:creator>
  <cp:lastModifiedBy>li pengpeng</cp:lastModifiedBy>
  <cp:revision>1835</cp:revision>
  <dcterms:created xsi:type="dcterms:W3CDTF">2020-09-09T10:26:03Z</dcterms:created>
  <dcterms:modified xsi:type="dcterms:W3CDTF">2023-01-04T07:01:45Z</dcterms:modified>
</cp:coreProperties>
</file>