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f9b8b2f9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f9b8b2f9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f9b8b2f9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f9b8b2f9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f9b8b2f9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f9b8b2f9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f9b8b2f9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f9b8b2f9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f9b8b2f9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f9b8b2f9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f9b8b2f9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f9b8b2f9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f9b8b2f9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f9b8b2f9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f9b8b2f9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f9b8b2f9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875" y="280575"/>
            <a:ext cx="8520600" cy="7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S</a:t>
            </a:r>
            <a:r>
              <a:rPr lang="fr">
                <a:solidFill>
                  <a:schemeClr val="lt1"/>
                </a:solidFill>
              </a:rPr>
              <a:t>ilicon Valley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200" y="1162950"/>
            <a:ext cx="5075951" cy="3383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L</a:t>
            </a:r>
            <a:r>
              <a:rPr lang="fr">
                <a:solidFill>
                  <a:schemeClr val="lt1"/>
                </a:solidFill>
              </a:rPr>
              <a:t>es étapes  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P</a:t>
            </a:r>
            <a:r>
              <a:rPr lang="fr">
                <a:solidFill>
                  <a:schemeClr val="lt1"/>
                </a:solidFill>
              </a:rPr>
              <a:t>reprocessing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Entrainement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Tout mettre dans différent notebook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Créer</a:t>
            </a:r>
            <a:r>
              <a:rPr lang="fr">
                <a:solidFill>
                  <a:schemeClr val="lt1"/>
                </a:solidFill>
              </a:rPr>
              <a:t> un csv avec le dataset propre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Git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Présentation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Format Pickle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475" y="1895930"/>
            <a:ext cx="3778825" cy="26729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</a:t>
            </a:r>
            <a:r>
              <a:rPr lang="fr">
                <a:solidFill>
                  <a:schemeClr val="lt1"/>
                </a:solidFill>
              </a:rPr>
              <a:t>ata cleaning 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688" y="1144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A</a:t>
            </a:r>
            <a:r>
              <a:rPr lang="fr">
                <a:solidFill>
                  <a:schemeClr val="lt1"/>
                </a:solidFill>
              </a:rPr>
              <a:t>nalyse des données à enlever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lt1"/>
                </a:solidFill>
              </a:rPr>
              <a:t>Drop : les NaN , 0 est la column Unnamed: 0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475" y="2442071"/>
            <a:ext cx="3319025" cy="22104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</a:t>
            </a:r>
            <a:r>
              <a:rPr lang="fr">
                <a:solidFill>
                  <a:schemeClr val="lt1"/>
                </a:solidFill>
              </a:rPr>
              <a:t>ata </a:t>
            </a:r>
            <a:r>
              <a:rPr lang="fr">
                <a:solidFill>
                  <a:schemeClr val="lt1"/>
                </a:solidFill>
              </a:rPr>
              <a:t>visualisation :</a:t>
            </a:r>
            <a:r>
              <a:rPr lang="fr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C</a:t>
            </a:r>
            <a:r>
              <a:rPr lang="fr">
                <a:solidFill>
                  <a:schemeClr val="lt1"/>
                </a:solidFill>
              </a:rPr>
              <a:t>omparaison 1 : Avec </a:t>
            </a:r>
            <a:r>
              <a:rPr lang="fr">
                <a:solidFill>
                  <a:schemeClr val="lt1"/>
                </a:solidFill>
              </a:rPr>
              <a:t>l'âge</a:t>
            </a:r>
            <a:r>
              <a:rPr lang="fr">
                <a:solidFill>
                  <a:schemeClr val="lt1"/>
                </a:solidFill>
              </a:rPr>
              <a:t> des maisons et le median_income , l’âge moyen d’une maison est un argument pour le prix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Comparaison 2 : Total bedrooms , population , il y a assez de chambres par rapport au nombres de la population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Comparaison 3 Total_rooms , population: même </a:t>
            </a:r>
            <a:r>
              <a:rPr lang="fr">
                <a:solidFill>
                  <a:schemeClr val="lt1"/>
                </a:solidFill>
              </a:rPr>
              <a:t>constatation</a:t>
            </a:r>
            <a:r>
              <a:rPr lang="fr">
                <a:solidFill>
                  <a:schemeClr val="lt1"/>
                </a:solidFill>
              </a:rPr>
              <a:t> qu’au dessus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lt1"/>
                </a:solidFill>
              </a:rPr>
              <a:t>j’ai utiliser des scatterplot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875" y="3626992"/>
            <a:ext cx="2238430" cy="14426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8063" y="3663736"/>
            <a:ext cx="2238424" cy="136915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025" y="3663725"/>
            <a:ext cx="2096662" cy="13691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O</a:t>
            </a:r>
            <a:r>
              <a:rPr lang="fr">
                <a:solidFill>
                  <a:schemeClr val="lt1"/>
                </a:solidFill>
              </a:rPr>
              <a:t>btenir un score 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29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Linear Regression : score 0,64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KNN : score 0,50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lt1"/>
                </a:solidFill>
              </a:rPr>
              <a:t>OLS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988" y="2441875"/>
            <a:ext cx="3196024" cy="16729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Notebook 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58450" y="1129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notebook_eda : data cleaning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notebook_inference : data visualisation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notebook_model : contient les différents model qu’on a essayé lors de l’entrainements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lt1"/>
                </a:solidFill>
              </a:rPr>
              <a:t>notebook_predict : contient le modèle final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0075" y="3351050"/>
            <a:ext cx="259080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CSV 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Nettoyer le premier dataset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lt1"/>
                </a:solidFill>
              </a:rPr>
              <a:t>Chercher comment exporter les datas propre dans un autre fichier csv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463" y="2683800"/>
            <a:ext cx="1885075" cy="18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git 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58450" y="1518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Création d’un </a:t>
            </a:r>
            <a:r>
              <a:rPr lang="fr" sz="1700">
                <a:solidFill>
                  <a:schemeClr val="lt1"/>
                </a:solidFill>
              </a:rPr>
              <a:t>Repositories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</a:rPr>
              <a:t>Tout push sur git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9575" y="13231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Pickle 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Rechercher comment utiliser sont notebook pour le transformer en format .pickle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1876425"/>
            <a:ext cx="1905000" cy="1905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