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C61A8-6752-4401-A754-F8D25EC34E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646E2-FCA1-450A-AE66-7FF6A22FEF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EAE4F7-30CC-4B39-8A6A-3CFD97EF48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69D792-64D0-4BF4-AD3A-B37BF60EAE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B44D4-8539-45E9-86EA-1781C58D51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9E55C1-F19F-4412-99D5-08FD7BDB90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0C6267-7ACB-4A49-BDB6-23A63ABA67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AE603C-7DF3-45DE-BCAC-7B20B20EF8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C27AC4-48FF-436F-8EB9-FD3769069F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61D63F-589E-4831-A2CE-95A3C0D201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944A78-F427-44C4-85C2-F8AF34B49F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495823-9D86-4170-AA84-FEDA9C7A95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D43556-EE7D-400C-AC7E-AD3F966C6F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34BE30-2626-466A-83BE-F627716713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3DA4B3-DF66-44AC-B734-5CB822587D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12B7C1-C005-491E-9504-9B3555349E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4411A0-EE4B-4764-A30F-14C66E57F2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CD73F6-0B3B-4355-98AE-9FA0B441C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BC3AF1-8846-4682-B16D-171C9290BE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916F38-3018-423F-8600-FFCA77B9DC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5B8999-D39E-4B0F-9086-A59654EB97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94EFFD-DE7C-406D-88ED-AB2ACFBB17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7201A1-F762-4D64-88C8-BDF42F6CC5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490778-7EDC-44BE-98AC-E3F65D4D38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015141-564B-4119-A857-AAF443DC42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E0FFEF-2652-469B-8188-3AFB2EC4F8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AB1343-BFC2-493B-B2D4-BC621FB174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3C7F56-FF1D-4314-BA77-AA046AFEA5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7D6651-02AA-499F-9D9A-5375E63272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6406BB-D68F-41B5-BBB8-78AE702BF9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E7BF7-EEE1-4C59-9656-FD4CF732B8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854232-0DE9-4B7A-93BF-1A5BB8AEB1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24AE1F-06B7-4C34-9203-038EBFB6FB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DFF632-DE7B-4C73-B620-38D94C1D7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951741-6283-4947-A9D9-B0ACFA4ABF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C4352A-9D6C-42C1-863E-43F9435F72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1E5FA9-C736-4D72-A767-B4164EB6E56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58F758-4626-4F6F-9CE4-74C26200B0E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96E3C1-ED21-4F34-A764-41FA6BAE820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4800" spc="-1" strike="noStrike">
                <a:solidFill>
                  <a:srgbClr val="f5e0dc"/>
                </a:solidFill>
                <a:latin typeface="LXGW WenKai"/>
                <a:ea typeface="LXGW WenKai"/>
              </a:rPr>
              <a:t>从信息检索的角度浅谈人类记忆与计算机存储系统的异同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772400" y="4628160"/>
            <a:ext cx="182808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h-CN" sz="1800" spc="-1" strike="noStrike">
                <a:solidFill>
                  <a:srgbClr val="f5e0dc"/>
                </a:solidFill>
                <a:latin typeface="LXGW WenKai"/>
                <a:ea typeface="LXGW WenKai"/>
              </a:rPr>
              <a:t>李烁安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  <a:ea typeface="LXGW WenKai"/>
              </a:rPr>
              <a:t>2022.11.30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44520" y="4114800"/>
            <a:ext cx="3540960" cy="217656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1371600" y="518400"/>
            <a:ext cx="5257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Inform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ation </a:t>
            </a: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Retri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eval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5835600" y="1143000"/>
            <a:ext cx="5257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Hum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an </a:t>
            </a: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Mem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2343600" y="3200400"/>
            <a:ext cx="5257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Comp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uter </a:t>
            </a: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Stor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age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建立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关联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的能力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Associ</a:t>
            </a:r>
            <a:r>
              <a:rPr b="0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504000" y="1018800"/>
            <a:ext cx="9070920" cy="39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Hum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Mem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ory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Feature-based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Semantic and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abst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ract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relationships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Comp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uter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Meaning-based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Surf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ace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features such as word overlap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利用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情境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的能力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Cont</a:t>
            </a:r>
            <a:r>
              <a:rPr b="0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ext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808560"/>
            <a:ext cx="9070920" cy="432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Hum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Mem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ory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Context is used in both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enco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ding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and  retrieval of information. Provides various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cu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es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and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associ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ations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that allows many retrieval paths to the information.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Comp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uter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Very little context is encoded. Much more impoverished classification of information.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消退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的能力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Dec</a:t>
            </a:r>
            <a:r>
              <a:rPr b="0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ay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504000" y="598320"/>
            <a:ext cx="9070920" cy="47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Hum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Mem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ory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decays quickly. Otherwise, old information could be too frequently triggered, which</a:t>
            </a:r>
            <a:r>
              <a:rPr b="1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distr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acts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the formation of new memories.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Comp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uter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remain stored. Weighting based on the history of usage of information is used to prevent interference.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400" spc="-1" strike="noStrike">
                <a:solidFill>
                  <a:srgbClr val="b4befe"/>
                </a:solidFill>
                <a:latin typeface="LXGW WenKai"/>
                <a:ea typeface="LXGW WenKai"/>
              </a:rPr>
              <a:t>引用文献 </a:t>
            </a:r>
            <a:r>
              <a:rPr b="1" lang="en-US" sz="4400" spc="-1" strike="noStrike">
                <a:solidFill>
                  <a:srgbClr val="7f849c"/>
                </a:solidFill>
                <a:latin typeface="LXGW WenKai"/>
                <a:ea typeface="LXGW WenKai"/>
              </a:rPr>
              <a:t>Refer</a:t>
            </a:r>
            <a:r>
              <a:rPr b="1" lang="en-US" sz="4400" spc="-1" strike="noStrike">
                <a:solidFill>
                  <a:srgbClr val="45475a"/>
                </a:solidFill>
                <a:latin typeface="LXGW WenKai"/>
                <a:ea typeface="LXGW WenKai"/>
              </a:rPr>
              <a:t>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Foltz, P.W. (1991). Models of Human Memory and Computer Information Retrieval: Similar Approaches to Similar Problems.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Raaijmakers, J. G., &amp; Shiffrin, R. M. (1981). Search of associative memory.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Huggett, M. (2007). Biomimetic information retrieval with spreading-activation networks.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Hiemstra, D. (2009). Information Retrieval Models. Information Retrieval.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Gilbert, L. T., Delaney, P. F., &amp; Racsmány, M. (2022). People sometimes remember to forget: Strategic retrieval from the list before last enables directed forgetting of the most recent information.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-457200" y="730080"/>
            <a:ext cx="7080120" cy="435168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6314400" y="1803600"/>
            <a:ext cx="3199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Background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694080"/>
            <a:ext cx="907092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zh-CN" sz="9600" spc="-1" strike="noStrike">
                <a:solidFill>
                  <a:srgbClr val="b4befe"/>
                </a:solidFill>
                <a:latin typeface="LXGW WenKai"/>
                <a:ea typeface="LXGW WenKai"/>
              </a:rPr>
              <a:t>背</a:t>
            </a:r>
            <a:r>
              <a:rPr b="0" lang="zh-CN" sz="7200" spc="-1" strike="noStrike">
                <a:solidFill>
                  <a:srgbClr val="b4befe"/>
                </a:solidFill>
                <a:latin typeface="LXGW WenKai"/>
                <a:ea typeface="LXGW WenKai"/>
              </a:rPr>
              <a:t>景</a:t>
            </a:r>
            <a:endParaRPr b="0" lang="en-US" sz="7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两者的共同问题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比较两者的目的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两者共同的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问题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Iss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ue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如何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快速</a:t>
            </a: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而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精确</a:t>
            </a: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地提取信息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?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How to retrieve the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corr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ect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information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effici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ently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比较两者的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目的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Purp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ose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研究记忆检索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机制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⇄ 改善信息检索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技术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-457200" y="730080"/>
            <a:ext cx="7080120" cy="435168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6314400" y="1263960"/>
            <a:ext cx="3199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Similarities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506520"/>
            <a:ext cx="9070920" cy="47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zh-CN" sz="9600" spc="-1" strike="noStrike">
                <a:solidFill>
                  <a:srgbClr val="b4befe"/>
                </a:solidFill>
                <a:latin typeface="LXGW WenKai"/>
                <a:ea typeface="LXGW WenKai"/>
              </a:rPr>
              <a:t>类</a:t>
            </a:r>
            <a:r>
              <a:rPr b="0" lang="zh-CN" sz="7200" spc="-1" strike="noStrike">
                <a:solidFill>
                  <a:srgbClr val="b4befe"/>
                </a:solidFill>
                <a:latin typeface="LXGW WenKai"/>
                <a:ea typeface="LXGW WenKai"/>
              </a:rPr>
              <a:t>似</a:t>
            </a:r>
            <a:endParaRPr b="0" lang="en-US" sz="7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类似的阶段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类似的表征方法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依赖线索激活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类似的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阶段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Sta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ges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4000" y="1169280"/>
            <a:ext cx="9070920" cy="36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Gene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rate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&amp;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Asse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mble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Cues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Retr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ieve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Using the Cues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Ver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ify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the Retrieved Information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类似的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表征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方法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Represe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ntation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04000" y="808560"/>
            <a:ext cx="9070920" cy="432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Netw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ork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items are represented as discrete nodes. The retrieval process is based on the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conne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ction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of the nodes.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Feat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ure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items are represented as sets of features.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依赖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线索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激活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C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ue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504000" y="1106640"/>
            <a:ext cx="9070920" cy="3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ue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-bas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ed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 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retrieval</a:t>
            </a:r>
            <a:r>
              <a:rPr b="1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: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5e0dc"/>
                </a:solidFill>
                <a:latin typeface="LXGW WenKai"/>
                <a:ea typeface="LXGW WenKai"/>
              </a:rPr>
              <a:t>Initial cue must be provided to start off the retrieval, which narrows the process down to a small set of possible pieces of information without a large load on the human system.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-457200" y="730080"/>
            <a:ext cx="7080120" cy="435168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/>
          <p:nvPr/>
        </p:nvSpPr>
        <p:spPr>
          <a:xfrm>
            <a:off x="6314400" y="1299960"/>
            <a:ext cx="3199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504000" y="506520"/>
            <a:ext cx="9070920" cy="47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zh-CN" sz="9600" spc="-1" strike="noStrike">
                <a:solidFill>
                  <a:srgbClr val="b4befe"/>
                </a:solidFill>
                <a:latin typeface="LXGW WenKai"/>
                <a:ea typeface="LXGW WenKai"/>
              </a:rPr>
              <a:t>区</a:t>
            </a:r>
            <a:r>
              <a:rPr b="0" lang="zh-CN" sz="7200" spc="-1" strike="noStrike">
                <a:solidFill>
                  <a:srgbClr val="b4befe"/>
                </a:solidFill>
                <a:latin typeface="LXGW WenKai"/>
                <a:ea typeface="LXGW WenKai"/>
              </a:rPr>
              <a:t>别</a:t>
            </a:r>
            <a:endParaRPr b="0" lang="en-US" sz="7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建立关联的能力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利用情境的能力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消退的能力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LibreOffice/7.4.0.3$Linux_X86_64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2022-11-13T15:51:58Z</dcterms:created>
  <dc:creator/>
  <dc:description/>
  <dc:language>en-US</dc:language>
  <cp:lastModifiedBy/>
  <dcterms:modified xsi:type="dcterms:W3CDTF">2022-11-13T22:58:31Z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