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7559675" cy="1069181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93500D-BE00-4547-BC13-2FA8D37776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98400" y="571356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E800C1-5B21-4618-825D-A3475E614A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596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98400" y="571356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5960" y="571356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2D77C-A7A9-49A3-9DE9-2F25DD5B2A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1720" y="269100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680" y="269100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98400" y="571356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1720" y="571356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680" y="571356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7C8536-A512-432A-9B06-42914484B8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8400" y="269100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974CD6-5582-4928-9FE4-6A188CF510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D05E41-1BCF-4FF2-9B3C-680095A84F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5960" y="269100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4FCAC-5E76-41FC-917A-54906F730D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EC68D-65F3-4375-9226-189508F81F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8400" y="754920"/>
            <a:ext cx="6161400" cy="77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EC7ECD-EF03-4EB4-9457-0FD8F8B039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5960" y="269100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98400" y="571356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9450C-22A8-4E4F-8738-4D1AB563F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596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5960" y="571356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7B060-577C-4235-9421-E4F388FD6D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8400" y="488880"/>
            <a:ext cx="616140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9840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5960" y="269100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98400" y="571356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489"/>
              </a:spcBef>
              <a:buNone/>
            </a:pPr>
            <a:endParaRPr b="0" lang="en-US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745A00-AB60-4DBE-905F-A5911E6C16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8400" y="754920"/>
            <a:ext cx="6161400" cy="166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7740" spc="-1" strike="noStrike">
                <a:latin typeface="Arial"/>
              </a:rPr>
              <a:t>Click to edit the title text format</a:t>
            </a:r>
            <a:endParaRPr b="0" lang="en-US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98400" y="269100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630" spc="-1" strike="noStrike">
                <a:latin typeface="Arial"/>
              </a:rPr>
              <a:t>Click to edit the </a:t>
            </a:r>
            <a:r>
              <a:rPr b="0" lang="en-US" sz="5630" spc="-1" strike="noStrike">
                <a:latin typeface="Arial"/>
              </a:rPr>
              <a:t>outline text format</a:t>
            </a:r>
            <a:endParaRPr b="0" lang="en-US" sz="5630" spc="-1" strike="noStrike">
              <a:latin typeface="Arial"/>
            </a:endParaRPr>
          </a:p>
          <a:p>
            <a:pPr lvl="1" marL="864000" indent="-324000">
              <a:spcBef>
                <a:spcPts val="198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920" spc="-1" strike="noStrike">
                <a:latin typeface="Arial"/>
              </a:rPr>
              <a:t>Second Outline </a:t>
            </a:r>
            <a:r>
              <a:rPr b="0" lang="en-US" sz="4920" spc="-1" strike="noStrike">
                <a:latin typeface="Arial"/>
              </a:rPr>
              <a:t>Level</a:t>
            </a:r>
            <a:endParaRPr b="0" lang="en-US" sz="4920" spc="-1" strike="noStrike">
              <a:latin typeface="Arial"/>
            </a:endParaRPr>
          </a:p>
          <a:p>
            <a:pPr lvl="2" marL="1296000" indent="-288000">
              <a:spcBef>
                <a:spcPts val="149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20" spc="-1" strike="noStrike">
                <a:latin typeface="Arial"/>
              </a:rPr>
              <a:t>Third Outline Level</a:t>
            </a:r>
            <a:endParaRPr b="0" lang="en-US" sz="4220" spc="-1" strike="noStrike">
              <a:latin typeface="Arial"/>
            </a:endParaRPr>
          </a:p>
          <a:p>
            <a:pPr lvl="3" marL="1728000" indent="-216000">
              <a:spcBef>
                <a:spcPts val="99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520" spc="-1" strike="noStrike">
                <a:latin typeface="Arial"/>
              </a:rPr>
              <a:t>Fourth Outline Level</a:t>
            </a:r>
            <a:endParaRPr b="0" lang="en-US" sz="3520" spc="-1" strike="noStrike">
              <a:latin typeface="Arial"/>
            </a:endParaRPr>
          </a:p>
          <a:p>
            <a:pPr lvl="4" marL="2160000" indent="-216000">
              <a:spcBef>
                <a:spcPts val="4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20" spc="-1" strike="noStrike">
                <a:latin typeface="Arial"/>
              </a:rPr>
              <a:t>Fifth Outline Level</a:t>
            </a:r>
            <a:endParaRPr b="0" lang="en-US" sz="3520" spc="-1" strike="noStrike">
              <a:latin typeface="Arial"/>
            </a:endParaRPr>
          </a:p>
          <a:p>
            <a:pPr lvl="5" marL="2592000" indent="-216000">
              <a:spcBef>
                <a:spcPts val="4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20" spc="-1" strike="noStrike">
                <a:latin typeface="Arial"/>
              </a:rPr>
              <a:t>Sixth Outline </a:t>
            </a:r>
            <a:r>
              <a:rPr b="0" lang="en-US" sz="3520" spc="-1" strike="noStrike">
                <a:latin typeface="Arial"/>
              </a:rPr>
              <a:t>Level</a:t>
            </a:r>
            <a:endParaRPr b="0" lang="en-US" sz="3520" spc="-1" strike="noStrike">
              <a:latin typeface="Arial"/>
            </a:endParaRPr>
          </a:p>
          <a:p>
            <a:pPr lvl="6" marL="3024000" indent="-216000">
              <a:spcBef>
                <a:spcPts val="4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20" spc="-1" strike="noStrike">
                <a:latin typeface="Arial"/>
              </a:rPr>
              <a:t>Seventh </a:t>
            </a:r>
            <a:r>
              <a:rPr b="0" lang="en-US" sz="3520" spc="-1" strike="noStrike">
                <a:latin typeface="Arial"/>
              </a:rPr>
              <a:t>Outline Level</a:t>
            </a:r>
            <a:endParaRPr b="0" lang="en-US" sz="352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98400" y="9446400"/>
            <a:ext cx="1595160" cy="6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697840" y="9446400"/>
            <a:ext cx="2169720" cy="6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265000" y="9446400"/>
            <a:ext cx="1595160" cy="6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497159E8-5981-4CEC-AC59-FE0F3FDED3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0" t="9921" r="0" b="45491"/>
          <a:stretch/>
        </p:blipFill>
        <p:spPr>
          <a:xfrm>
            <a:off x="0" y="0"/>
            <a:ext cx="3785760" cy="36572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5345" r="0" b="48831"/>
          <a:stretch/>
        </p:blipFill>
        <p:spPr>
          <a:xfrm>
            <a:off x="3557160" y="0"/>
            <a:ext cx="4002840" cy="39740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4061" r="0" b="48831"/>
          <a:stretch/>
        </p:blipFill>
        <p:spPr>
          <a:xfrm>
            <a:off x="0" y="3657240"/>
            <a:ext cx="3557160" cy="36306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rcRect l="0" t="4061" r="0" b="48831"/>
          <a:stretch/>
        </p:blipFill>
        <p:spPr>
          <a:xfrm>
            <a:off x="3705120" y="3670560"/>
            <a:ext cx="3774240" cy="38520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rcRect l="0" t="4588" r="0" b="49588"/>
          <a:stretch/>
        </p:blipFill>
        <p:spPr>
          <a:xfrm>
            <a:off x="0" y="7215120"/>
            <a:ext cx="3557160" cy="35316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rcRect l="0" t="4588" r="0" b="49588"/>
          <a:stretch/>
        </p:blipFill>
        <p:spPr>
          <a:xfrm>
            <a:off x="3857760" y="7171560"/>
            <a:ext cx="3545640" cy="35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rcRect l="0" t="5345" r="0" b="48831"/>
          <a:stretch/>
        </p:blipFill>
        <p:spPr>
          <a:xfrm>
            <a:off x="0" y="0"/>
            <a:ext cx="4043520" cy="40143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0" t="5345" r="0" b="48831"/>
          <a:stretch/>
        </p:blipFill>
        <p:spPr>
          <a:xfrm>
            <a:off x="3746880" y="0"/>
            <a:ext cx="3813120" cy="378576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rcRect l="0" t="4061" r="0" b="48831"/>
          <a:stretch/>
        </p:blipFill>
        <p:spPr>
          <a:xfrm>
            <a:off x="0" y="3886560"/>
            <a:ext cx="3785760" cy="38638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rcRect l="0" t="5276" r="0" b="48901"/>
          <a:stretch/>
        </p:blipFill>
        <p:spPr>
          <a:xfrm>
            <a:off x="3840120" y="3822120"/>
            <a:ext cx="3683880" cy="36572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rcRect l="0" t="4952" r="0" b="49225"/>
          <a:stretch/>
        </p:blipFill>
        <p:spPr>
          <a:xfrm>
            <a:off x="72000" y="7448400"/>
            <a:ext cx="3557160" cy="35316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rcRect l="0" t="4219" r="0" b="52250"/>
          <a:stretch/>
        </p:blipFill>
        <p:spPr>
          <a:xfrm>
            <a:off x="3785760" y="7132320"/>
            <a:ext cx="3774240" cy="35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rcRect l="0" t="4558" r="0" b="51908"/>
          <a:stretch/>
        </p:blipFill>
        <p:spPr>
          <a:xfrm>
            <a:off x="0" y="0"/>
            <a:ext cx="4014360" cy="37861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rcRect l="0" t="4558" r="0" b="49618"/>
          <a:stretch/>
        </p:blipFill>
        <p:spPr>
          <a:xfrm>
            <a:off x="3782520" y="0"/>
            <a:ext cx="3813480" cy="37861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rcRect l="0" t="4558" r="0" b="49618"/>
          <a:stretch/>
        </p:blipFill>
        <p:spPr>
          <a:xfrm>
            <a:off x="0" y="3786120"/>
            <a:ext cx="3914280" cy="38862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rcRect l="0" t="11431" r="0" b="35870"/>
          <a:stretch/>
        </p:blipFill>
        <p:spPr>
          <a:xfrm>
            <a:off x="3785760" y="3786120"/>
            <a:ext cx="4026240" cy="45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2022-11-09T10:09:24Z</dcterms:created>
  <dc:creator/>
  <dc:description/>
  <dc:language>en-US</dc:language>
  <cp:lastModifiedBy/>
  <dcterms:modified xsi:type="dcterms:W3CDTF">2022-11-09T10:30:19Z</dcterms:modified>
  <cp:revision>2</cp:revision>
  <dc:subject/>
  <dc:title/>
</cp:coreProperties>
</file>