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vim简介与基础操作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&lt;C-n&gt;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&lt;Ctrl&gt;</a:t>
                      </a:r>
                      <a:r>
                        <a:rPr/>
                        <a:t> and </a:t>
                      </a:r>
                      <a:r>
                        <a:rPr>
                          <a:latin typeface="Courier"/>
                        </a:rPr>
                        <a:t>n</a:t>
                      </a:r>
                      <a:r>
                        <a:rPr/>
                        <a:t> at the same time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&lt;C-w&gt;&lt;C-v&gt;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&lt;Ctrl&gt;</a:t>
                      </a:r>
                      <a:r>
                        <a:rPr/>
                        <a:t> and </a:t>
                      </a:r>
                      <a:r>
                        <a:rPr>
                          <a:latin typeface="Courier"/>
                        </a:rPr>
                        <a:t>w</a:t>
                      </a:r>
                      <a:r>
                        <a:rPr/>
                        <a:t> at the same time, then </a:t>
                      </a:r>
                      <a:r>
                        <a:rPr>
                          <a:latin typeface="Courier"/>
                        </a:rPr>
                        <a:t>&lt;Ctrl&gt;</a:t>
                      </a:r>
                      <a:r>
                        <a:rPr/>
                        <a:t> and </a:t>
                      </a:r>
                      <a:r>
                        <a:rPr>
                          <a:latin typeface="Courier"/>
                        </a:rPr>
                        <a:t>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f{char}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f</a:t>
                      </a:r>
                      <a:r>
                        <a:rPr/>
                        <a:t>, followed by any other character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'{a-z}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'</a:t>
                      </a:r>
                      <a:r>
                        <a:rPr/>
                        <a:t>, followed by lowercase letter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q{a-zA-Z}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q</a:t>
                      </a:r>
                      <a:r>
                        <a:rPr/>
                        <a:t>, followed by letter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c{motion}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c</a:t>
                      </a:r>
                      <a:r>
                        <a:rPr/>
                        <a:t>, followed by any motion command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&lt;C-r&gt;{register}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&lt;C-r&gt;</a:t>
                      </a:r>
                      <a:r>
                        <a:rPr/>
                        <a:t>, followed by the address of a register.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Special Keys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&lt;Esc&gt; &lt;CR&gt; &lt;Ctrl&gt; &lt;Tab&gt; &lt;Shift&gt;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&lt;S-Tab&gt;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&lt;Up&gt; &lt;Down&gt; &lt;Left&gt; &lt;Right&gt;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␣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</a:t>
            </a:r>
            <a:r>
              <a:rPr b="1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Edit and change</a:t>
            </a:r>
          </a:p>
          <a:p>
            <a:pPr lvl="0"/>
            <a:r>
              <a:rPr/>
              <a:t>Buffer</a:t>
            </a:r>
          </a:p>
          <a:p>
            <a:pPr lvl="0"/>
            <a:r>
              <a:rPr/>
              <a:t>Modes</a:t>
            </a:r>
          </a:p>
          <a:p>
            <a:pPr lvl="1"/>
            <a:r>
              <a:rPr/>
              <a:t>Normal mode</a:t>
            </a:r>
          </a:p>
          <a:p>
            <a:pPr lvl="1"/>
            <a:r>
              <a:rPr/>
              <a:t>Insert mode</a:t>
            </a:r>
          </a:p>
          <a:p>
            <a:pPr lvl="1"/>
            <a:r>
              <a:rPr/>
              <a:t>Visual mode</a:t>
            </a:r>
          </a:p>
          <a:p>
            <a:pPr lvl="1"/>
            <a:r>
              <a:rPr/>
              <a:t>Command mode</a:t>
            </a:r>
          </a:p>
          <a:p>
            <a:pPr lvl="1"/>
            <a:r>
              <a:rPr/>
              <a:t>Search mode</a:t>
            </a:r>
          </a:p>
          <a:p>
            <a:pPr lvl="1"/>
            <a:r>
              <a:rPr/>
              <a:t>Operator pending mode</a:t>
            </a:r>
          </a:p>
          <a:p>
            <a:pPr lvl="1"/>
            <a:r>
              <a:rPr strike="sngStrike"/>
              <a:t>Terminal mode</a:t>
            </a:r>
          </a:p>
          <a:p>
            <a:pPr lvl="0"/>
            <a:r>
              <a:rPr/>
              <a:t>Register</a:t>
            </a:r>
          </a:p>
          <a:p>
            <a:pPr lvl="0"/>
            <a:r>
              <a:rPr/>
              <a:t>Command and script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</a:t>
            </a:r>
            <a:r>
              <a:rPr b="1"/>
              <a:t>Quit</a:t>
            </a:r>
            <a:r>
              <a:rPr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:q :quit</a:t>
            </a:r>
            <a:r>
              <a:rPr/>
              <a:t> quit directly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:wq :write | quit</a:t>
            </a:r>
            <a:r>
              <a:rPr/>
              <a:t> save and quit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:q!</a:t>
            </a:r>
            <a:r>
              <a:rPr/>
              <a:t> force quit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</a:t>
            </a:r>
            <a:r>
              <a:rPr b="1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i I a A o O</a:t>
            </a:r>
            <a:r>
              <a:rPr/>
              <a:t> Normal -&gt; Insert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v V &lt;C-v&gt;</a:t>
            </a:r>
            <a:r>
              <a:rPr/>
              <a:t> Normal -&gt; Visual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:</a:t>
            </a:r>
            <a:r>
              <a:rPr/>
              <a:t> Normal -&gt; Command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/ ?</a:t>
            </a:r>
            <a:r>
              <a:rPr/>
              <a:t> Normal -&gt; Search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&lt;Esc&gt;</a:t>
            </a:r>
            <a:r>
              <a:rPr/>
              <a:t> Others -&gt; Normal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Start with </a:t>
            </a:r>
            <a:r>
              <a:rPr b="1"/>
              <a:t>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change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yank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~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swap case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lowercase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uppercase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 indentation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indentation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format code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You'll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History</a:t>
            </a:r>
            <a:r>
              <a:rPr/>
              <a:t> of vim</a:t>
            </a:r>
          </a:p>
          <a:p>
            <a:pPr lvl="0"/>
            <a:r>
              <a:rPr/>
              <a:t>Basic knowledge of </a:t>
            </a:r>
            <a:r>
              <a:rPr b="1"/>
              <a:t>editing with vim</a:t>
            </a:r>
          </a:p>
          <a:p>
            <a:pPr lvl="0"/>
            <a:r>
              <a:rPr/>
              <a:t>Some basic </a:t>
            </a:r>
            <a:r>
              <a:rPr b="1"/>
              <a:t>notations</a:t>
            </a:r>
            <a:r>
              <a:rPr/>
              <a:t> and </a:t>
            </a:r>
            <a:r>
              <a:rPr b="1"/>
              <a:t>concepts</a:t>
            </a:r>
            <a:r>
              <a:rPr/>
              <a:t> you should understand</a:t>
            </a:r>
          </a:p>
          <a:p>
            <a:pPr lvl="0"/>
            <a:r>
              <a:rPr/>
              <a:t>Basic understanding of </a:t>
            </a:r>
            <a:r>
              <a:rPr b="1"/>
              <a:t>modes</a:t>
            </a:r>
            <a:r>
              <a:rPr/>
              <a:t> in vim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</a:t>
            </a:r>
            <a:r>
              <a:rPr/>
              <a:t> Is Vim?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Vi</a:t>
            </a:r>
            <a:r>
              <a:rPr sz="2000"/>
              <a:t> </a:t>
            </a:r>
            <a:r>
              <a:rPr sz="2000" i="1"/>
              <a:t>Im</a:t>
            </a:r>
            <a:r>
              <a:rPr sz="2000"/>
              <a:t>proved</a:t>
            </a:r>
          </a:p>
          <a:p>
            <a:pPr lvl="0" indent="0" marL="0">
              <a:buNone/>
            </a:pPr>
            <a:r>
              <a:rPr/>
              <a:t>1969 Ed -&gt; 1976 Ex -&gt; 1977 Vi -&gt; 1991 Vim -&gt; 2014 Neovim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</a:t>
            </a:r>
            <a:r>
              <a:rPr/>
              <a:t> Vim?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Fast</a:t>
            </a:r>
            <a:r>
              <a:rPr/>
              <a:t>: Edit text at the speed of thought</a:t>
            </a:r>
          </a:p>
          <a:p>
            <a:pPr lvl="0"/>
            <a:r>
              <a:rPr i="1"/>
              <a:t>Minimal</a:t>
            </a:r>
            <a:r>
              <a:rPr/>
              <a:t>: Small disk and memory usage</a:t>
            </a:r>
          </a:p>
          <a:p>
            <a:pPr lvl="0"/>
            <a:r>
              <a:rPr i="1"/>
              <a:t>Customizable</a:t>
            </a:r>
            <a:r>
              <a:rPr/>
              <a:t>: Everything is under control</a:t>
            </a:r>
          </a:p>
          <a:p>
            <a:pPr lvl="0"/>
            <a:r>
              <a:rPr i="1"/>
              <a:t>Extensible</a:t>
            </a:r>
            <a:r>
              <a:rPr/>
              <a:t>: Built-in plugin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Neovim?</a:t>
            </a:r>
          </a:p>
          <a:p>
            <a:pPr lvl="0"/>
            <a:r>
              <a:rPr/>
              <a:t>Superset of vim</a:t>
            </a:r>
          </a:p>
          <a:p>
            <a:pPr lvl="0"/>
            <a:r>
              <a:rPr/>
              <a:t>Even more customizable</a:t>
            </a:r>
          </a:p>
          <a:p>
            <a:pPr lvl="0"/>
            <a:r>
              <a:rPr/>
              <a:t>Even more extensible (with lua)</a:t>
            </a:r>
          </a:p>
          <a:p>
            <a:pPr lvl="0"/>
            <a:r>
              <a:rPr/>
              <a:t>More built-in features for efficiency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</a:t>
            </a:r>
            <a:r>
              <a:rPr/>
              <a:t> To Learn Vim?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:h vimtutor</a:t>
            </a:r>
          </a:p>
          <a:p>
            <a:pPr lvl="0"/>
            <a:r>
              <a:rPr i="1"/>
              <a:t>Practical Vim</a:t>
            </a:r>
          </a:p>
          <a:p>
            <a:pPr lvl="0"/>
            <a:r>
              <a:rPr/>
              <a:t>Practice! Practice! Practice!</a:t>
            </a:r>
          </a:p>
          <a:p>
            <a:pPr lvl="0"/>
            <a:r>
              <a:rPr/>
              <a:t>No need to fear!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When</a:t>
            </a:r>
            <a:r>
              <a:rPr/>
              <a:t> To Learn Vim?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 i="1"/>
              <a:t>Never too late to learn.</a:t>
            </a:r>
          </a:p>
          <a:p>
            <a:pPr lvl="0" indent="0" marL="1270000">
              <a:buNone/>
            </a:pPr>
            <a:r>
              <a:rPr sz="2000"/>
              <a:t>学习vim唯一的坏处是，你会后悔没有早点学vim.</a:t>
            </a:r>
          </a:p>
          <a:p>
            <a:pPr lvl="0" indent="0" marL="1270000">
              <a:buNone/>
            </a:pPr>
            <a:r>
              <a:rPr sz="2000"/>
              <a:t>——忘记是谁说的了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Philosophy</a:t>
            </a:r>
            <a:r>
              <a:rPr/>
              <a:t> Of Vim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Keyboard is better than mouse</a:t>
            </a:r>
          </a:p>
          <a:p>
            <a:pPr lvl="0"/>
            <a:r>
              <a:rPr/>
              <a:t>Reading takes longer than writing</a:t>
            </a:r>
          </a:p>
          <a:p>
            <a:pPr lvl="0"/>
            <a:r>
              <a:rPr/>
              <a:t>Simple is better than complex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 Declaration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Press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once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sequence, press </a:t>
                      </a:r>
                      <a:r>
                        <a:rPr>
                          <a:latin typeface="Courier"/>
                        </a:rPr>
                        <a:t>d</a:t>
                      </a:r>
                      <a:r>
                        <a:rPr/>
                        <a:t>, then </a:t>
                      </a:r>
                      <a:r>
                        <a:rPr>
                          <a:latin typeface="Courier"/>
                        </a:rPr>
                        <a:t>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dap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sequence, press </a:t>
                      </a:r>
                      <a:r>
                        <a:rPr>
                          <a:latin typeface="Courier"/>
                        </a:rPr>
                        <a:t>d</a:t>
                      </a:r>
                      <a:r>
                        <a:rPr/>
                        <a:t>, </a:t>
                      </a:r>
                      <a:r>
                        <a:rPr>
                          <a:latin typeface="Courier"/>
                        </a:rPr>
                        <a:t>a</a:t>
                      </a:r>
                      <a:r>
                        <a:rPr/>
                        <a:t>, and </a:t>
                      </a:r>
                      <a:r>
                        <a:rPr>
                          <a:latin typeface="Courier"/>
                        </a:rPr>
                        <a:t>p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vim简介与基础操作</dc:title>
  <dc:creator/>
  <cp:keywords/>
  <dcterms:created xsi:type="dcterms:W3CDTF">2022-12-04T06:27:45Z</dcterms:created>
  <dcterms:modified xsi:type="dcterms:W3CDTF">2022-12-04T06:27:45Z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rols">
    <vt:lpwstr>False</vt:lpwstr>
  </property>
  <property fmtid="{D5CDD505-2E9C-101B-9397-08002B2CF9AE}" pid="3" name="theme">
    <vt:lpwstr>catppuccin</vt:lpwstr>
  </property>
  <property fmtid="{D5CDD505-2E9C-101B-9397-08002B2CF9AE}" pid="4" name="transition">
    <vt:lpwstr>convex</vt:lpwstr>
  </property>
  <property fmtid="{D5CDD505-2E9C-101B-9397-08002B2CF9AE}" pid="5" name="width">
    <vt:lpwstr>1500</vt:lpwstr>
  </property>
</Properties>
</file>