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7" r:id="rId3"/>
    <p:sldId id="259" r:id="rId4"/>
    <p:sldId id="272" r:id="rId5"/>
    <p:sldId id="274" r:id="rId6"/>
    <p:sldId id="260" r:id="rId7"/>
    <p:sldId id="273" r:id="rId8"/>
    <p:sldId id="269" r:id="rId9"/>
    <p:sldId id="288" r:id="rId10"/>
    <p:sldId id="289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39" d="100"/>
          <a:sy n="39" d="100"/>
        </p:scale>
        <p:origin x="-120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1" y="1"/>
            <a:ext cx="12192000" cy="1433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20720" y="6502400"/>
            <a:ext cx="406506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prstClr val="black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687567" y="55563"/>
            <a:ext cx="1079304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6A6A6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3M </a:t>
            </a:r>
            <a:r>
              <a:rPr lang="en-US" altLang="zh-CN" sz="1600" dirty="0" smtClean="0">
                <a:solidFill>
                  <a:srgbClr val="A6A6A6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Information Technology</a:t>
            </a:r>
            <a:endParaRPr lang="en-US" altLang="zh-CN" sz="1600" dirty="0">
              <a:solidFill>
                <a:srgbClr val="A6A6A6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29" descr="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1125"/>
            <a:ext cx="12192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0" descr="K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96" y="3538538"/>
            <a:ext cx="490347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0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89363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36808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7996106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00439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36806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7996103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58223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39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78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39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829520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39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78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39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52346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5277357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19650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_MMM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0599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972801" cy="4572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143000"/>
            <a:ext cx="108712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386409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MMM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62296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ivider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8259763" y="-438150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3238709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959603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ivider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03692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ivider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39987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ivider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130863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726918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73146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214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604830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132320" y="1285875"/>
            <a:ext cx="4336433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0134600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451822"/>
            <a:ext cx="10782775" cy="48409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85978" y="1285875"/>
            <a:ext cx="10782775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7231759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67518" y="1285875"/>
            <a:ext cx="3201234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4036611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39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76592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39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98165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3M_logo.emf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88" y="6400800"/>
            <a:ext cx="574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Footer Placeholder 3"/>
          <p:cNvSpPr txBox="1">
            <a:spLocks/>
          </p:cNvSpPr>
          <p:nvPr/>
        </p:nvSpPr>
        <p:spPr bwMode="auto">
          <a:xfrm>
            <a:off x="685979" y="6573838"/>
            <a:ext cx="4573191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7F7F7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3M Confidential.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73121" y="6567488"/>
            <a:ext cx="362044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DF4065-6D9D-424B-83D9-527242911741}" type="slidenum">
              <a:rPr lang="en-US" altLang="zh-CN" sz="1000">
                <a:solidFill>
                  <a:srgbClr val="7F7F7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900">
              <a:solidFill>
                <a:srgbClr val="7F7F7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TextBox 12"/>
          <p:cNvSpPr txBox="1">
            <a:spLocks noChangeArrowheads="1"/>
          </p:cNvSpPr>
          <p:nvPr/>
        </p:nvSpPr>
        <p:spPr bwMode="auto">
          <a:xfrm>
            <a:off x="5389379" y="3074989"/>
            <a:ext cx="137989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30" name="Group 22"/>
          <p:cNvGrpSpPr>
            <a:grpSpLocks/>
          </p:cNvGrpSpPr>
          <p:nvPr/>
        </p:nvGrpSpPr>
        <p:grpSpPr bwMode="auto">
          <a:xfrm>
            <a:off x="6923303" y="6573838"/>
            <a:ext cx="4573191" cy="184150"/>
            <a:chOff x="6949440" y="6574536"/>
            <a:chExt cx="4572000" cy="182880"/>
          </a:xfrm>
        </p:grpSpPr>
        <p:grpSp>
          <p:nvGrpSpPr>
            <p:cNvPr id="1035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7" name="TextBox 25"/>
              <p:cNvSpPr txBox="1">
                <a:spLocks noChangeArrowheads="1"/>
              </p:cNvSpPr>
              <p:nvPr/>
            </p:nvSpPr>
            <p:spPr bwMode="auto">
              <a:xfrm>
                <a:off x="9459529" y="6574536"/>
                <a:ext cx="1177586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fld id="{83DC391B-64E9-4EA3-9C2F-C09A7875752A}" type="datetime3">
                  <a:rPr lang="en-US" altLang="zh-CN" sz="900">
                    <a:solidFill>
                      <a:srgbClr val="7F7F7F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pPr algn="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t>23 May 2014</a:t>
                </a:fld>
                <a:endParaRPr lang="en-US" altLang="zh-CN" sz="900">
                  <a:solidFill>
                    <a:srgbClr val="7F7F7F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9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>
                    <a:solidFill>
                      <a:srgbClr val="7F7F7F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. All Rights Reserved.</a:t>
                </a:r>
              </a:p>
            </p:txBody>
          </p:sp>
        </p:grpSp>
        <p:sp>
          <p:nvSpPr>
            <p:cNvPr id="1036" name="TextBox 24"/>
            <p:cNvSpPr txBox="1">
              <a:spLocks noChangeArrowheads="1"/>
            </p:cNvSpPr>
            <p:nvPr/>
          </p:nvSpPr>
          <p:spPr bwMode="auto">
            <a:xfrm>
              <a:off x="10178528" y="6574536"/>
              <a:ext cx="258449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>
                  <a:solidFill>
                    <a:srgbClr val="7F7F7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© 3M</a:t>
              </a:r>
              <a:endParaRPr lang="en-US" altLang="zh-CN" sz="1800">
                <a:solidFill>
                  <a:prstClr val="black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31" name="Group 16"/>
          <p:cNvGrpSpPr>
            <a:grpSpLocks/>
          </p:cNvGrpSpPr>
          <p:nvPr userDrawn="1"/>
        </p:nvGrpSpPr>
        <p:grpSpPr bwMode="auto">
          <a:xfrm>
            <a:off x="0" y="0"/>
            <a:ext cx="12201527" cy="1308100"/>
            <a:chOff x="-1" y="0"/>
            <a:chExt cx="12198096" cy="1308740"/>
          </a:xfrm>
        </p:grpSpPr>
        <p:pic>
          <p:nvPicPr>
            <p:cNvPr id="1033" name="Picture 17" descr="sliver.jpg"/>
            <p:cNvPicPr>
              <a:picLocks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3" t="607"/>
            <a:stretch>
              <a:fillRect/>
            </a:stretch>
          </p:blipFill>
          <p:spPr bwMode="auto">
            <a:xfrm>
              <a:off x="-1" y="0"/>
              <a:ext cx="12198096" cy="130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Text Box 5"/>
            <p:cNvSpPr txBox="1">
              <a:spLocks noChangeArrowheads="1"/>
            </p:cNvSpPr>
            <p:nvPr/>
          </p:nvSpPr>
          <p:spPr bwMode="auto">
            <a:xfrm>
              <a:off x="686362" y="54864"/>
              <a:ext cx="1078992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3M Information Technology</a:t>
              </a:r>
              <a:endParaRPr lang="en-US" altLang="zh-CN" sz="1600" dirty="0">
                <a:solidFill>
                  <a:prstClr val="white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>
            <a:off x="682803" y="6537326"/>
            <a:ext cx="778078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45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8" indent="-236538" algn="l" rtl="0" fontAlgn="base">
        <a:spcBef>
          <a:spcPct val="20000"/>
        </a:spcBef>
        <a:spcAft>
          <a:spcPts val="500"/>
        </a:spcAft>
        <a:buClr>
          <a:schemeClr val="bg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8138" algn="l" rtl="0" fontAlgn="base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panose="020B0606020202030204" pitchFamily="34" charset="0"/>
        <a:buChar char="―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738188" indent="-163513" algn="l" rtl="0" fontAlgn="base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6213" algn="l" rtl="0" fontAlgn="base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panose="020B060602020203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indent="-547688" algn="l" rtl="0" fontAlgn="base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panose="05000000000000000000" pitchFamily="2" charset="2"/>
        <a:buChar char="§"/>
        <a:defRPr sz="16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Future Transportation Prospect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Vehicle-to-Vehicle (V2V) communication technology</a:t>
            </a:r>
            <a:endParaRPr lang="zh-CN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3034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787400"/>
            <a:ext cx="9880600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 dirty="0" smtClean="0"/>
              <a:t>Future transportation System</a:t>
            </a:r>
            <a:endParaRPr lang="zh-CN" altLang="zh-CN" sz="3200" b="1" dirty="0">
              <a:latin typeface="+mj-ea"/>
              <a:ea typeface="+mj-ea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sz="quarter" idx="10"/>
          </p:nvPr>
        </p:nvSpPr>
        <p:spPr>
          <a:xfrm>
            <a:off x="591556" y="1542995"/>
            <a:ext cx="10985322" cy="4572000"/>
          </a:xfrm>
        </p:spPr>
        <p:txBody>
          <a:bodyPr/>
          <a:lstStyle/>
          <a:p>
            <a:r>
              <a:rPr lang="en-US" altLang="zh-CN" dirty="0" smtClean="0"/>
              <a:t>required in American vehicles by early 2017</a:t>
            </a:r>
          </a:p>
          <a:p>
            <a:r>
              <a:rPr lang="en-US" altLang="zh-CN" dirty="0" smtClean="0"/>
              <a:t>better and safer</a:t>
            </a:r>
          </a:p>
        </p:txBody>
      </p:sp>
    </p:spTree>
    <p:extLst>
      <p:ext uri="{BB962C8B-B14F-4D97-AF65-F5344CB8AC3E}">
        <p14:creationId xmlns="" xmlns:p14="http://schemas.microsoft.com/office/powerpoint/2010/main" val="4243420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1451" y="2902689"/>
            <a:ext cx="5358809" cy="1275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80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27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Eden Sun(A4T9CZZ)</a:t>
            </a:r>
          </a:p>
          <a:p>
            <a:r>
              <a:rPr lang="en-US" altLang="zh-CN" dirty="0" smtClean="0"/>
              <a:t>MAIL: esun2@mmm.com</a:t>
            </a:r>
          </a:p>
          <a:p>
            <a:r>
              <a:rPr lang="en-US" altLang="zh-CN" dirty="0" smtClean="0"/>
              <a:t>Be responsible for Finance Applications</a:t>
            </a:r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Self-introduction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9577" y="1121785"/>
            <a:ext cx="11525623" cy="13674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+mn-lt"/>
              </a:rPr>
              <a:t>What is V2V communication?</a:t>
            </a:r>
            <a:endParaRPr lang="zh-CN" altLang="en-US" sz="5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47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a communication technology</a:t>
            </a:r>
          </a:p>
          <a:p>
            <a:r>
              <a:rPr lang="en-US" altLang="zh-CN" dirty="0" smtClean="0"/>
              <a:t>enables vehicles to share information</a:t>
            </a:r>
          </a:p>
          <a:p>
            <a:r>
              <a:rPr lang="en-US" altLang="zh-CN" dirty="0" smtClean="0"/>
              <a:t>cars can be able to identify possible danger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60578" y="647700"/>
            <a:ext cx="10792731" cy="457200"/>
          </a:xfrm>
        </p:spPr>
        <p:txBody>
          <a:bodyPr/>
          <a:lstStyle/>
          <a:p>
            <a:r>
              <a:rPr lang="en-US" altLang="zh-CN" b="1" dirty="0" smtClean="0"/>
              <a:t>What is V2V? </a:t>
            </a:r>
            <a:endParaRPr lang="zh-CN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701429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194" y="1097516"/>
            <a:ext cx="6741041" cy="1414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IMPROVING SAFETY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056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6091340" cy="4572000"/>
          </a:xfrm>
        </p:spPr>
        <p:txBody>
          <a:bodyPr/>
          <a:lstStyle/>
          <a:p>
            <a:pPr lvl="0"/>
            <a:r>
              <a:rPr lang="en-US" altLang="zh-CN" dirty="0" smtClean="0"/>
              <a:t>In-</a:t>
            </a:r>
            <a:r>
              <a:rPr lang="en-US" altLang="zh-CN" dirty="0" err="1" smtClean="0"/>
              <a:t>Venhicle</a:t>
            </a:r>
            <a:r>
              <a:rPr lang="en-US" altLang="zh-CN" dirty="0" smtClean="0"/>
              <a:t> Warning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communicating with roadside infrastructure</a:t>
            </a:r>
          </a:p>
          <a:p>
            <a:pPr lvl="0"/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IMPROVING SAFETY</a:t>
            </a:r>
            <a:endParaRPr lang="zh-CN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280220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10985322" cy="4572000"/>
          </a:xfrm>
        </p:spPr>
        <p:txBody>
          <a:bodyPr/>
          <a:lstStyle/>
          <a:p>
            <a:r>
              <a:rPr lang="en-US" altLang="zh-CN" dirty="0" smtClean="0"/>
              <a:t>help generate up-to-the-minute data on how, when, and where vehicles travel in real time</a:t>
            </a:r>
          </a:p>
          <a:p>
            <a:r>
              <a:rPr lang="en-US" altLang="zh-CN" dirty="0" smtClean="0">
                <a:latin typeface="Calibri"/>
                <a:ea typeface="宋体"/>
                <a:cs typeface="Times New Roman"/>
              </a:rPr>
              <a:t>Connected vehicles could one day also include buses, trains, and other forms of public transit</a:t>
            </a:r>
          </a:p>
          <a:p>
            <a:r>
              <a:rPr lang="en-US" altLang="zh-CN" dirty="0" smtClean="0"/>
              <a:t>help pave the way to other innovations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IMPROVING MOBILITY</a:t>
            </a:r>
            <a:endParaRPr lang="zh-CN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350212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6900" y="355600"/>
            <a:ext cx="9880600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 dirty="0" smtClean="0">
                <a:latin typeface="+mj-lt"/>
              </a:rPr>
              <a:t>IMPROVING THE ENVIRONMENT</a:t>
            </a:r>
            <a:endParaRPr lang="zh-CN" altLang="zh-CN" sz="3200" b="1" dirty="0" smtClean="0">
              <a:latin typeface="+mj-lt"/>
            </a:endParaRPr>
          </a:p>
          <a:p>
            <a:endParaRPr lang="zh-CN" altLang="en-US" sz="3200" dirty="0" smtClean="0">
              <a:latin typeface="+mj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sz="quarter" idx="10"/>
          </p:nvPr>
        </p:nvSpPr>
        <p:spPr>
          <a:xfrm>
            <a:off x="667756" y="1149295"/>
            <a:ext cx="10985322" cy="4572000"/>
          </a:xfrm>
        </p:spPr>
        <p:txBody>
          <a:bodyPr/>
          <a:lstStyle/>
          <a:p>
            <a:r>
              <a:rPr lang="en-US" altLang="zh-CN" dirty="0" smtClean="0"/>
              <a:t>wasted fuel : 4 billion gallons </a:t>
            </a:r>
            <a:r>
              <a:rPr lang="en-US" altLang="zh-CN" smtClean="0"/>
              <a:t>in </a:t>
            </a:r>
            <a:r>
              <a:rPr lang="en-US" altLang="zh-CN" smtClean="0"/>
              <a:t>2009</a:t>
            </a:r>
            <a:endParaRPr lang="en-US" altLang="zh-CN" dirty="0" smtClean="0"/>
          </a:p>
          <a:p>
            <a:r>
              <a:rPr lang="en-US" altLang="zh-CN" dirty="0" smtClean="0"/>
              <a:t>give motorists the real-time information</a:t>
            </a:r>
          </a:p>
          <a:p>
            <a:r>
              <a:rPr lang="en-US" altLang="zh-CN" dirty="0" smtClean="0"/>
              <a:t>help motorists eliminate unnecessary stops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3420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300" y="381000"/>
            <a:ext cx="9880600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 dirty="0" smtClean="0"/>
              <a:t>Research And Difficult</a:t>
            </a:r>
            <a:endParaRPr lang="zh-CN" altLang="zh-CN" sz="3200" b="1" dirty="0"/>
          </a:p>
        </p:txBody>
      </p:sp>
      <p:sp>
        <p:nvSpPr>
          <p:cNvPr id="9" name="内容占位符 1"/>
          <p:cNvSpPr>
            <a:spLocks noGrp="1"/>
          </p:cNvSpPr>
          <p:nvPr>
            <p:ph sz="quarter" idx="10"/>
          </p:nvPr>
        </p:nvSpPr>
        <p:spPr>
          <a:xfrm>
            <a:off x="515356" y="1149295"/>
            <a:ext cx="10985322" cy="4572000"/>
          </a:xfrm>
        </p:spPr>
        <p:txBody>
          <a:bodyPr/>
          <a:lstStyle/>
          <a:p>
            <a:r>
              <a:rPr lang="en-US" altLang="zh-CN" dirty="0" smtClean="0"/>
              <a:t>develop crash-avoidance systems based on V2V communications</a:t>
            </a:r>
          </a:p>
          <a:p>
            <a:r>
              <a:rPr lang="en-US" altLang="zh-CN" dirty="0" smtClean="0"/>
              <a:t>establishing a big enough network of equipped vehicles </a:t>
            </a:r>
          </a:p>
        </p:txBody>
      </p:sp>
    </p:spTree>
    <p:extLst>
      <p:ext uri="{BB962C8B-B14F-4D97-AF65-F5344CB8AC3E}">
        <p14:creationId xmlns="" xmlns:p14="http://schemas.microsoft.com/office/powerpoint/2010/main" val="4243420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M_2013_PPT_Template_1.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153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3M_2013_PPT_Template_1.3</vt:lpstr>
      <vt:lpstr>Future Transportation Prospect </vt:lpstr>
      <vt:lpstr>Self-introduction</vt:lpstr>
      <vt:lpstr>Slide 3</vt:lpstr>
      <vt:lpstr>What is V2V? </vt:lpstr>
      <vt:lpstr>Slide 5</vt:lpstr>
      <vt:lpstr>IMPROVING SAFETY</vt:lpstr>
      <vt:lpstr>IMPROVING MOBILITY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Kent Xu</dc:creator>
  <cp:lastModifiedBy>A4T9CZZ</cp:lastModifiedBy>
  <cp:revision>64</cp:revision>
  <dcterms:created xsi:type="dcterms:W3CDTF">2014-03-01T07:56:52Z</dcterms:created>
  <dcterms:modified xsi:type="dcterms:W3CDTF">2014-05-23T01:47:00Z</dcterms:modified>
</cp:coreProperties>
</file>