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2014/9/3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504" y="54359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游戏开始页面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042"/>
            <a:ext cx="2970897" cy="528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597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7504" y="5435932"/>
            <a:ext cx="78406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用户在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秒内，通过左右移动下方的袋子，接住掉下来的零食，获得分数。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普通小包装（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大包装（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炸弹（结束游戏）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-16222"/>
            <a:ext cx="2971257" cy="52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065" y="124"/>
            <a:ext cx="2970095" cy="52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128" y="0"/>
            <a:ext cx="2979376" cy="52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85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35932"/>
            <a:ext cx="91630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用户获得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分，即可获得“零食万花筒”小零食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并提示只有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朋友圈后，才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会得到兑换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码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普通小零食随机发送。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1"/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2.8%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的概率可以获得分享装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797" y="1"/>
            <a:ext cx="2980203" cy="528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矩形 9"/>
          <p:cNvSpPr/>
          <p:nvPr/>
        </p:nvSpPr>
        <p:spPr>
          <a:xfrm>
            <a:off x="6163797" y="0"/>
            <a:ext cx="2980203" cy="5284801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316416" y="260648"/>
            <a:ext cx="432048" cy="576064"/>
          </a:xfrm>
          <a:prstGeom prst="straightConnector1">
            <a:avLst/>
          </a:prstGeom>
          <a:ln w="317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08304" y="9214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分享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到朋友圈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才能领到</a:t>
            </a:r>
            <a:endParaRPr lang="en-US" altLang="zh-CN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兑换</a:t>
            </a:r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码哦！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77352" cy="52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6207"/>
            <a:ext cx="2962832" cy="528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370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7504" y="5435932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用户分享后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，显示输入手机号的页面。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用户输入手机号后，兑换码及天猫链接以短信形式发给用户。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711"/>
            <a:ext cx="2988691" cy="52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249" y="-17711"/>
            <a:ext cx="2971221" cy="52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586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1152128" cy="1148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404664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你包了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40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包小零食，超过了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80%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的好友！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请豪迈的大喊一声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别选了 都给我包起来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】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589240"/>
            <a:ext cx="780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用户分享出去后会产生一条分享链接，其他用户可通过分享链接进入游戏。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56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35932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如人数少于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分，则不能获得零食试吃，提示重新玩过。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260"/>
            <a:ext cx="2988691" cy="52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64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4" y="543593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人均每天只能兑换三次，当超过三次时，则提示明天再来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971221" cy="528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45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全屏显示(4:3)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womsalon01</cp:lastModifiedBy>
  <cp:revision>9</cp:revision>
  <dcterms:created xsi:type="dcterms:W3CDTF">2014-09-01T08:40:06Z</dcterms:created>
  <dcterms:modified xsi:type="dcterms:W3CDTF">2014-09-03T06:16:12Z</dcterms:modified>
</cp:coreProperties>
</file>