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7" r:id="rId8"/>
    <p:sldId id="263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5435932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游戏开始页面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下栏含菜单栏，可查询“活动规则”和“我的兑换码”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971110" cy="52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97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5435932"/>
            <a:ext cx="7840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秒内，通过左右移动下方的袋子，接住掉下来的零食，获得分数。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普通小包装（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重点大包装（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炸弹（结束游戏）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" y="0"/>
            <a:ext cx="2968062" cy="52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558" y="9912"/>
            <a:ext cx="2959441" cy="527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image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38" y="54307"/>
            <a:ext cx="2914108" cy="522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53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02" y="0"/>
            <a:ext cx="3040898" cy="54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0"/>
            <a:ext cx="3056100" cy="54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63257" cy="54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38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48943" cy="54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92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435932"/>
            <a:ext cx="5724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点击“领取兑换码”，提示分享至好友圈，即可领到兑换码。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57" y="0"/>
            <a:ext cx="3036892" cy="54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63" y="0"/>
            <a:ext cx="3040898" cy="54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70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5435932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兑换码页面，提示进入天猫“百事食品官方旗舰店”进行兑换。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此页可查看“活动规则”和“我的兑换码”。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52063" cy="54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86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5435932"/>
            <a:ext cx="809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提示输入手机号，可获得兑换流程。为选填内容。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点击“我要获取兑换流程”，用户即将收到一条短信，内容包含：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恭喜你获得“零食万花筒”试吃，赶快登陆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端，输入以下网址进行兑换吧！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5175" cy="54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3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40466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你包了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包小零食，超过了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的好友！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快来赢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免费海量零食！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别选了 都给我包起来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589240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用户分享出去后会产生一条分享链接，其他用户可通过分享链接进入游戏。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有两个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OPTION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，各放一天。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244" y="384668"/>
            <a:ext cx="1141395" cy="115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35696" y="215285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你包了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包小零食，离赢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999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元半年零食只差一小步哦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快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来赢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免费海量零食！！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别选了 都给我包起来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244" y="2132856"/>
            <a:ext cx="1141395" cy="115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56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43593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人均每天只能兑换三次，当超过三次时，则提示明天再来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57030" cy="54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287</Words>
  <Application>Microsoft Office PowerPoint</Application>
  <PresentationFormat>全屏显示(4:3)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womsalon01</cp:lastModifiedBy>
  <cp:revision>30</cp:revision>
  <dcterms:created xsi:type="dcterms:W3CDTF">2014-09-01T08:40:06Z</dcterms:created>
  <dcterms:modified xsi:type="dcterms:W3CDTF">2014-09-10T08:02:58Z</dcterms:modified>
</cp:coreProperties>
</file>