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28" r:id="rId1"/>
  </p:sld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6" d="100"/>
          <a:sy n="106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0C76-CEEA-4BD1-9C9F-2AD57571B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074-79F0-4696-974B-5342D39E9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5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0C76-CEEA-4BD1-9C9F-2AD57571B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074-79F0-4696-974B-5342D39E9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9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0C76-CEEA-4BD1-9C9F-2AD57571B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074-79F0-4696-974B-5342D39E9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0C76-CEEA-4BD1-9C9F-2AD57571B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074-79F0-4696-974B-5342D39E9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3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0C76-CEEA-4BD1-9C9F-2AD57571B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074-79F0-4696-974B-5342D39E9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0C76-CEEA-4BD1-9C9F-2AD57571B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074-79F0-4696-974B-5342D39E9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8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0C76-CEEA-4BD1-9C9F-2AD57571B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074-79F0-4696-974B-5342D39E9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8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0C76-CEEA-4BD1-9C9F-2AD57571B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074-79F0-4696-974B-5342D39E9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0C76-CEEA-4BD1-9C9F-2AD57571B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074-79F0-4696-974B-5342D39E9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0C76-CEEA-4BD1-9C9F-2AD57571B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074-79F0-4696-974B-5342D39E9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3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0C76-CEEA-4BD1-9C9F-2AD57571B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0074-79F0-4696-974B-5342D39E9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9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70C76-CEEA-4BD1-9C9F-2AD57571B0D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0074-79F0-4696-974B-5342D39E9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72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A40101-D8D3-BFCD-B839-1B3E3656A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5230" y="762356"/>
            <a:ext cx="1478431" cy="7835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1"/>
            <a:r>
              <a:rPr lang="he-IL" sz="4000" dirty="0">
                <a:cs typeface="+mn-cs"/>
              </a:rPr>
              <a:t>מטרה</a:t>
            </a:r>
            <a:r>
              <a:rPr lang="he-IL" sz="4000" dirty="0"/>
              <a:t> </a:t>
            </a:r>
            <a:endParaRPr lang="en-US" sz="4000" dirty="0"/>
          </a:p>
        </p:txBody>
      </p:sp>
      <p:pic>
        <p:nvPicPr>
          <p:cNvPr id="1028" name="Picture 4" descr=" AND FOR YOU? JUST FRIES | made w/ Imgflip meme maker">
            <a:extLst>
              <a:ext uri="{FF2B5EF4-FFF2-40B4-BE49-F238E27FC236}">
                <a16:creationId xmlns:a16="http://schemas.microsoft.com/office/drawing/2014/main" id="{BFB9326F-5570-7D31-024D-55540775E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2"/>
          <a:stretch/>
        </p:blipFill>
        <p:spPr bwMode="auto">
          <a:xfrm>
            <a:off x="1180371" y="1154131"/>
            <a:ext cx="5727423" cy="452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8B66103-58BA-4D03-0B8D-8658D2DCE684}"/>
              </a:ext>
            </a:extLst>
          </p:cNvPr>
          <p:cNvSpPr txBox="1"/>
          <p:nvPr/>
        </p:nvSpPr>
        <p:spPr>
          <a:xfrm>
            <a:off x="7206558" y="1661911"/>
            <a:ext cx="4599161" cy="2919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 rtl="1">
              <a:lnSpc>
                <a:spcPct val="150000"/>
              </a:lnSpc>
              <a:spcAft>
                <a:spcPts val="600"/>
              </a:spcAft>
            </a:pPr>
            <a:r>
              <a:rPr lang="he-IL" sz="2000" b="0" i="0" dirty="0">
                <a:effectLst/>
                <a:latin typeface="-apple-system"/>
              </a:rPr>
              <a:t>המטרה העיקרית של הפרויקט היא ליצור פתרון עבור אנשים צמחונים או טבעונים שמעוניינים למצוא אפשרויות נוספות למקומות בהם הם יכולים לאכול.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983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A40101-D8D3-BFCD-B839-1B3E3656A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0979" y="800285"/>
            <a:ext cx="1041846" cy="802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/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רקע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F836056-0ECF-0FEE-95A5-86E901C5E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47" y="1207483"/>
            <a:ext cx="5725584" cy="4437327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6281447-83FE-8024-018B-476DE121FF88}"/>
              </a:ext>
            </a:extLst>
          </p:cNvPr>
          <p:cNvSpPr txBox="1"/>
          <p:nvPr/>
        </p:nvSpPr>
        <p:spPr>
          <a:xfrm>
            <a:off x="7127223" y="1602702"/>
            <a:ext cx="4657360" cy="1195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 rtl="1">
              <a:lnSpc>
                <a:spcPct val="150000"/>
              </a:lnSpc>
              <a:spcAft>
                <a:spcPts val="600"/>
              </a:spcAft>
            </a:pPr>
            <a:r>
              <a:rPr lang="en-US" sz="2000" dirty="0" err="1"/>
              <a:t>בשנים</a:t>
            </a:r>
            <a:r>
              <a:rPr lang="en-US" sz="2000" dirty="0"/>
              <a:t> </a:t>
            </a:r>
            <a:r>
              <a:rPr lang="he-IL" sz="2000" dirty="0"/>
              <a:t>האחרונות </a:t>
            </a:r>
            <a:r>
              <a:rPr lang="en-US" sz="2000" dirty="0" err="1"/>
              <a:t>התרחשה</a:t>
            </a:r>
            <a:r>
              <a:rPr lang="en-US" sz="2000" dirty="0"/>
              <a:t> </a:t>
            </a:r>
            <a:r>
              <a:rPr lang="en-US" sz="2000" dirty="0" err="1"/>
              <a:t>עליה</a:t>
            </a:r>
            <a:r>
              <a:rPr lang="en-US" sz="2000" dirty="0"/>
              <a:t> </a:t>
            </a:r>
            <a:r>
              <a:rPr lang="en-US" sz="2000" dirty="0" err="1"/>
              <a:t>בכמות</a:t>
            </a:r>
            <a:r>
              <a:rPr lang="en-US" sz="2000" dirty="0"/>
              <a:t> </a:t>
            </a:r>
            <a:r>
              <a:rPr lang="en-US" sz="2000" dirty="0" err="1"/>
              <a:t>האנשים</a:t>
            </a:r>
            <a:r>
              <a:rPr lang="en-US" sz="2000" dirty="0"/>
              <a:t> </a:t>
            </a:r>
            <a:r>
              <a:rPr lang="en-US" sz="2000" dirty="0" err="1"/>
              <a:t>המזדהים</a:t>
            </a:r>
            <a:r>
              <a:rPr lang="en-US" sz="2000" dirty="0"/>
              <a:t> </a:t>
            </a:r>
            <a:r>
              <a:rPr lang="en-US" sz="2000" dirty="0" err="1"/>
              <a:t>כצמחונים</a:t>
            </a:r>
            <a:r>
              <a:rPr lang="en-US" sz="2000" dirty="0"/>
              <a:t> </a:t>
            </a:r>
            <a:r>
              <a:rPr lang="en-US" sz="2000" dirty="0" err="1"/>
              <a:t>או</a:t>
            </a:r>
            <a:r>
              <a:rPr lang="en-US" sz="2000" dirty="0"/>
              <a:t> </a:t>
            </a:r>
            <a:r>
              <a:rPr lang="en-US" sz="2000" dirty="0" err="1"/>
              <a:t>טבעונים</a:t>
            </a:r>
            <a:r>
              <a:rPr lang="en-US" sz="2000" dirty="0"/>
              <a:t>.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A61B706-DDDD-BFFC-BC5E-9D990CA43821}"/>
              </a:ext>
            </a:extLst>
          </p:cNvPr>
          <p:cNvSpPr txBox="1"/>
          <p:nvPr/>
        </p:nvSpPr>
        <p:spPr>
          <a:xfrm>
            <a:off x="7127223" y="2797806"/>
            <a:ext cx="4657360" cy="1010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 rtl="1">
              <a:lnSpc>
                <a:spcPct val="150000"/>
              </a:lnSpc>
              <a:spcAft>
                <a:spcPts val="600"/>
              </a:spcAft>
            </a:pPr>
            <a:r>
              <a:rPr lang="he-IL" sz="2000" dirty="0"/>
              <a:t>בעקבות זאת, מ</a:t>
            </a:r>
            <a:r>
              <a:rPr lang="en-US" sz="2000" dirty="0" err="1"/>
              <a:t>סעדות</a:t>
            </a:r>
            <a:r>
              <a:rPr lang="en-US" sz="2000" dirty="0"/>
              <a:t> </a:t>
            </a:r>
            <a:r>
              <a:rPr lang="en-US" sz="2000" dirty="0" err="1"/>
              <a:t>מציעות</a:t>
            </a:r>
            <a:r>
              <a:rPr lang="en-US" sz="2000" dirty="0"/>
              <a:t> </a:t>
            </a:r>
            <a:r>
              <a:rPr lang="en-US" sz="2000" dirty="0" err="1"/>
              <a:t>יותר</a:t>
            </a:r>
            <a:r>
              <a:rPr lang="en-US" sz="2000" dirty="0"/>
              <a:t> </a:t>
            </a:r>
            <a:r>
              <a:rPr lang="en-US" sz="2000" dirty="0" err="1"/>
              <a:t>מנות</a:t>
            </a:r>
            <a:r>
              <a:rPr lang="en-US" sz="2000" dirty="0"/>
              <a:t> </a:t>
            </a:r>
            <a:r>
              <a:rPr lang="en-US" sz="2000" dirty="0" err="1"/>
              <a:t>המתאימות</a:t>
            </a:r>
            <a:r>
              <a:rPr lang="en-US" sz="2000" dirty="0"/>
              <a:t> </a:t>
            </a:r>
            <a:r>
              <a:rPr lang="en-US" sz="2000" dirty="0" err="1"/>
              <a:t>לצמחונים</a:t>
            </a:r>
            <a:r>
              <a:rPr lang="en-US" sz="2000" dirty="0"/>
              <a:t> </a:t>
            </a:r>
            <a:r>
              <a:rPr lang="en-US" sz="2000" dirty="0" err="1"/>
              <a:t>ולטבעונים</a:t>
            </a:r>
            <a:r>
              <a:rPr lang="he-IL" sz="2000" dirty="0"/>
              <a:t>.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8357153-2A61-430F-02B5-D6C03B67C43C}"/>
              </a:ext>
            </a:extLst>
          </p:cNvPr>
          <p:cNvSpPr txBox="1"/>
          <p:nvPr/>
        </p:nvSpPr>
        <p:spPr>
          <a:xfrm>
            <a:off x="7224654" y="3992910"/>
            <a:ext cx="4559929" cy="1427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600"/>
              </a:spcAft>
            </a:pPr>
            <a:r>
              <a:rPr lang="he-IL" sz="2000" dirty="0"/>
              <a:t>ועדיין- </a:t>
            </a:r>
            <a:r>
              <a:rPr lang="en-US" sz="2000" dirty="0" err="1"/>
              <a:t>יכול</a:t>
            </a:r>
            <a:r>
              <a:rPr lang="en-US" sz="2000" dirty="0"/>
              <a:t> </a:t>
            </a:r>
            <a:r>
              <a:rPr lang="en-US" sz="2000" dirty="0" err="1"/>
              <a:t>להיות</a:t>
            </a:r>
            <a:r>
              <a:rPr lang="en-US" sz="2000" dirty="0"/>
              <a:t> </a:t>
            </a:r>
            <a:r>
              <a:rPr lang="en-US" sz="2000" dirty="0" err="1"/>
              <a:t>קשה</a:t>
            </a:r>
            <a:r>
              <a:rPr lang="en-US" sz="2000" dirty="0"/>
              <a:t> </a:t>
            </a:r>
            <a:r>
              <a:rPr lang="en-US" sz="2000" dirty="0" err="1"/>
              <a:t>למצוא</a:t>
            </a:r>
            <a:r>
              <a:rPr lang="en-US" sz="2000" dirty="0"/>
              <a:t> </a:t>
            </a:r>
            <a:r>
              <a:rPr lang="en-US" sz="2000" dirty="0" err="1"/>
              <a:t>מקומות</a:t>
            </a:r>
            <a:r>
              <a:rPr lang="en-US" sz="2000" dirty="0"/>
              <a:t> </a:t>
            </a:r>
            <a:r>
              <a:rPr lang="en-US" sz="2000" dirty="0" err="1"/>
              <a:t>שמציעים</a:t>
            </a:r>
            <a:r>
              <a:rPr lang="en-US" sz="2000" dirty="0"/>
              <a:t> </a:t>
            </a:r>
            <a:r>
              <a:rPr lang="en-US" sz="2000" dirty="0" err="1"/>
              <a:t>אוכל</a:t>
            </a:r>
            <a:r>
              <a:rPr lang="en-US" sz="2000" dirty="0"/>
              <a:t> </a:t>
            </a:r>
            <a:r>
              <a:rPr lang="he-IL" sz="2000" dirty="0"/>
              <a:t>ש</a:t>
            </a:r>
            <a:r>
              <a:rPr lang="en-US" sz="2000" dirty="0" err="1"/>
              <a:t>מתאי</a:t>
            </a:r>
            <a:r>
              <a:rPr lang="he-IL" sz="2000" dirty="0"/>
              <a:t>מים</a:t>
            </a:r>
            <a:r>
              <a:rPr lang="en-US" sz="2000" dirty="0"/>
              <a:t> </a:t>
            </a:r>
            <a:r>
              <a:rPr lang="en-US" sz="2000" dirty="0" err="1"/>
              <a:t>להשקפות</a:t>
            </a:r>
            <a:r>
              <a:rPr lang="en-US" sz="2000" dirty="0"/>
              <a:t> </a:t>
            </a:r>
            <a:r>
              <a:rPr lang="en-US" sz="2000" dirty="0" err="1"/>
              <a:t>האתיות</a:t>
            </a:r>
            <a:r>
              <a:rPr lang="en-US" sz="2000" dirty="0"/>
              <a:t> </a:t>
            </a:r>
            <a:r>
              <a:rPr lang="en-US" sz="2000" dirty="0" err="1"/>
              <a:t>או</a:t>
            </a:r>
            <a:r>
              <a:rPr lang="en-US" sz="2000" dirty="0"/>
              <a:t> </a:t>
            </a:r>
            <a:r>
              <a:rPr lang="en-US" sz="2000" dirty="0" err="1"/>
              <a:t>הבריאותיות</a:t>
            </a:r>
            <a:r>
              <a:rPr lang="en-US" sz="2000" dirty="0"/>
              <a:t> </a:t>
            </a:r>
            <a:r>
              <a:rPr lang="he-IL" sz="2000" dirty="0"/>
              <a:t>שלנו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461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A40101-D8D3-BFCD-B839-1B3E3656A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4662" y="773166"/>
            <a:ext cx="3037437" cy="10471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1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תכנית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2054" name="Picture 6" descr="Introduction to computerized database ? - SaturnVPN">
            <a:extLst>
              <a:ext uri="{FF2B5EF4-FFF2-40B4-BE49-F238E27FC236}">
                <a16:creationId xmlns:a16="http://schemas.microsoft.com/office/drawing/2014/main" id="{1D6F5D10-F6AD-6539-400D-3C0D0B59A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9" r="24851"/>
          <a:stretch/>
        </p:blipFill>
        <p:spPr bwMode="auto">
          <a:xfrm>
            <a:off x="3438871" y="2043458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formation Gathering Methods | Dr. Erdal Ozkaya">
            <a:extLst>
              <a:ext uri="{FF2B5EF4-FFF2-40B4-BE49-F238E27FC236}">
                <a16:creationId xmlns:a16="http://schemas.microsoft.com/office/drawing/2014/main" id="{D55BF282-D039-C20F-6C69-EC383CFDF7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7" r="13299"/>
          <a:stretch/>
        </p:blipFill>
        <p:spPr bwMode="auto">
          <a:xfrm>
            <a:off x="735320" y="523566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proving information architecture through card sorting | by Andrej  Dragisic | UX Planet">
            <a:extLst>
              <a:ext uri="{FF2B5EF4-FFF2-40B4-BE49-F238E27FC236}">
                <a16:creationId xmlns:a16="http://schemas.microsoft.com/office/drawing/2014/main" id="{3E8A82AD-75D5-2349-688C-AFD4B35B2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5" r="20294" b="-2"/>
          <a:stretch/>
        </p:blipFill>
        <p:spPr bwMode="auto">
          <a:xfrm>
            <a:off x="684531" y="3608486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0F5D9FB-2FB7-E251-8A27-C34CAB230C54}"/>
              </a:ext>
            </a:extLst>
          </p:cNvPr>
          <p:cNvSpPr txBox="1"/>
          <p:nvPr/>
        </p:nvSpPr>
        <p:spPr>
          <a:xfrm>
            <a:off x="6754400" y="2043458"/>
            <a:ext cx="4753069" cy="3272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00050" indent="-285750" algn="r" rtl="1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איסוף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מידע</a:t>
            </a:r>
            <a:endParaRPr lang="he-IL" sz="2000" b="0" i="0" dirty="0">
              <a:effectLst/>
            </a:endParaRPr>
          </a:p>
          <a:p>
            <a:pPr marL="400050" indent="-285750" algn="r" rtl="1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e-IL" sz="2000" b="0" i="0" dirty="0">
                <a:effectLst/>
              </a:rPr>
              <a:t>מיון 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המידע</a:t>
            </a:r>
            <a:r>
              <a:rPr lang="he-IL" sz="2000" b="0" i="0" dirty="0">
                <a:effectLst/>
              </a:rPr>
              <a:t> לקבלת המנות הצמחוניות והטבעוניות בלבד</a:t>
            </a:r>
          </a:p>
          <a:p>
            <a:pPr marL="342900" indent="-228600" algn="r" rtl="1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e-IL" sz="2000" dirty="0"/>
              <a:t>סידור המידע</a:t>
            </a:r>
            <a:endParaRPr lang="he-IL" sz="2000" b="0" i="0" dirty="0">
              <a:effectLst/>
            </a:endParaRPr>
          </a:p>
          <a:p>
            <a:pPr marL="342900" indent="-228600" algn="r" rtl="1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איחסון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המידע</a:t>
            </a:r>
            <a:r>
              <a:rPr lang="en-US" sz="2000" b="0" i="0" dirty="0">
                <a:effectLst/>
              </a:rPr>
              <a:t> ב Database</a:t>
            </a:r>
          </a:p>
          <a:p>
            <a:pPr marL="342900" indent="-228600" algn="r" rtl="1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הצגת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המידע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באתר</a:t>
            </a:r>
            <a:endParaRPr lang="he-IL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16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A40101-D8D3-BFCD-B839-1B3E3656A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3964" y="486258"/>
            <a:ext cx="172619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1"/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יעד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6AEB1F1-514D-D04F-F033-DA057180A371}"/>
              </a:ext>
            </a:extLst>
          </p:cNvPr>
          <p:cNvSpPr txBox="1"/>
          <p:nvPr/>
        </p:nvSpPr>
        <p:spPr>
          <a:xfrm>
            <a:off x="7695446" y="1577317"/>
            <a:ext cx="4081603" cy="3555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rtl="1">
              <a:lnSpc>
                <a:spcPct val="150000"/>
              </a:lnSpc>
              <a:spcAft>
                <a:spcPts val="600"/>
              </a:spcAft>
            </a:pPr>
            <a:r>
              <a:rPr lang="en-US" sz="2000" b="0" i="0" dirty="0" err="1">
                <a:effectLst/>
              </a:rPr>
              <a:t>היעד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העיקרי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של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הפרויקט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היא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יצירת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מאגר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מידע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נגיש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ונוח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לשימוש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עם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מגוון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של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מנות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צמחוניות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וטבעוניות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ממסעדות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בכל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רחבי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הארץ</a:t>
            </a:r>
            <a:r>
              <a:rPr lang="en-US" sz="2000" b="0" i="0" dirty="0">
                <a:effectLst/>
              </a:rPr>
              <a:t>.</a:t>
            </a:r>
            <a:endParaRPr lang="en-US" sz="2000" dirty="0"/>
          </a:p>
        </p:txBody>
      </p:sp>
      <p:pic>
        <p:nvPicPr>
          <p:cNvPr id="3076" name="Picture 4" descr="The world's most accessible websites">
            <a:extLst>
              <a:ext uri="{FF2B5EF4-FFF2-40B4-BE49-F238E27FC236}">
                <a16:creationId xmlns:a16="http://schemas.microsoft.com/office/drawing/2014/main" id="{955DF6D4-2B88-CFEB-440E-199F15F38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6003" y="1105764"/>
            <a:ext cx="6183517" cy="464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25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106</Words>
  <Application>Microsoft Office PowerPoint</Application>
  <PresentationFormat>מסך רחב</PresentationFormat>
  <Paragraphs>14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מטרה </vt:lpstr>
      <vt:lpstr>רקע</vt:lpstr>
      <vt:lpstr>תכנית </vt:lpstr>
      <vt:lpstr>יעד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מטרה</dc:title>
  <dc:creator>יגאל  בבושקין</dc:creator>
  <cp:lastModifiedBy>Eden Wolfson</cp:lastModifiedBy>
  <cp:revision>7</cp:revision>
  <dcterms:created xsi:type="dcterms:W3CDTF">2022-06-02T18:22:41Z</dcterms:created>
  <dcterms:modified xsi:type="dcterms:W3CDTF">2022-06-03T07:10:12Z</dcterms:modified>
</cp:coreProperties>
</file>