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_rels/presentation.xml.rels" ContentType="application/vnd.openxmlformats-package.relationship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72" r:id="rId11"/>
    <p:sldMasterId id="2147483674" r:id="rId12"/>
  </p:sldMasterIdLst>
  <p:sldIdLst>
    <p:sldId id="256" r:id="rId13"/>
    <p:sldId id="257" r:id="rId14"/>
    <p:sldId id="258" r:id="rId15"/>
    <p:sldId id="259" r:id="rId16"/>
    <p:sldId id="260" r:id="rId17"/>
    <p:sldId id="261" r:id="rId18"/>
    <p:sldId id="262" r:id="rId19"/>
    <p:sldId id="263" r:id="rId20"/>
    <p:sldId id="264" r:id="rId21"/>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5"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GB"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68D9F4E-C251-4057-9A8F-CC130507261A}"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Blank">
    <p:spTree>
      <p:nvGrpSpPr>
        <p:cNvPr id="1" name=""/>
        <p:cNvGrpSpPr/>
        <p:nvPr/>
      </p:nvGrpSpPr>
      <p:grpSpPr>
        <a:xfrm>
          <a:off x="0" y="0"/>
          <a:ext cx="0" cy="0"/>
          <a:chOff x="0" y="0"/>
          <a:chExt cx="0" cy="0"/>
        </a:xfrm>
      </p:grpSpPr>
      <p:sp>
        <p:nvSpPr>
          <p:cNvPr id="5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57"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Calibri"/>
            </a:endParaRPr>
          </a:p>
        </p:txBody>
      </p:sp>
      <p:sp>
        <p:nvSpPr>
          <p:cNvPr id="58"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Calibri"/>
            </a:endParaRPr>
          </a:p>
        </p:txBody>
      </p:sp>
      <p:sp>
        <p:nvSpPr>
          <p:cNvPr id="5" name="PlaceHolder 4"/>
          <p:cNvSpPr>
            <a:spLocks noGrp="1"/>
          </p:cNvSpPr>
          <p:nvPr>
            <p:ph type="ftr" idx="26"/>
          </p:nvPr>
        </p:nvSpPr>
        <p:spPr/>
        <p:txBody>
          <a:bodyPr/>
          <a:p>
            <a:r>
              <a:t>Footer</a:t>
            </a:r>
          </a:p>
        </p:txBody>
      </p:sp>
      <p:sp>
        <p:nvSpPr>
          <p:cNvPr id="6" name="PlaceHolder 5"/>
          <p:cNvSpPr>
            <a:spLocks noGrp="1"/>
          </p:cNvSpPr>
          <p:nvPr>
            <p:ph type="sldNum" idx="27"/>
          </p:nvPr>
        </p:nvSpPr>
        <p:spPr/>
        <p:txBody>
          <a:bodyPr/>
          <a:p>
            <a:fld id="{07EA62C0-F4E5-4BDC-AF04-EDCD08FD082D}" type="slidenum">
              <a:t>&lt;#&gt;</a:t>
            </a:fld>
          </a:p>
        </p:txBody>
      </p:sp>
      <p:sp>
        <p:nvSpPr>
          <p:cNvPr id="7" name="PlaceHolder 6"/>
          <p:cNvSpPr>
            <a:spLocks noGrp="1"/>
          </p:cNvSpPr>
          <p:nvPr>
            <p:ph type="dt" idx="25"/>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ank">
    <p:spTree>
      <p:nvGrpSpPr>
        <p:cNvPr id="1" name=""/>
        <p:cNvGrpSpPr/>
        <p:nvPr/>
      </p:nvGrpSpPr>
      <p:grpSpPr>
        <a:xfrm>
          <a:off x="0" y="0"/>
          <a:ext cx="0" cy="0"/>
          <a:chOff x="0" y="0"/>
          <a:chExt cx="0" cy="0"/>
        </a:xfrm>
      </p:grpSpPr>
      <p:sp>
        <p:nvSpPr>
          <p:cNvPr id="5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60"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Calibri"/>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E99B6DEE-BEE7-4613-B51F-D2446F6F18AC}" type="slidenum">
              <a:t>&lt;#&gt;</a:t>
            </a:fld>
          </a:p>
        </p:txBody>
      </p:sp>
      <p:sp>
        <p:nvSpPr>
          <p:cNvPr id="6" name="PlaceHolder 5"/>
          <p:cNvSpPr>
            <a:spLocks noGrp="1"/>
          </p:cNvSpPr>
          <p:nvPr>
            <p:ph type="dt" idx="25"/>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6C33B835-EA44-4C55-AF9E-6570C096D759}" type="slidenum">
              <a:t>&lt;#&gt;</a:t>
            </a:fld>
          </a:p>
        </p:txBody>
      </p:sp>
      <p:sp>
        <p:nvSpPr>
          <p:cNvPr id="4" name="PlaceHolder 3"/>
          <p:cNvSpPr>
            <a:spLocks noGrp="1"/>
          </p:cNvSpPr>
          <p:nvPr>
            <p:ph type="dt" idx="25"/>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05F76009-CDDB-4846-A324-E5F16A791599}" type="slidenum">
              <a:t>&lt;#&gt;</a:t>
            </a:fld>
          </a:p>
        </p:txBody>
      </p:sp>
      <p:sp>
        <p:nvSpPr>
          <p:cNvPr id="4" name="PlaceHolder 3"/>
          <p:cNvSpPr>
            <a:spLocks noGrp="1"/>
          </p:cNvSpPr>
          <p:nvPr>
            <p:ph type="dt" idx="25"/>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Blank">
    <p:spTree>
      <p:nvGrpSpPr>
        <p:cNvPr id="1" name=""/>
        <p:cNvGrpSpPr/>
        <p:nvPr/>
      </p:nvGrpSpPr>
      <p:grpSpPr>
        <a:xfrm>
          <a:off x="0" y="0"/>
          <a:ext cx="0" cy="0"/>
          <a:chOff x="0" y="0"/>
          <a:chExt cx="0" cy="0"/>
        </a:xfrm>
      </p:grpSpPr>
      <p:sp>
        <p:nvSpPr>
          <p:cNvPr id="6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62"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GB" sz="3200" strike="noStrike" u="none">
              <a:solidFill>
                <a:srgbClr val="000000"/>
              </a:solidFill>
              <a:uFillTx/>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FAB957CE-6075-4EC2-97FC-B4213F7E7F45}" type="slidenum">
              <a:t>&lt;#&gt;</a:t>
            </a:fld>
          </a:p>
        </p:txBody>
      </p:sp>
      <p:sp>
        <p:nvSpPr>
          <p:cNvPr id="6" name="PlaceHolder 5"/>
          <p:cNvSpPr>
            <a:spLocks noGrp="1"/>
          </p:cNvSpPr>
          <p:nvPr>
            <p:ph type="dt" idx="25"/>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2308B7FA-B259-4977-89F0-BEC9AF3393C8}" type="slidenum">
              <a:t>&lt;#&gt;</a:t>
            </a:fld>
          </a:p>
        </p:txBody>
      </p:sp>
      <p:sp>
        <p:nvSpPr>
          <p:cNvPr id="4" name="PlaceHolder 3"/>
          <p:cNvSpPr>
            <a:spLocks noGrp="1"/>
          </p:cNvSpPr>
          <p:nvPr>
            <p:ph type="dt" idx="25"/>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64AD73F7-DC7D-4A45-80A8-3F03D1B1DD35}" type="slidenum">
              <a:t>&lt;#&gt;</a:t>
            </a:fld>
          </a:p>
        </p:txBody>
      </p:sp>
      <p:sp>
        <p:nvSpPr>
          <p:cNvPr id="4" name="PlaceHolder 3"/>
          <p:cNvSpPr>
            <a:spLocks noGrp="1"/>
          </p:cNvSpPr>
          <p:nvPr>
            <p:ph type="dt" idx="28"/>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9D71F808-3836-406C-96FD-47C60F506061}" type="slidenum">
              <a:t>&lt;#&gt;</a:t>
            </a:fld>
          </a:p>
        </p:txBody>
      </p:sp>
      <p:sp>
        <p:nvSpPr>
          <p:cNvPr id="4" name="PlaceHolder 3"/>
          <p:cNvSpPr>
            <a:spLocks noGrp="1"/>
          </p:cNvSpPr>
          <p:nvPr>
            <p:ph type="dt" idx="31"/>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BE1BA26-C7B5-4666-99CE-D962DD9A47C6}" type="slidenum">
              <a:t>&lt;#&gt;</a:t>
            </a:fld>
          </a:p>
        </p:txBody>
      </p:sp>
      <p:sp>
        <p:nvSpPr>
          <p:cNvPr id="4" name="PlaceHolder 3"/>
          <p:cNvSpPr>
            <a:spLocks noGrp="1"/>
          </p:cNvSpPr>
          <p:nvPr>
            <p:ph type="dt" idx="4"/>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69BF616D-427E-4379-8F60-50D6D06765C6}" type="slidenum">
              <a:t>&lt;#&gt;</a:t>
            </a:fld>
          </a:p>
        </p:txBody>
      </p:sp>
      <p:sp>
        <p:nvSpPr>
          <p:cNvPr id="4" name="PlaceHolder 3"/>
          <p:cNvSpPr>
            <a:spLocks noGrp="1"/>
          </p:cNvSpPr>
          <p:nvPr>
            <p:ph type="dt" idx="7"/>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22"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107F0C1C-9577-49FA-B7F0-3C8C9800B75A}" type="slidenum">
              <a:t>&lt;#&gt;</a:t>
            </a:fld>
          </a:p>
        </p:txBody>
      </p:sp>
      <p:sp>
        <p:nvSpPr>
          <p:cNvPr id="6" name="PlaceHolder 5"/>
          <p:cNvSpPr>
            <a:spLocks noGrp="1"/>
          </p:cNvSpPr>
          <p:nvPr>
            <p:ph type="dt" idx="10"/>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8AFF79C4-7C9A-40C4-897F-4B6A34E1A6E2}" type="slidenum">
              <a:t>&lt;#&gt;</a:t>
            </a:fld>
          </a:p>
        </p:txBody>
      </p:sp>
      <p:sp>
        <p:nvSpPr>
          <p:cNvPr id="4" name="PlaceHolder 3"/>
          <p:cNvSpPr>
            <a:spLocks noGrp="1"/>
          </p:cNvSpPr>
          <p:nvPr>
            <p:ph type="dt" idx="1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5"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Calibri"/>
            </a:endParaRPr>
          </a:p>
        </p:txBody>
      </p:sp>
      <p:sp>
        <p:nvSpPr>
          <p:cNvPr id="3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9CE6C465-3B2E-4263-9DB2-FAFA2739104F}" type="slidenum">
              <a:t>&lt;#&gt;</a:t>
            </a:fld>
          </a:p>
        </p:txBody>
      </p:sp>
      <p:sp>
        <p:nvSpPr>
          <p:cNvPr id="7" name="PlaceHolder 6"/>
          <p:cNvSpPr>
            <a:spLocks noGrp="1"/>
          </p:cNvSpPr>
          <p:nvPr>
            <p:ph type="dt" idx="16"/>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0BB52F4B-9A8E-465A-AEE5-DCDF58F4E246}" type="slidenum">
              <a:t>&lt;#&gt;</a:t>
            </a:fld>
          </a:p>
        </p:txBody>
      </p:sp>
      <p:sp>
        <p:nvSpPr>
          <p:cNvPr id="4" name="PlaceHolder 3"/>
          <p:cNvSpPr>
            <a:spLocks noGrp="1"/>
          </p:cNvSpPr>
          <p:nvPr>
            <p:ph type="dt" idx="19"/>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2BD2C0BF-8B43-4D3B-A1A1-50893BEE033E}" type="slidenum">
              <a:t>&lt;#&gt;</a:t>
            </a:fld>
          </a:p>
        </p:txBody>
      </p:sp>
      <p:sp>
        <p:nvSpPr>
          <p:cNvPr id="5" name="PlaceHolder 4"/>
          <p:cNvSpPr>
            <a:spLocks noGrp="1"/>
          </p:cNvSpPr>
          <p:nvPr>
            <p:ph type="dt" idx="22"/>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Blank">
    <p:spTree>
      <p:nvGrpSpPr>
        <p:cNvPr id="1" name=""/>
        <p:cNvGrpSpPr/>
        <p:nvPr/>
      </p:nvGrpSpPr>
      <p:grpSpPr>
        <a:xfrm>
          <a:off x="0" y="0"/>
          <a:ext cx="0" cy="0"/>
          <a:chOff x="0" y="0"/>
          <a:chExt cx="0" cy="0"/>
        </a:xfrm>
      </p:grpSpPr>
      <p:sp>
        <p:nvSpPr>
          <p:cNvPr id="5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 name="PlaceHolder 2"/>
          <p:cNvSpPr>
            <a:spLocks noGrp="1"/>
          </p:cNvSpPr>
          <p:nvPr>
            <p:ph type="ftr" idx="26"/>
          </p:nvPr>
        </p:nvSpPr>
        <p:spPr/>
        <p:txBody>
          <a:bodyPr/>
          <a:p>
            <a:r>
              <a:t>Footer</a:t>
            </a:r>
          </a:p>
        </p:txBody>
      </p:sp>
      <p:sp>
        <p:nvSpPr>
          <p:cNvPr id="4" name="PlaceHolder 3"/>
          <p:cNvSpPr>
            <a:spLocks noGrp="1"/>
          </p:cNvSpPr>
          <p:nvPr>
            <p:ph type="sldNum" idx="27"/>
          </p:nvPr>
        </p:nvSpPr>
        <p:spPr/>
        <p:txBody>
          <a:bodyPr/>
          <a:p>
            <a:fld id="{25D2A8B8-BAFF-4D3B-8DB7-A6F59B0EE1F6}" type="slidenum">
              <a:t>&lt;#&gt;</a:t>
            </a:fld>
          </a:p>
        </p:txBody>
      </p:sp>
      <p:sp>
        <p:nvSpPr>
          <p:cNvPr id="5" name="PlaceHolder 4"/>
          <p:cNvSpPr>
            <a:spLocks noGrp="1"/>
          </p:cNvSpPr>
          <p:nvPr>
            <p:ph type="dt" idx="25"/>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6.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GB" sz="1200" strike="noStrike" u="none">
              <a:solidFill>
                <a:srgbClr val="000000"/>
              </a:solidFill>
              <a:uFillTx/>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&lt;footer&gt;</a:t>
            </a:r>
            <a:endParaRPr b="0" lang="en-GB" sz="1400" strike="noStrike" u="none">
              <a:solidFill>
                <a:srgbClr val="000000"/>
              </a:solidFill>
              <a:uFillTx/>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0FB77F62-0E98-41DB-82A7-76C4C5E35033}" type="slidenum">
              <a:rPr b="0" lang="en-US" sz="1200" strike="noStrike" u="none">
                <a:solidFill>
                  <a:schemeClr val="dk1">
                    <a:tint val="75000"/>
                  </a:schemeClr>
                </a:solidFill>
                <a:uFillTx/>
                <a:latin typeface="Calibri"/>
              </a:rPr>
              <a:t>&lt;number&gt;</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Autofit/>
          </a:bodyPr>
          <a:p>
            <a:pPr indent="0" defTabSz="914400">
              <a:lnSpc>
                <a:spcPct val="100000"/>
              </a:lnSpc>
              <a:buNone/>
            </a:pPr>
            <a:r>
              <a:rPr b="1" lang="en-US" sz="2000" strike="noStrike" u="none">
                <a:solidFill>
                  <a:schemeClr val="dk1"/>
                </a:solidFill>
                <a:uFillTx/>
                <a:latin typeface="Calibri"/>
              </a:rPr>
              <a:t>Click to edit Master title style</a:t>
            </a:r>
            <a:endParaRPr b="0" lang="en-US" sz="2000" strike="noStrike" u="none">
              <a:solidFill>
                <a:schemeClr val="dk1"/>
              </a:solidFill>
              <a:uFillTx/>
              <a:latin typeface="Calibri"/>
            </a:endParaRPr>
          </a:p>
        </p:txBody>
      </p:sp>
      <p:sp>
        <p:nvSpPr>
          <p:cNvPr id="64" name="PlaceHolder 2"/>
          <p:cNvSpPr>
            <a:spLocks noGrp="1"/>
          </p:cNvSpPr>
          <p:nvPr>
            <p:ph type="body"/>
          </p:nvPr>
        </p:nvSpPr>
        <p:spPr>
          <a:xfrm>
            <a:off x="3575160" y="272880"/>
            <a:ext cx="5111280" cy="585288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65"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trike="noStrike" u="none">
                <a:solidFill>
                  <a:schemeClr val="dk1"/>
                </a:solidFill>
                <a:uFillTx/>
                <a:latin typeface="Calibri"/>
              </a:rPr>
              <a:t>Click to edit Master text styles</a:t>
            </a:r>
            <a:endParaRPr b="0" lang="en-US" sz="1400" strike="noStrike" u="none">
              <a:solidFill>
                <a:schemeClr val="dk1"/>
              </a:solidFill>
              <a:uFillTx/>
              <a:latin typeface="Calibri"/>
            </a:endParaRPr>
          </a:p>
        </p:txBody>
      </p:sp>
      <p:sp>
        <p:nvSpPr>
          <p:cNvPr id="66" name="PlaceHolder 4"/>
          <p:cNvSpPr>
            <a:spLocks noGrp="1"/>
          </p:cNvSpPr>
          <p:nvPr>
            <p:ph type="dt" idx="28"/>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GB" sz="1200" strike="noStrike" u="none">
              <a:solidFill>
                <a:srgbClr val="000000"/>
              </a:solidFill>
              <a:uFillTx/>
              <a:latin typeface="Times New Roman"/>
            </a:endParaRPr>
          </a:p>
        </p:txBody>
      </p:sp>
      <p:sp>
        <p:nvSpPr>
          <p:cNvPr id="67" name="PlaceHolder 5"/>
          <p:cNvSpPr>
            <a:spLocks noGrp="1"/>
          </p:cNvSpPr>
          <p:nvPr>
            <p:ph type="ftr" idx="29"/>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&lt;footer&gt;</a:t>
            </a:r>
            <a:endParaRPr b="0" lang="en-GB" sz="1400" strike="noStrike" u="none">
              <a:solidFill>
                <a:srgbClr val="000000"/>
              </a:solidFill>
              <a:uFillTx/>
              <a:latin typeface="Times New Roman"/>
            </a:endParaRPr>
          </a:p>
        </p:txBody>
      </p:sp>
      <p:sp>
        <p:nvSpPr>
          <p:cNvPr id="68" name="PlaceHolder 6"/>
          <p:cNvSpPr>
            <a:spLocks noGrp="1"/>
          </p:cNvSpPr>
          <p:nvPr>
            <p:ph type="sldNum" idx="30"/>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5580DEC7-28FF-4030-9430-267169F54ADB}" type="slidenum">
              <a:rPr b="0" lang="en-US" sz="1200" strike="noStrike" u="none">
                <a:solidFill>
                  <a:schemeClr val="dk1">
                    <a:tint val="75000"/>
                  </a:schemeClr>
                </a:solidFill>
                <a:uFillTx/>
                <a:latin typeface="Calibri"/>
              </a:rPr>
              <a:t>&lt;number&gt;</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Autofit/>
          </a:bodyPr>
          <a:p>
            <a:pPr indent="0" defTabSz="914400">
              <a:lnSpc>
                <a:spcPct val="100000"/>
              </a:lnSpc>
              <a:buNone/>
            </a:pPr>
            <a:r>
              <a:rPr b="1" lang="en-US" sz="2000" strike="noStrike" u="none">
                <a:solidFill>
                  <a:schemeClr val="dk1"/>
                </a:solidFill>
                <a:uFillTx/>
                <a:latin typeface="Calibri"/>
              </a:rPr>
              <a:t>Click to edit Master title style</a:t>
            </a:r>
            <a:endParaRPr b="0" lang="en-US" sz="2000" strike="noStrike" u="none">
              <a:solidFill>
                <a:schemeClr val="dk1"/>
              </a:solidFill>
              <a:uFillTx/>
              <a:latin typeface="Calibri"/>
            </a:endParaRPr>
          </a:p>
        </p:txBody>
      </p:sp>
      <p:sp>
        <p:nvSpPr>
          <p:cNvPr id="70"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trike="noStrike" u="none">
                <a:solidFill>
                  <a:schemeClr val="dk1"/>
                </a:solidFill>
                <a:uFillTx/>
                <a:latin typeface="Calibri"/>
              </a:rPr>
              <a:t>Click to edit the outline text format</a:t>
            </a:r>
            <a:endParaRPr b="0" lang="en-US" sz="32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3200" strike="noStrike" u="none">
                <a:solidFill>
                  <a:schemeClr val="dk1"/>
                </a:solidFill>
                <a:uFillTx/>
                <a:latin typeface="Calibri"/>
              </a:rPr>
              <a:t>Second Outline Level</a:t>
            </a:r>
            <a:endParaRPr b="0" lang="en-US" sz="32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3200" strike="noStrike" u="none">
                <a:solidFill>
                  <a:schemeClr val="dk1"/>
                </a:solidFill>
                <a:uFillTx/>
                <a:latin typeface="Calibri"/>
              </a:rPr>
              <a:t>Third Outline Level</a:t>
            </a:r>
            <a:endParaRPr b="0" lang="en-US" sz="32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3200" strike="noStrike" u="none">
                <a:solidFill>
                  <a:schemeClr val="dk1"/>
                </a:solidFill>
                <a:uFillTx/>
                <a:latin typeface="Calibri"/>
              </a:rPr>
              <a:t>Fourth Outline Level</a:t>
            </a:r>
            <a:endParaRPr b="0" lang="en-US" sz="32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3200" strike="noStrike" u="none">
                <a:solidFill>
                  <a:schemeClr val="dk1"/>
                </a:solidFill>
                <a:uFillTx/>
                <a:latin typeface="Calibri"/>
              </a:rPr>
              <a:t>Fifth Outline Level</a:t>
            </a:r>
            <a:endParaRPr b="0" lang="en-US" sz="32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3200" strike="noStrike" u="none">
                <a:solidFill>
                  <a:schemeClr val="dk1"/>
                </a:solidFill>
                <a:uFillTx/>
                <a:latin typeface="Calibri"/>
              </a:rPr>
              <a:t>Sixth Outline Level</a:t>
            </a:r>
            <a:endParaRPr b="0" lang="en-US" sz="32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3200" strike="noStrike" u="none">
                <a:solidFill>
                  <a:schemeClr val="dk1"/>
                </a:solidFill>
                <a:uFillTx/>
                <a:latin typeface="Calibri"/>
              </a:rPr>
              <a:t>Seventh Outline Level</a:t>
            </a:r>
            <a:endParaRPr b="0" lang="en-US" sz="3200" strike="noStrike" u="none">
              <a:solidFill>
                <a:schemeClr val="dk1"/>
              </a:solidFill>
              <a:uFillTx/>
              <a:latin typeface="Calibri"/>
            </a:endParaRPr>
          </a:p>
        </p:txBody>
      </p:sp>
      <p:sp>
        <p:nvSpPr>
          <p:cNvPr id="71"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trike="noStrike" u="none">
                <a:solidFill>
                  <a:schemeClr val="dk1"/>
                </a:solidFill>
                <a:uFillTx/>
                <a:latin typeface="Calibri"/>
              </a:rPr>
              <a:t>Click to edit Master text styles</a:t>
            </a:r>
            <a:endParaRPr b="0" lang="en-US" sz="1400" strike="noStrike" u="none">
              <a:solidFill>
                <a:schemeClr val="dk1"/>
              </a:solidFill>
              <a:uFillTx/>
              <a:latin typeface="Calibri"/>
            </a:endParaRPr>
          </a:p>
        </p:txBody>
      </p:sp>
      <p:sp>
        <p:nvSpPr>
          <p:cNvPr id="72" name="PlaceHolder 4"/>
          <p:cNvSpPr>
            <a:spLocks noGrp="1"/>
          </p:cNvSpPr>
          <p:nvPr>
            <p:ph type="dt" idx="3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GB" sz="1200" strike="noStrike" u="none">
              <a:solidFill>
                <a:srgbClr val="000000"/>
              </a:solidFill>
              <a:uFillTx/>
              <a:latin typeface="Times New Roman"/>
            </a:endParaRPr>
          </a:p>
        </p:txBody>
      </p:sp>
      <p:sp>
        <p:nvSpPr>
          <p:cNvPr id="73" name="PlaceHolder 5"/>
          <p:cNvSpPr>
            <a:spLocks noGrp="1"/>
          </p:cNvSpPr>
          <p:nvPr>
            <p:ph type="ftr" idx="3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&lt;footer&gt;</a:t>
            </a:r>
            <a:endParaRPr b="0" lang="en-GB" sz="1400" strike="noStrike" u="none">
              <a:solidFill>
                <a:srgbClr val="000000"/>
              </a:solidFill>
              <a:uFillTx/>
              <a:latin typeface="Times New Roman"/>
            </a:endParaRPr>
          </a:p>
        </p:txBody>
      </p:sp>
      <p:sp>
        <p:nvSpPr>
          <p:cNvPr id="74" name="PlaceHolder 6"/>
          <p:cNvSpPr>
            <a:spLocks noGrp="1"/>
          </p:cNvSpPr>
          <p:nvPr>
            <p:ph type="sldNum" idx="3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2D3AD854-DA79-4A6B-BF6C-0CC5BA565B4C}" type="slidenum">
              <a:rPr b="0" lang="en-US" sz="1200" strike="noStrike" u="none">
                <a:solidFill>
                  <a:schemeClr val="dk1">
                    <a:tint val="75000"/>
                  </a:schemeClr>
                </a:solidFill>
                <a:uFillTx/>
                <a:latin typeface="Calibri"/>
              </a:rPr>
              <a:t>&lt;number&gt;</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7"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8" name="PlaceHolder 3"/>
          <p:cNvSpPr>
            <a:spLocks noGrp="1"/>
          </p:cNvSpPr>
          <p:nvPr>
            <p:ph type="dt" idx="4"/>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 </a:t>
            </a:r>
            <a:endParaRPr b="0" lang="en-GB" sz="1200" strike="noStrike" u="none">
              <a:solidFill>
                <a:srgbClr val="000000"/>
              </a:solidFill>
              <a:uFillTx/>
              <a:latin typeface="Times New Roman"/>
            </a:endParaRPr>
          </a:p>
        </p:txBody>
      </p:sp>
      <p:sp>
        <p:nvSpPr>
          <p:cNvPr id="9" name="PlaceHolder 4"/>
          <p:cNvSpPr>
            <a:spLocks noGrp="1"/>
          </p:cNvSpPr>
          <p:nvPr>
            <p:ph type="ftr" idx="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 </a:t>
            </a:r>
            <a:endParaRPr b="0" lang="en-GB" sz="1400" strike="noStrike" u="none">
              <a:solidFill>
                <a:srgbClr val="000000"/>
              </a:solidFill>
              <a:uFillTx/>
              <a:latin typeface="Times New Roman"/>
            </a:endParaRPr>
          </a:p>
        </p:txBody>
      </p:sp>
      <p:sp>
        <p:nvSpPr>
          <p:cNvPr id="10" name="PlaceHolder 5"/>
          <p:cNvSpPr>
            <a:spLocks noGrp="1"/>
          </p:cNvSpPr>
          <p:nvPr>
            <p:ph type="sldNum" idx="6"/>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BB1B2B8F-EB96-4199-8F89-2F3A5C594B75}" type="slidenum">
              <a:rPr b="0" lang="en-US" sz="1200" strike="noStrike" u="none">
                <a:solidFill>
                  <a:schemeClr val="dk1">
                    <a:tint val="75000"/>
                  </a:schemeClr>
                </a:solidFill>
                <a:uFillTx/>
                <a:latin typeface="Calibri"/>
              </a:rPr>
              <a:t>1</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6629400" y="274680"/>
            <a:ext cx="2057040" cy="5851080"/>
          </a:xfrm>
          <a:prstGeom prst="rect">
            <a:avLst/>
          </a:prstGeom>
          <a:noFill/>
          <a:ln w="0">
            <a:noFill/>
          </a:ln>
        </p:spPr>
        <p:txBody>
          <a:bodyPr lIns="91440" rIns="91440" tIns="45720" bIns="45720" anchor="ctr" vert="eaVert">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12" name="PlaceHolder 2"/>
          <p:cNvSpPr>
            <a:spLocks noGrp="1"/>
          </p:cNvSpPr>
          <p:nvPr>
            <p:ph type="body"/>
          </p:nvPr>
        </p:nvSpPr>
        <p:spPr>
          <a:xfrm>
            <a:off x="457200" y="274680"/>
            <a:ext cx="6019560" cy="585108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13" name="PlaceHolder 3"/>
          <p:cNvSpPr>
            <a:spLocks noGrp="1"/>
          </p:cNvSpPr>
          <p:nvPr>
            <p:ph type="dt" idx="7"/>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 </a:t>
            </a:r>
            <a:endParaRPr b="0" lang="en-GB" sz="1200" strike="noStrike" u="none">
              <a:solidFill>
                <a:srgbClr val="000000"/>
              </a:solidFill>
              <a:uFillTx/>
              <a:latin typeface="Times New Roman"/>
            </a:endParaRPr>
          </a:p>
        </p:txBody>
      </p:sp>
      <p:sp>
        <p:nvSpPr>
          <p:cNvPr id="14" name="PlaceHolder 4"/>
          <p:cNvSpPr>
            <a:spLocks noGrp="1"/>
          </p:cNvSpPr>
          <p:nvPr>
            <p:ph type="ftr" idx="8"/>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 </a:t>
            </a:r>
            <a:endParaRPr b="0" lang="en-GB" sz="1400" strike="noStrike" u="none">
              <a:solidFill>
                <a:srgbClr val="000000"/>
              </a:solidFill>
              <a:uFillTx/>
              <a:latin typeface="Times New Roman"/>
            </a:endParaRPr>
          </a:p>
        </p:txBody>
      </p:sp>
      <p:sp>
        <p:nvSpPr>
          <p:cNvPr id="15" name="PlaceHolder 5"/>
          <p:cNvSpPr>
            <a:spLocks noGrp="1"/>
          </p:cNvSpPr>
          <p:nvPr>
            <p:ph type="sldNum" idx="9"/>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11280AC8-ED2D-4F96-8DBA-4818E2316920}" type="slidenum">
              <a:rPr b="0" lang="en-US" sz="1200" strike="noStrike" u="none">
                <a:solidFill>
                  <a:schemeClr val="dk1">
                    <a:tint val="75000"/>
                  </a:schemeClr>
                </a:solidFill>
                <a:uFillTx/>
                <a:latin typeface="Calibri"/>
              </a:rPr>
              <a:t>1</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17"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18" name="PlaceHolder 3"/>
          <p:cNvSpPr>
            <a:spLocks noGrp="1"/>
          </p:cNvSpPr>
          <p:nvPr>
            <p:ph type="dt" idx="10"/>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 </a:t>
            </a:r>
            <a:endParaRPr b="0" lang="en-GB" sz="1200" strike="noStrike" u="none">
              <a:solidFill>
                <a:srgbClr val="000000"/>
              </a:solidFill>
              <a:uFillTx/>
              <a:latin typeface="Times New Roman"/>
            </a:endParaRPr>
          </a:p>
        </p:txBody>
      </p:sp>
      <p:sp>
        <p:nvSpPr>
          <p:cNvPr id="19" name="PlaceHolder 4"/>
          <p:cNvSpPr>
            <a:spLocks noGrp="1"/>
          </p:cNvSpPr>
          <p:nvPr>
            <p:ph type="ftr" idx="11"/>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 </a:t>
            </a:r>
            <a:endParaRPr b="0" lang="en-GB" sz="1400" strike="noStrike" u="none">
              <a:solidFill>
                <a:srgbClr val="000000"/>
              </a:solidFill>
              <a:uFillTx/>
              <a:latin typeface="Times New Roman"/>
            </a:endParaRPr>
          </a:p>
        </p:txBody>
      </p:sp>
      <p:sp>
        <p:nvSpPr>
          <p:cNvPr id="20" name="PlaceHolder 5"/>
          <p:cNvSpPr>
            <a:spLocks noGrp="1"/>
          </p:cNvSpPr>
          <p:nvPr>
            <p:ph type="sldNum" idx="12"/>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EFA35588-4DE2-4DA3-B825-D693B0A25CD2}" type="slidenum">
              <a:rPr b="0" lang="en-US" sz="1200" strike="noStrike" u="none">
                <a:solidFill>
                  <a:schemeClr val="dk1">
                    <a:tint val="75000"/>
                  </a:schemeClr>
                </a:solidFill>
                <a:uFillTx/>
                <a:latin typeface="Calibri"/>
              </a:rPr>
              <a:t>1</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914400">
              <a:lnSpc>
                <a:spcPct val="100000"/>
              </a:lnSpc>
              <a:buNone/>
            </a:pPr>
            <a:r>
              <a:rPr b="1" lang="en-US" sz="4000" strike="noStrike" u="none" cap="all">
                <a:solidFill>
                  <a:schemeClr val="dk1"/>
                </a:solidFill>
                <a:uFillTx/>
                <a:latin typeface="Calibri"/>
              </a:rPr>
              <a:t>Click to edit Master title style</a:t>
            </a:r>
            <a:endParaRPr b="0" lang="en-US" sz="4000" strike="noStrike" u="none">
              <a:solidFill>
                <a:schemeClr val="dk1"/>
              </a:solidFill>
              <a:uFillTx/>
              <a:latin typeface="Calibri"/>
            </a:endParaRPr>
          </a:p>
        </p:txBody>
      </p:sp>
      <p:sp>
        <p:nvSpPr>
          <p:cNvPr id="24"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914400">
              <a:lnSpc>
                <a:spcPct val="100000"/>
              </a:lnSpc>
              <a:spcBef>
                <a:spcPts val="400"/>
              </a:spcBef>
              <a:buNone/>
              <a:tabLst>
                <a:tab algn="l" pos="0"/>
              </a:tabLst>
            </a:pPr>
            <a:r>
              <a:rPr b="0" lang="en-US" sz="2000" strike="noStrike" u="none">
                <a:solidFill>
                  <a:schemeClr val="dk1">
                    <a:tint val="75000"/>
                  </a:schemeClr>
                </a:solidFill>
                <a:uFillTx/>
                <a:latin typeface="Calibri"/>
              </a:rPr>
              <a:t>Click to edit Master text styles</a:t>
            </a:r>
            <a:endParaRPr b="0" lang="en-US" sz="2000" strike="noStrike" u="none">
              <a:solidFill>
                <a:schemeClr val="dk1"/>
              </a:solidFill>
              <a:uFillTx/>
              <a:latin typeface="Calibri"/>
            </a:endParaRPr>
          </a:p>
        </p:txBody>
      </p:sp>
      <p:sp>
        <p:nvSpPr>
          <p:cNvPr id="25" name="PlaceHolder 3"/>
          <p:cNvSpPr>
            <a:spLocks noGrp="1"/>
          </p:cNvSpPr>
          <p:nvPr>
            <p:ph type="dt" idx="13"/>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 </a:t>
            </a:r>
            <a:endParaRPr b="0" lang="en-GB" sz="1200" strike="noStrike" u="none">
              <a:solidFill>
                <a:srgbClr val="000000"/>
              </a:solidFill>
              <a:uFillTx/>
              <a:latin typeface="Times New Roman"/>
            </a:endParaRPr>
          </a:p>
        </p:txBody>
      </p:sp>
      <p:sp>
        <p:nvSpPr>
          <p:cNvPr id="26" name="PlaceHolder 4"/>
          <p:cNvSpPr>
            <a:spLocks noGrp="1"/>
          </p:cNvSpPr>
          <p:nvPr>
            <p:ph type="ftr" idx="14"/>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 </a:t>
            </a:r>
            <a:endParaRPr b="0" lang="en-GB" sz="1400" strike="noStrike" u="none">
              <a:solidFill>
                <a:srgbClr val="000000"/>
              </a:solidFill>
              <a:uFillTx/>
              <a:latin typeface="Times New Roman"/>
            </a:endParaRPr>
          </a:p>
        </p:txBody>
      </p:sp>
      <p:sp>
        <p:nvSpPr>
          <p:cNvPr id="27" name="PlaceHolder 5"/>
          <p:cNvSpPr>
            <a:spLocks noGrp="1"/>
          </p:cNvSpPr>
          <p:nvPr>
            <p:ph type="sldNum" idx="15"/>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9A3D8ADD-C806-41B7-9F9B-6B586C5CFAC9}" type="slidenum">
              <a:rPr b="0" lang="en-US" sz="1200" strike="noStrike" u="none">
                <a:solidFill>
                  <a:schemeClr val="dk1">
                    <a:tint val="75000"/>
                  </a:schemeClr>
                </a:solidFill>
                <a:uFillTx/>
                <a:latin typeface="Calibri"/>
              </a:rPr>
              <a:t>1</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29"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743040" indent="-28584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100000"/>
              </a:lnSpc>
              <a:spcBef>
                <a:spcPts val="360"/>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100000"/>
              </a:lnSpc>
              <a:spcBef>
                <a:spcPts val="360"/>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30"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743040" indent="-28584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100000"/>
              </a:lnSpc>
              <a:spcBef>
                <a:spcPts val="360"/>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100000"/>
              </a:lnSpc>
              <a:spcBef>
                <a:spcPts val="360"/>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31" name="PlaceHolder 4"/>
          <p:cNvSpPr>
            <a:spLocks noGrp="1"/>
          </p:cNvSpPr>
          <p:nvPr>
            <p:ph type="dt" idx="16"/>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 </a:t>
            </a:r>
            <a:endParaRPr b="0" lang="en-GB" sz="1200" strike="noStrike" u="none">
              <a:solidFill>
                <a:srgbClr val="000000"/>
              </a:solidFill>
              <a:uFillTx/>
              <a:latin typeface="Times New Roman"/>
            </a:endParaRPr>
          </a:p>
        </p:txBody>
      </p:sp>
      <p:sp>
        <p:nvSpPr>
          <p:cNvPr id="32" name="PlaceHolder 5"/>
          <p:cNvSpPr>
            <a:spLocks noGrp="1"/>
          </p:cNvSpPr>
          <p:nvPr>
            <p:ph type="ftr" idx="17"/>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 </a:t>
            </a:r>
            <a:endParaRPr b="0" lang="en-GB" sz="1400" strike="noStrike" u="none">
              <a:solidFill>
                <a:srgbClr val="000000"/>
              </a:solidFill>
              <a:uFillTx/>
              <a:latin typeface="Times New Roman"/>
            </a:endParaRPr>
          </a:p>
        </p:txBody>
      </p:sp>
      <p:sp>
        <p:nvSpPr>
          <p:cNvPr id="33" name="PlaceHolder 6"/>
          <p:cNvSpPr>
            <a:spLocks noGrp="1"/>
          </p:cNvSpPr>
          <p:nvPr>
            <p:ph type="sldNum" idx="18"/>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254A0769-F07B-478A-BF71-2A689E0DAB69}" type="slidenum">
              <a:rPr b="0" lang="en-US" sz="1200" strike="noStrike" u="none">
                <a:solidFill>
                  <a:schemeClr val="dk1">
                    <a:tint val="75000"/>
                  </a:schemeClr>
                </a:solidFill>
                <a:uFillTx/>
                <a:latin typeface="Calibri"/>
              </a:rPr>
              <a:t>1</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38" name="PlaceHolder 2"/>
          <p:cNvSpPr>
            <a:spLocks noGrp="1"/>
          </p:cNvSpPr>
          <p:nvPr>
            <p:ph type="body"/>
          </p:nvPr>
        </p:nvSpPr>
        <p:spPr>
          <a:xfrm>
            <a:off x="457200" y="1535040"/>
            <a:ext cx="403992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p:txBody>
      </p:sp>
      <p:sp>
        <p:nvSpPr>
          <p:cNvPr id="39" name="PlaceHolder 3"/>
          <p:cNvSpPr>
            <a:spLocks noGrp="1"/>
          </p:cNvSpPr>
          <p:nvPr>
            <p:ph type="body"/>
          </p:nvPr>
        </p:nvSpPr>
        <p:spPr>
          <a:xfrm>
            <a:off x="457200" y="2174760"/>
            <a:ext cx="403992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a:p>
            <a:pPr lvl="1" marL="743040" indent="-28584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Second level</a:t>
            </a:r>
            <a:endParaRPr b="0" lang="en-US" sz="2000" strike="noStrike" u="none">
              <a:solidFill>
                <a:schemeClr val="dk1"/>
              </a:solidFill>
              <a:uFillTx/>
              <a:latin typeface="Calibri"/>
            </a:endParaRPr>
          </a:p>
          <a:p>
            <a:pPr lvl="2" marL="1143000" indent="-228600" defTabSz="914400">
              <a:lnSpc>
                <a:spcPct val="100000"/>
              </a:lnSpc>
              <a:spcBef>
                <a:spcPts val="360"/>
              </a:spcBef>
              <a:buClr>
                <a:srgbClr val="000000"/>
              </a:buClr>
              <a:buFont typeface="Arial"/>
              <a:buChar char="•"/>
            </a:pPr>
            <a:r>
              <a:rPr b="0" lang="en-US" sz="1800" strike="noStrike" u="none">
                <a:solidFill>
                  <a:schemeClr val="dk1"/>
                </a:solidFill>
                <a:uFillTx/>
                <a:latin typeface="Calibri"/>
              </a:rPr>
              <a:t>Third level</a:t>
            </a:r>
            <a:endParaRPr b="0" lang="en-US" sz="1800" strike="noStrike" u="none">
              <a:solidFill>
                <a:schemeClr val="dk1"/>
              </a:solidFill>
              <a:uFillTx/>
              <a:latin typeface="Calibri"/>
            </a:endParaRPr>
          </a:p>
          <a:p>
            <a:pPr lvl="3" marL="1600200" indent="-228600" defTabSz="914400">
              <a:lnSpc>
                <a:spcPct val="100000"/>
              </a:lnSpc>
              <a:spcBef>
                <a:spcPts val="320"/>
              </a:spcBef>
              <a:buClr>
                <a:srgbClr val="000000"/>
              </a:buClr>
              <a:buFont typeface="Arial"/>
              <a:buChar char="–"/>
            </a:pPr>
            <a:r>
              <a:rPr b="0" lang="en-US" sz="1600" strike="noStrike" u="none">
                <a:solidFill>
                  <a:schemeClr val="dk1"/>
                </a:solidFill>
                <a:uFillTx/>
                <a:latin typeface="Calibri"/>
              </a:rPr>
              <a:t>Fourth level</a:t>
            </a:r>
            <a:endParaRPr b="0" lang="en-US" sz="1600" strike="noStrike" u="none">
              <a:solidFill>
                <a:schemeClr val="dk1"/>
              </a:solidFill>
              <a:uFillTx/>
              <a:latin typeface="Calibri"/>
            </a:endParaRPr>
          </a:p>
          <a:p>
            <a:pPr lvl="4" marL="2057400" indent="-228600" defTabSz="914400">
              <a:lnSpc>
                <a:spcPct val="100000"/>
              </a:lnSpc>
              <a:spcBef>
                <a:spcPts val="320"/>
              </a:spcBef>
              <a:buClr>
                <a:srgbClr val="000000"/>
              </a:buClr>
              <a:buFont typeface="Arial"/>
              <a:buChar char="»"/>
            </a:pPr>
            <a:r>
              <a:rPr b="0" lang="en-US" sz="1600" strike="noStrike" u="none">
                <a:solidFill>
                  <a:schemeClr val="dk1"/>
                </a:solidFill>
                <a:uFillTx/>
                <a:latin typeface="Calibri"/>
              </a:rPr>
              <a:t>Fifth level</a:t>
            </a:r>
            <a:endParaRPr b="0" lang="en-US" sz="1600" strike="noStrike" u="none">
              <a:solidFill>
                <a:schemeClr val="dk1"/>
              </a:solidFill>
              <a:uFillTx/>
              <a:latin typeface="Calibri"/>
            </a:endParaRPr>
          </a:p>
        </p:txBody>
      </p:sp>
      <p:sp>
        <p:nvSpPr>
          <p:cNvPr id="40" name="PlaceHolder 4"/>
          <p:cNvSpPr>
            <a:spLocks noGrp="1"/>
          </p:cNvSpPr>
          <p:nvPr>
            <p:ph type="body"/>
          </p:nvPr>
        </p:nvSpPr>
        <p:spPr>
          <a:xfrm>
            <a:off x="4645080" y="1535040"/>
            <a:ext cx="404136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p:txBody>
      </p:sp>
      <p:sp>
        <p:nvSpPr>
          <p:cNvPr id="41" name="PlaceHolder 5"/>
          <p:cNvSpPr>
            <a:spLocks noGrp="1"/>
          </p:cNvSpPr>
          <p:nvPr>
            <p:ph type="body"/>
          </p:nvPr>
        </p:nvSpPr>
        <p:spPr>
          <a:xfrm>
            <a:off x="4645080" y="2174760"/>
            <a:ext cx="404136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a:p>
            <a:pPr lvl="1" marL="743040" indent="-285840" defTabSz="914400">
              <a:lnSpc>
                <a:spcPct val="100000"/>
              </a:lnSpc>
              <a:spcBef>
                <a:spcPts val="400"/>
              </a:spcBef>
              <a:buClr>
                <a:srgbClr val="000000"/>
              </a:buClr>
              <a:buFont typeface="Arial"/>
              <a:buChar char="–"/>
            </a:pPr>
            <a:r>
              <a:rPr b="0" lang="en-US" sz="2000" strike="noStrike" u="none">
                <a:solidFill>
                  <a:schemeClr val="dk1"/>
                </a:solidFill>
                <a:uFillTx/>
                <a:latin typeface="Calibri"/>
              </a:rPr>
              <a:t>Second level</a:t>
            </a:r>
            <a:endParaRPr b="0" lang="en-US" sz="2000" strike="noStrike" u="none">
              <a:solidFill>
                <a:schemeClr val="dk1"/>
              </a:solidFill>
              <a:uFillTx/>
              <a:latin typeface="Calibri"/>
            </a:endParaRPr>
          </a:p>
          <a:p>
            <a:pPr lvl="2" marL="1143000" indent="-228600" defTabSz="914400">
              <a:lnSpc>
                <a:spcPct val="100000"/>
              </a:lnSpc>
              <a:spcBef>
                <a:spcPts val="360"/>
              </a:spcBef>
              <a:buClr>
                <a:srgbClr val="000000"/>
              </a:buClr>
              <a:buFont typeface="Arial"/>
              <a:buChar char="•"/>
            </a:pPr>
            <a:r>
              <a:rPr b="0" lang="en-US" sz="1800" strike="noStrike" u="none">
                <a:solidFill>
                  <a:schemeClr val="dk1"/>
                </a:solidFill>
                <a:uFillTx/>
                <a:latin typeface="Calibri"/>
              </a:rPr>
              <a:t>Third level</a:t>
            </a:r>
            <a:endParaRPr b="0" lang="en-US" sz="1800" strike="noStrike" u="none">
              <a:solidFill>
                <a:schemeClr val="dk1"/>
              </a:solidFill>
              <a:uFillTx/>
              <a:latin typeface="Calibri"/>
            </a:endParaRPr>
          </a:p>
          <a:p>
            <a:pPr lvl="3" marL="1600200" indent="-228600" defTabSz="914400">
              <a:lnSpc>
                <a:spcPct val="100000"/>
              </a:lnSpc>
              <a:spcBef>
                <a:spcPts val="320"/>
              </a:spcBef>
              <a:buClr>
                <a:srgbClr val="000000"/>
              </a:buClr>
              <a:buFont typeface="Arial"/>
              <a:buChar char="–"/>
            </a:pPr>
            <a:r>
              <a:rPr b="0" lang="en-US" sz="1600" strike="noStrike" u="none">
                <a:solidFill>
                  <a:schemeClr val="dk1"/>
                </a:solidFill>
                <a:uFillTx/>
                <a:latin typeface="Calibri"/>
              </a:rPr>
              <a:t>Fourth level</a:t>
            </a:r>
            <a:endParaRPr b="0" lang="en-US" sz="1600" strike="noStrike" u="none">
              <a:solidFill>
                <a:schemeClr val="dk1"/>
              </a:solidFill>
              <a:uFillTx/>
              <a:latin typeface="Calibri"/>
            </a:endParaRPr>
          </a:p>
          <a:p>
            <a:pPr lvl="4" marL="2057400" indent="-228600" defTabSz="914400">
              <a:lnSpc>
                <a:spcPct val="100000"/>
              </a:lnSpc>
              <a:spcBef>
                <a:spcPts val="320"/>
              </a:spcBef>
              <a:buClr>
                <a:srgbClr val="000000"/>
              </a:buClr>
              <a:buFont typeface="Arial"/>
              <a:buChar char="»"/>
            </a:pPr>
            <a:r>
              <a:rPr b="0" lang="en-US" sz="1600" strike="noStrike" u="none">
                <a:solidFill>
                  <a:schemeClr val="dk1"/>
                </a:solidFill>
                <a:uFillTx/>
                <a:latin typeface="Calibri"/>
              </a:rPr>
              <a:t>Fifth level</a:t>
            </a:r>
            <a:endParaRPr b="0" lang="en-US" sz="1600" strike="noStrike" u="none">
              <a:solidFill>
                <a:schemeClr val="dk1"/>
              </a:solidFill>
              <a:uFillTx/>
              <a:latin typeface="Calibri"/>
            </a:endParaRPr>
          </a:p>
        </p:txBody>
      </p:sp>
      <p:sp>
        <p:nvSpPr>
          <p:cNvPr id="42" name="PlaceHolder 6"/>
          <p:cNvSpPr>
            <a:spLocks noGrp="1"/>
          </p:cNvSpPr>
          <p:nvPr>
            <p:ph type="dt" idx="19"/>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 </a:t>
            </a:r>
            <a:endParaRPr b="0" lang="en-GB" sz="1200" strike="noStrike" u="none">
              <a:solidFill>
                <a:srgbClr val="000000"/>
              </a:solidFill>
              <a:uFillTx/>
              <a:latin typeface="Times New Roman"/>
            </a:endParaRPr>
          </a:p>
        </p:txBody>
      </p:sp>
      <p:sp>
        <p:nvSpPr>
          <p:cNvPr id="43" name="PlaceHolder 7"/>
          <p:cNvSpPr>
            <a:spLocks noGrp="1"/>
          </p:cNvSpPr>
          <p:nvPr>
            <p:ph type="ftr" idx="20"/>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 </a:t>
            </a:r>
            <a:endParaRPr b="0" lang="en-GB" sz="1400" strike="noStrike" u="none">
              <a:solidFill>
                <a:srgbClr val="000000"/>
              </a:solidFill>
              <a:uFillTx/>
              <a:latin typeface="Times New Roman"/>
            </a:endParaRPr>
          </a:p>
        </p:txBody>
      </p:sp>
      <p:sp>
        <p:nvSpPr>
          <p:cNvPr id="44" name="PlaceHolder 8"/>
          <p:cNvSpPr>
            <a:spLocks noGrp="1"/>
          </p:cNvSpPr>
          <p:nvPr>
            <p:ph type="sldNum" idx="21"/>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C440D65F-9F20-482C-B9CB-E3B27A8F0F21}" type="slidenum">
              <a:rPr b="0" lang="en-US" sz="1200" strike="noStrike" u="none">
                <a:solidFill>
                  <a:schemeClr val="dk1">
                    <a:tint val="75000"/>
                  </a:schemeClr>
                </a:solidFill>
                <a:uFillTx/>
                <a:latin typeface="Calibri"/>
              </a:rPr>
              <a:t>1</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uFillTx/>
                <a:latin typeface="Calibri"/>
              </a:rPr>
              <a:t>Click to edit Master title style</a:t>
            </a:r>
            <a:endParaRPr b="0" lang="en-US" sz="4400" strike="noStrike" u="none">
              <a:solidFill>
                <a:schemeClr val="dk1"/>
              </a:solidFill>
              <a:uFillTx/>
              <a:latin typeface="Calibri"/>
            </a:endParaRPr>
          </a:p>
        </p:txBody>
      </p:sp>
      <p:sp>
        <p:nvSpPr>
          <p:cNvPr id="46" name="PlaceHolder 2"/>
          <p:cNvSpPr>
            <a:spLocks noGrp="1"/>
          </p:cNvSpPr>
          <p:nvPr>
            <p:ph type="dt" idx="22"/>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 </a:t>
            </a:r>
            <a:endParaRPr b="0" lang="en-GB" sz="1200" strike="noStrike" u="none">
              <a:solidFill>
                <a:srgbClr val="000000"/>
              </a:solidFill>
              <a:uFillTx/>
              <a:latin typeface="Times New Roman"/>
            </a:endParaRPr>
          </a:p>
        </p:txBody>
      </p:sp>
      <p:sp>
        <p:nvSpPr>
          <p:cNvPr id="47" name="PlaceHolder 3"/>
          <p:cNvSpPr>
            <a:spLocks noGrp="1"/>
          </p:cNvSpPr>
          <p:nvPr>
            <p:ph type="ftr" idx="23"/>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 </a:t>
            </a:r>
            <a:endParaRPr b="0" lang="en-GB" sz="1400" strike="noStrike" u="none">
              <a:solidFill>
                <a:srgbClr val="000000"/>
              </a:solidFill>
              <a:uFillTx/>
              <a:latin typeface="Times New Roman"/>
            </a:endParaRPr>
          </a:p>
        </p:txBody>
      </p:sp>
      <p:sp>
        <p:nvSpPr>
          <p:cNvPr id="48" name="PlaceHolder 4"/>
          <p:cNvSpPr>
            <a:spLocks noGrp="1"/>
          </p:cNvSpPr>
          <p:nvPr>
            <p:ph type="sldNum" idx="24"/>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B7C61186-F0DA-4DF2-AE05-E5D0070C8237}" type="slidenum">
              <a:rPr b="0" lang="en-US" sz="1200" strike="noStrike" u="none">
                <a:solidFill>
                  <a:schemeClr val="dk1">
                    <a:tint val="75000"/>
                  </a:schemeClr>
                </a:solidFill>
                <a:uFillTx/>
                <a:latin typeface="Calibri"/>
              </a:rPr>
              <a:t>1</a:t>
            </a:fld>
            <a:endParaRPr b="0" lang="en-GB"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 </a:t>
            </a:r>
            <a:endParaRPr b="0" lang="en-GB" sz="1200" strike="noStrike" u="none">
              <a:solidFill>
                <a:srgbClr val="000000"/>
              </a:solidFill>
              <a:uFillTx/>
              <a:latin typeface="Times New Roman"/>
            </a:endParaRPr>
          </a:p>
        </p:txBody>
      </p:sp>
      <p:sp>
        <p:nvSpPr>
          <p:cNvPr id="51" name="PlaceHolder 2"/>
          <p:cNvSpPr>
            <a:spLocks noGrp="1"/>
          </p:cNvSpPr>
          <p:nvPr>
            <p:ph type="ftr" idx="26"/>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GB" sz="1400" strike="noStrike" u="none">
                <a:solidFill>
                  <a:srgbClr val="000000"/>
                </a:solidFill>
                <a:uFillTx/>
                <a:latin typeface="Times New Roman"/>
              </a:defRPr>
            </a:lvl1pPr>
          </a:lstStyle>
          <a:p>
            <a:pPr indent="0" algn="ctr">
              <a:buNone/>
            </a:pPr>
            <a:r>
              <a:rPr b="0" lang="en-GB" sz="1400" strike="noStrike" u="none">
                <a:solidFill>
                  <a:srgbClr val="000000"/>
                </a:solidFill>
                <a:uFillTx/>
                <a:latin typeface="Times New Roman"/>
              </a:rPr>
              <a:t> </a:t>
            </a:r>
            <a:endParaRPr b="0" lang="en-GB" sz="1400" strike="noStrike" u="none">
              <a:solidFill>
                <a:srgbClr val="000000"/>
              </a:solidFill>
              <a:uFillTx/>
              <a:latin typeface="Times New Roman"/>
            </a:endParaRPr>
          </a:p>
        </p:txBody>
      </p:sp>
      <p:sp>
        <p:nvSpPr>
          <p:cNvPr id="52" name="PlaceHolder 3"/>
          <p:cNvSpPr>
            <a:spLocks noGrp="1"/>
          </p:cNvSpPr>
          <p:nvPr>
            <p:ph type="sldNum" idx="27"/>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D2934069-D072-452C-9BFD-25EAAAA13C30}" type="slidenum">
              <a:rPr b="0" lang="en-US" sz="1200" strike="noStrike" u="none">
                <a:solidFill>
                  <a:schemeClr val="dk1">
                    <a:tint val="75000"/>
                  </a:schemeClr>
                </a:solidFill>
                <a:uFillTx/>
                <a:latin typeface="Calibri"/>
              </a:rPr>
              <a:t>1</a:t>
            </a:fld>
            <a:endParaRPr b="0" lang="en-GB" sz="1200" strike="noStrike" u="none">
              <a:solidFill>
                <a:srgbClr val="000000"/>
              </a:solidFill>
              <a:uFillTx/>
              <a:latin typeface="Times New Roman"/>
            </a:endParaRPr>
          </a:p>
        </p:txBody>
      </p:sp>
      <p:sp>
        <p:nvSpPr>
          <p:cNvPr id="5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r>
              <a:rPr b="0" lang="en-US" sz="1800" strike="noStrike" u="none">
                <a:solidFill>
                  <a:schemeClr val="dk1"/>
                </a:solidFill>
                <a:uFillTx/>
                <a:latin typeface="Calibri"/>
              </a:rPr>
              <a:t>Click to edit the title text format</a:t>
            </a:r>
            <a:endParaRPr b="0" lang="en-US" sz="1800" strike="noStrike" u="none">
              <a:solidFill>
                <a:schemeClr val="dk1"/>
              </a:solidFill>
              <a:uFillTx/>
              <a:latin typeface="Calibri"/>
            </a:endParaRPr>
          </a:p>
        </p:txBody>
      </p:sp>
      <p:sp>
        <p:nvSpPr>
          <p:cNvPr id="5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chemeClr val="dk1"/>
                </a:solidFill>
                <a:uFillTx/>
                <a:latin typeface="Calibri"/>
              </a:rPr>
              <a:t>Click to edit the outline text format</a:t>
            </a:r>
            <a:endParaRPr b="0" lang="en-US" sz="3200" strike="noStrike" u="none">
              <a:solidFill>
                <a:schemeClr val="dk1"/>
              </a:solidFill>
              <a:uFillTx/>
              <a:latin typeface="Calibri"/>
            </a:endParaRPr>
          </a:p>
          <a:p>
            <a:pPr lvl="1" marL="864000" indent="-324000">
              <a:spcBef>
                <a:spcPts val="1134"/>
              </a:spcBef>
              <a:buClr>
                <a:srgbClr val="000000"/>
              </a:buClr>
              <a:buSzPct val="75000"/>
              <a:buFont typeface="Symbol" charset="2"/>
              <a:buChar char=""/>
            </a:pPr>
            <a:r>
              <a:rPr b="0" lang="en-US" sz="2400" strike="noStrike" u="none">
                <a:solidFill>
                  <a:schemeClr val="dk1"/>
                </a:solidFill>
                <a:uFillTx/>
                <a:latin typeface="Calibri"/>
              </a:rPr>
              <a:t>Second Outline Level</a:t>
            </a:r>
            <a:endParaRPr b="0" lang="en-US" sz="2400" strike="noStrike" u="none">
              <a:solidFill>
                <a:schemeClr val="dk1"/>
              </a:solidFill>
              <a:uFillTx/>
              <a:latin typeface="Calibri"/>
            </a:endParaRPr>
          </a:p>
          <a:p>
            <a:pPr lvl="2" marL="1296000" indent="-288000">
              <a:spcBef>
                <a:spcPts val="850"/>
              </a:spcBef>
              <a:buClr>
                <a:srgbClr val="000000"/>
              </a:buClr>
              <a:buSzPct val="45000"/>
              <a:buFont typeface="Wingdings" charset="2"/>
              <a:buChar char=""/>
            </a:pPr>
            <a:r>
              <a:rPr b="0" lang="en-US" sz="2000" strike="noStrike" u="none">
                <a:solidFill>
                  <a:schemeClr val="dk1"/>
                </a:solidFill>
                <a:uFillTx/>
                <a:latin typeface="Calibri"/>
              </a:rPr>
              <a:t>Third Outline Level</a:t>
            </a:r>
            <a:endParaRPr b="0" lang="en-US" sz="2000" strike="noStrike" u="none">
              <a:solidFill>
                <a:schemeClr val="dk1"/>
              </a:solidFill>
              <a:uFillTx/>
              <a:latin typeface="Calibri"/>
            </a:endParaRPr>
          </a:p>
          <a:p>
            <a:pPr lvl="3" marL="1728000" indent="-216000">
              <a:spcBef>
                <a:spcPts val="567"/>
              </a:spcBef>
              <a:buClr>
                <a:srgbClr val="000000"/>
              </a:buClr>
              <a:buSzPct val="75000"/>
              <a:buFont typeface="Symbol" charset="2"/>
              <a:buChar char=""/>
            </a:pPr>
            <a:r>
              <a:rPr b="0" lang="en-US" sz="2000" strike="noStrike" u="none">
                <a:solidFill>
                  <a:schemeClr val="dk1"/>
                </a:solidFill>
                <a:uFillTx/>
                <a:latin typeface="Calibri"/>
              </a:rPr>
              <a:t>Fourth Outline Level</a:t>
            </a:r>
            <a:endParaRPr b="0" lang="en-US" sz="2000" strike="noStrike" u="none">
              <a:solidFill>
                <a:schemeClr val="dk1"/>
              </a:solidFill>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65" r:id="rId2"/>
    <p:sldLayoutId id="2147483666" r:id="rId3"/>
    <p:sldLayoutId id="2147483667" r:id="rId4"/>
    <p:sldLayoutId id="2147483668" r:id="rId5"/>
    <p:sldLayoutId id="2147483669" r:id="rId6"/>
    <p:sldLayoutId id="2147483670" r:id="rId7"/>
    <p:sldLayoutId id="2147483671" r:id="rId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7"/>
        </a:solidFill>
      </p:bgPr>
    </p:bg>
    <p:spTree>
      <p:nvGrpSpPr>
        <p:cNvPr id="1" name=""/>
        <p:cNvGrpSpPr/>
        <p:nvPr/>
      </p:nvGrpSpPr>
      <p:grpSpPr>
        <a:xfrm>
          <a:off x="0" y="0"/>
          <a:ext cx="0" cy="0"/>
          <a:chOff x="0" y="0"/>
          <a:chExt cx="0" cy="0"/>
        </a:xfrm>
      </p:grpSpPr>
      <p:sp>
        <p:nvSpPr>
          <p:cNvPr id="75" name="AutoShape 2"/>
          <p:cNvSpPr/>
          <p:nvPr/>
        </p:nvSpPr>
        <p:spPr>
          <a:xfrm flipV="1">
            <a:off x="1006560" y="2527920"/>
            <a:ext cx="16230600" cy="38520"/>
          </a:xfrm>
          <a:prstGeom prst="line">
            <a:avLst/>
          </a:prstGeom>
          <a:ln w="9525">
            <a:solidFill>
              <a:srgbClr val="2b2c30"/>
            </a:solidFill>
            <a:round/>
          </a:ln>
        </p:spPr>
        <p:style>
          <a:lnRef idx="0"/>
          <a:fillRef idx="0"/>
          <a:effectRef idx="0"/>
          <a:fontRef idx="minor"/>
        </p:style>
        <p:txBody>
          <a:bodyPr lIns="90000" rIns="90000" tIns="-6480" bIns="-6480" anchor="t" anchorCtr="1">
            <a:noAutofit/>
          </a:bodyPr>
          <a:p>
            <a:endParaRPr b="0" lang="en-GB" sz="1800" strike="noStrike" u="none">
              <a:solidFill>
                <a:srgbClr val="000000"/>
              </a:solidFill>
              <a:uFillTx/>
              <a:latin typeface="Arial"/>
            </a:endParaRPr>
          </a:p>
        </p:txBody>
      </p:sp>
      <p:sp>
        <p:nvSpPr>
          <p:cNvPr id="76" name="TextBox 3"/>
          <p:cNvSpPr/>
          <p:nvPr/>
        </p:nvSpPr>
        <p:spPr>
          <a:xfrm>
            <a:off x="1006920" y="2726640"/>
            <a:ext cx="16230240" cy="659880"/>
          </a:xfrm>
          <a:prstGeom prst="rect">
            <a:avLst/>
          </a:prstGeom>
          <a:noFill/>
          <a:ln w="0">
            <a:noFill/>
          </a:ln>
        </p:spPr>
        <p:style>
          <a:lnRef idx="0"/>
          <a:fillRef idx="0"/>
          <a:effectRef idx="0"/>
          <a:fontRef idx="minor"/>
        </p:style>
        <p:txBody>
          <a:bodyPr lIns="0" rIns="0" tIns="0" bIns="0" anchor="t">
            <a:spAutoFit/>
          </a:bodyPr>
          <a:p>
            <a:pPr defTabSz="914400">
              <a:lnSpc>
                <a:spcPts val="5199"/>
              </a:lnSpc>
            </a:pPr>
            <a:r>
              <a:rPr b="1" lang="en-US" sz="3720" spc="842" strike="noStrike" u="none">
                <a:solidFill>
                  <a:srgbClr val="2b2c30"/>
                </a:solidFill>
                <a:uFillTx/>
                <a:latin typeface="Public Sans Bold"/>
                <a:ea typeface="Public Sans Bold"/>
              </a:rPr>
              <a:t>DESPASITO PROJECT DATA TEAM</a:t>
            </a:r>
            <a:endParaRPr b="0" lang="en-GB" sz="3720" strike="noStrike" u="none">
              <a:solidFill>
                <a:srgbClr val="000000"/>
              </a:solidFill>
              <a:uFillTx/>
              <a:latin typeface="Arial"/>
            </a:endParaRPr>
          </a:p>
        </p:txBody>
      </p:sp>
      <p:sp>
        <p:nvSpPr>
          <p:cNvPr id="77" name="TextBox 4"/>
          <p:cNvSpPr/>
          <p:nvPr/>
        </p:nvSpPr>
        <p:spPr>
          <a:xfrm>
            <a:off x="881640" y="532440"/>
            <a:ext cx="7500960" cy="617760"/>
          </a:xfrm>
          <a:prstGeom prst="rect">
            <a:avLst/>
          </a:prstGeom>
          <a:noFill/>
          <a:ln w="0">
            <a:noFill/>
          </a:ln>
        </p:spPr>
        <p:style>
          <a:lnRef idx="0"/>
          <a:fillRef idx="0"/>
          <a:effectRef idx="0"/>
          <a:fontRef idx="minor"/>
        </p:style>
        <p:txBody>
          <a:bodyPr lIns="0" rIns="0" tIns="0" bIns="0" anchor="t">
            <a:spAutoFit/>
          </a:bodyPr>
          <a:p>
            <a:pPr defTabSz="914400">
              <a:lnSpc>
                <a:spcPts val="4861"/>
              </a:lnSpc>
            </a:pPr>
            <a:r>
              <a:rPr b="0" lang="en-US" sz="5350" spc="26" strike="noStrike" u="none">
                <a:solidFill>
                  <a:srgbClr val="2b2c30"/>
                </a:solidFill>
                <a:uFillTx/>
                <a:latin typeface="Playfair Display"/>
                <a:ea typeface="Playfair Display"/>
              </a:rPr>
              <a:t>Progress Presentatıon</a:t>
            </a:r>
            <a:endParaRPr b="0" lang="en-GB" sz="5350" strike="noStrike" u="none">
              <a:solidFill>
                <a:srgbClr val="000000"/>
              </a:solidFill>
              <a:uFillTx/>
              <a:latin typeface="Arial"/>
            </a:endParaRPr>
          </a:p>
        </p:txBody>
      </p:sp>
      <p:sp>
        <p:nvSpPr>
          <p:cNvPr id="78" name="TextBox 5"/>
          <p:cNvSpPr/>
          <p:nvPr/>
        </p:nvSpPr>
        <p:spPr>
          <a:xfrm>
            <a:off x="881640" y="7270200"/>
            <a:ext cx="9144720" cy="1527840"/>
          </a:xfrm>
          <a:prstGeom prst="rect">
            <a:avLst/>
          </a:prstGeom>
          <a:noFill/>
          <a:ln w="0">
            <a:noFill/>
          </a:ln>
        </p:spPr>
        <p:style>
          <a:lnRef idx="0"/>
          <a:fillRef idx="0"/>
          <a:effectRef idx="0"/>
          <a:fontRef idx="minor"/>
        </p:style>
        <p:txBody>
          <a:bodyPr lIns="0" rIns="0" tIns="0" bIns="0" anchor="t">
            <a:spAutoFit/>
          </a:bodyPr>
          <a:p>
            <a:pPr defTabSz="914400">
              <a:lnSpc>
                <a:spcPts val="4011"/>
              </a:lnSpc>
            </a:pPr>
            <a:r>
              <a:rPr b="0" lang="en-US" sz="2680" strike="noStrike" u="none">
                <a:solidFill>
                  <a:srgbClr val="2b2c30"/>
                </a:solidFill>
                <a:uFillTx/>
                <a:latin typeface="Public Sans"/>
                <a:ea typeface="Public Sans"/>
              </a:rPr>
              <a:t>Hakan Şenyurt</a:t>
            </a:r>
            <a:endParaRPr b="0" lang="en-GB" sz="2680" strike="noStrike" u="none">
              <a:solidFill>
                <a:srgbClr val="000000"/>
              </a:solidFill>
              <a:uFillTx/>
              <a:latin typeface="Arial"/>
            </a:endParaRPr>
          </a:p>
          <a:p>
            <a:pPr defTabSz="914400">
              <a:lnSpc>
                <a:spcPts val="4011"/>
              </a:lnSpc>
            </a:pPr>
            <a:r>
              <a:rPr b="0" lang="en-US" sz="2680" strike="noStrike" u="none">
                <a:solidFill>
                  <a:srgbClr val="2b2c30"/>
                </a:solidFill>
                <a:uFillTx/>
                <a:latin typeface="Public Sans"/>
                <a:ea typeface="Public Sans"/>
              </a:rPr>
              <a:t>Mert Biricik</a:t>
            </a:r>
            <a:endParaRPr b="0" lang="en-GB" sz="2680" strike="noStrike" u="none">
              <a:solidFill>
                <a:srgbClr val="000000"/>
              </a:solidFill>
              <a:uFillTx/>
              <a:latin typeface="Arial"/>
            </a:endParaRPr>
          </a:p>
          <a:p>
            <a:pPr defTabSz="914400">
              <a:lnSpc>
                <a:spcPts val="4011"/>
              </a:lnSpc>
            </a:pPr>
            <a:endParaRPr b="0" lang="en-GB"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7"/>
        </a:solidFill>
      </p:bgPr>
    </p:bg>
    <p:spTree>
      <p:nvGrpSpPr>
        <p:cNvPr id="1" name=""/>
        <p:cNvGrpSpPr/>
        <p:nvPr/>
      </p:nvGrpSpPr>
      <p:grpSpPr>
        <a:xfrm>
          <a:off x="0" y="0"/>
          <a:ext cx="0" cy="0"/>
          <a:chOff x="0" y="0"/>
          <a:chExt cx="0" cy="0"/>
        </a:xfrm>
      </p:grpSpPr>
      <p:sp>
        <p:nvSpPr>
          <p:cNvPr id="79" name="TextBox 2"/>
          <p:cNvSpPr/>
          <p:nvPr/>
        </p:nvSpPr>
        <p:spPr>
          <a:xfrm>
            <a:off x="984960" y="1528200"/>
            <a:ext cx="16230240" cy="659880"/>
          </a:xfrm>
          <a:prstGeom prst="rect">
            <a:avLst/>
          </a:prstGeom>
          <a:noFill/>
          <a:ln w="0">
            <a:noFill/>
          </a:ln>
        </p:spPr>
        <p:style>
          <a:lnRef idx="0"/>
          <a:fillRef idx="0"/>
          <a:effectRef idx="0"/>
          <a:fontRef idx="minor"/>
        </p:style>
        <p:txBody>
          <a:bodyPr lIns="0" rIns="0" tIns="0" bIns="0" anchor="t">
            <a:spAutoFit/>
          </a:bodyPr>
          <a:p>
            <a:pPr defTabSz="914400">
              <a:lnSpc>
                <a:spcPts val="5199"/>
              </a:lnSpc>
            </a:pPr>
            <a:r>
              <a:rPr b="1" lang="en-US" sz="3720" spc="842" strike="noStrike" u="none">
                <a:solidFill>
                  <a:srgbClr val="2b2c30"/>
                </a:solidFill>
                <a:uFillTx/>
                <a:latin typeface="Public Sans Bold"/>
                <a:ea typeface="Public Sans Bold"/>
              </a:rPr>
              <a:t>WHAT WE DID</a:t>
            </a:r>
            <a:endParaRPr b="0" lang="en-GB" sz="3720" strike="noStrike" u="none">
              <a:solidFill>
                <a:srgbClr val="000000"/>
              </a:solidFill>
              <a:uFillTx/>
              <a:latin typeface="Arial"/>
            </a:endParaRPr>
          </a:p>
        </p:txBody>
      </p:sp>
      <p:sp>
        <p:nvSpPr>
          <p:cNvPr id="80" name="AutoShape 3"/>
          <p:cNvSpPr/>
          <p:nvPr/>
        </p:nvSpPr>
        <p:spPr>
          <a:xfrm flipV="1">
            <a:off x="1006560" y="2345760"/>
            <a:ext cx="16230600" cy="38520"/>
          </a:xfrm>
          <a:prstGeom prst="line">
            <a:avLst/>
          </a:prstGeom>
          <a:ln w="9525">
            <a:solidFill>
              <a:srgbClr val="2b2c30"/>
            </a:solidFill>
            <a:round/>
          </a:ln>
        </p:spPr>
        <p:style>
          <a:lnRef idx="0"/>
          <a:fillRef idx="0"/>
          <a:effectRef idx="0"/>
          <a:fontRef idx="minor"/>
        </p:style>
        <p:txBody>
          <a:bodyPr lIns="90000" rIns="90000" tIns="-6480" bIns="-6480" anchor="t" anchorCtr="1">
            <a:noAutofit/>
          </a:bodyPr>
          <a:p>
            <a:endParaRPr b="0" lang="en-GB" sz="1800" strike="noStrike" u="none">
              <a:solidFill>
                <a:srgbClr val="000000"/>
              </a:solidFill>
              <a:uFillTx/>
              <a:latin typeface="Arial"/>
            </a:endParaRPr>
          </a:p>
        </p:txBody>
      </p:sp>
      <p:sp>
        <p:nvSpPr>
          <p:cNvPr id="81" name="TextBox 4"/>
          <p:cNvSpPr/>
          <p:nvPr/>
        </p:nvSpPr>
        <p:spPr>
          <a:xfrm>
            <a:off x="1028520" y="3027240"/>
            <a:ext cx="8786160" cy="3707640"/>
          </a:xfrm>
          <a:prstGeom prst="rect">
            <a:avLst/>
          </a:prstGeom>
          <a:noFill/>
          <a:ln w="0">
            <a:noFill/>
          </a:ln>
        </p:spPr>
        <p:style>
          <a:lnRef idx="0"/>
          <a:fillRef idx="0"/>
          <a:effectRef idx="0"/>
          <a:fontRef idx="minor"/>
        </p:style>
        <p:txBody>
          <a:bodyPr lIns="0" rIns="0" tIns="0" bIns="0" anchor="t">
            <a:spAutoFit/>
          </a:bodyPr>
          <a:p>
            <a:pPr lvl="1" marL="674280" indent="-337320" defTabSz="914400">
              <a:lnSpc>
                <a:spcPts val="5839"/>
              </a:lnSpc>
              <a:buClr>
                <a:srgbClr val="2b2c30"/>
              </a:buClr>
              <a:buFont typeface="Arial"/>
              <a:buChar char="•"/>
            </a:pPr>
            <a:r>
              <a:rPr b="0" lang="en-US" sz="3120" strike="noStrike" u="none">
                <a:solidFill>
                  <a:srgbClr val="2b2c30"/>
                </a:solidFill>
                <a:uFillTx/>
                <a:latin typeface="Public Sans"/>
                <a:ea typeface="Public Sans"/>
              </a:rPr>
              <a:t>YOUTUBE API</a:t>
            </a:r>
            <a:endParaRPr b="0" lang="en-GB" sz="3120" strike="noStrike" u="none">
              <a:solidFill>
                <a:srgbClr val="000000"/>
              </a:solidFill>
              <a:uFillTx/>
              <a:latin typeface="Arial"/>
            </a:endParaRPr>
          </a:p>
          <a:p>
            <a:pPr lvl="1" marL="674280" indent="-337320" defTabSz="914400">
              <a:lnSpc>
                <a:spcPts val="5839"/>
              </a:lnSpc>
              <a:buClr>
                <a:srgbClr val="2b2c30"/>
              </a:buClr>
              <a:buFont typeface="Arial"/>
              <a:buChar char="•"/>
            </a:pPr>
            <a:r>
              <a:rPr b="0" lang="en-US" sz="3120" strike="noStrike" u="none">
                <a:solidFill>
                  <a:srgbClr val="2b2c30"/>
                </a:solidFill>
                <a:uFillTx/>
                <a:latin typeface="Public Sans"/>
                <a:ea typeface="Public Sans"/>
              </a:rPr>
              <a:t>Data Collection</a:t>
            </a:r>
            <a:endParaRPr b="0" lang="en-GB" sz="3120" strike="noStrike" u="none">
              <a:solidFill>
                <a:srgbClr val="000000"/>
              </a:solidFill>
              <a:uFillTx/>
              <a:latin typeface="Arial"/>
            </a:endParaRPr>
          </a:p>
          <a:p>
            <a:pPr lvl="1" marL="674280" indent="-337320" defTabSz="914400">
              <a:lnSpc>
                <a:spcPts val="5839"/>
              </a:lnSpc>
              <a:buClr>
                <a:srgbClr val="2b2c30"/>
              </a:buClr>
              <a:buFont typeface="Arial"/>
              <a:buChar char="•"/>
            </a:pPr>
            <a:r>
              <a:rPr b="0" lang="en-US" sz="3120" strike="noStrike" u="none">
                <a:solidFill>
                  <a:srgbClr val="2b2c30"/>
                </a:solidFill>
                <a:uFillTx/>
                <a:latin typeface="Public Sans"/>
                <a:ea typeface="Public Sans"/>
              </a:rPr>
              <a:t>TRUBA</a:t>
            </a:r>
            <a:endParaRPr b="0" lang="en-GB" sz="3120" strike="noStrike" u="none">
              <a:solidFill>
                <a:srgbClr val="000000"/>
              </a:solidFill>
              <a:uFillTx/>
              <a:latin typeface="Arial"/>
            </a:endParaRPr>
          </a:p>
          <a:p>
            <a:pPr lvl="1" marL="674280" indent="-337320" defTabSz="914400">
              <a:lnSpc>
                <a:spcPts val="5839"/>
              </a:lnSpc>
              <a:buClr>
                <a:srgbClr val="2b2c30"/>
              </a:buClr>
              <a:buFont typeface="Arial"/>
              <a:buChar char="•"/>
            </a:pPr>
            <a:r>
              <a:rPr b="0" lang="en-US" sz="3120" strike="noStrike" u="none">
                <a:solidFill>
                  <a:srgbClr val="2b2c30"/>
                </a:solidFill>
                <a:uFillTx/>
                <a:latin typeface="Public Sans"/>
                <a:ea typeface="Public Sans"/>
              </a:rPr>
              <a:t>Data Collection via TRUBA</a:t>
            </a:r>
            <a:endParaRPr b="0" lang="en-GB" sz="3120" strike="noStrike" u="none">
              <a:solidFill>
                <a:srgbClr val="000000"/>
              </a:solidFill>
              <a:uFillTx/>
              <a:latin typeface="Arial"/>
            </a:endParaRPr>
          </a:p>
          <a:p>
            <a:pPr lvl="1" marL="674280" indent="-337320" defTabSz="914400">
              <a:lnSpc>
                <a:spcPts val="5839"/>
              </a:lnSpc>
              <a:buClr>
                <a:srgbClr val="2b2c30"/>
              </a:buClr>
              <a:buFont typeface="Arial"/>
              <a:buChar char="•"/>
            </a:pPr>
            <a:r>
              <a:rPr b="0" lang="en-US" sz="3120" strike="noStrike" u="none">
                <a:solidFill>
                  <a:srgbClr val="2b2c30"/>
                </a:solidFill>
                <a:uFillTx/>
                <a:latin typeface="Public Sans"/>
                <a:ea typeface="Public Sans"/>
              </a:rPr>
              <a:t>Initial Actions on Data Quality</a:t>
            </a:r>
            <a:endParaRPr b="0" lang="en-GB" sz="312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7"/>
        </a:solidFill>
      </p:bgPr>
    </p:bg>
    <p:spTree>
      <p:nvGrpSpPr>
        <p:cNvPr id="1" name=""/>
        <p:cNvGrpSpPr/>
        <p:nvPr/>
      </p:nvGrpSpPr>
      <p:grpSpPr>
        <a:xfrm>
          <a:off x="0" y="0"/>
          <a:ext cx="0" cy="0"/>
          <a:chOff x="0" y="0"/>
          <a:chExt cx="0" cy="0"/>
        </a:xfrm>
      </p:grpSpPr>
      <p:sp>
        <p:nvSpPr>
          <p:cNvPr id="82" name="TextBox 2"/>
          <p:cNvSpPr/>
          <p:nvPr/>
        </p:nvSpPr>
        <p:spPr>
          <a:xfrm>
            <a:off x="862560" y="2975760"/>
            <a:ext cx="14820480" cy="2258640"/>
          </a:xfrm>
          <a:prstGeom prst="rect">
            <a:avLst/>
          </a:prstGeom>
          <a:noFill/>
          <a:ln w="0">
            <a:noFill/>
          </a:ln>
        </p:spPr>
        <p:style>
          <a:lnRef idx="0"/>
          <a:fillRef idx="0"/>
          <a:effectRef idx="0"/>
          <a:fontRef idx="minor"/>
        </p:style>
        <p:txBody>
          <a:bodyPr lIns="0" rIns="0" tIns="0" bIns="0" anchor="t">
            <a:spAutoFit/>
          </a:bodyPr>
          <a:p>
            <a:pPr defTabSz="914400">
              <a:lnSpc>
                <a:spcPts val="3557"/>
              </a:lnSpc>
            </a:pPr>
            <a:r>
              <a:rPr b="0" lang="en-US" sz="2740" spc="14" strike="noStrike" u="none">
                <a:solidFill>
                  <a:srgbClr val="2b2c30"/>
                </a:solidFill>
                <a:uFillTx/>
                <a:latin typeface="Playfair Display"/>
                <a:ea typeface="Playfair Display"/>
              </a:rPr>
              <a:t>We set up a Google project for our team and collected APIs that allow us to collect reviews.</a:t>
            </a:r>
            <a:endParaRPr b="0" lang="en-GB" sz="2740" strike="noStrike" u="none">
              <a:solidFill>
                <a:srgbClr val="000000"/>
              </a:solidFill>
              <a:uFillTx/>
              <a:latin typeface="Arial"/>
            </a:endParaRPr>
          </a:p>
          <a:p>
            <a:pPr defTabSz="914400">
              <a:lnSpc>
                <a:spcPts val="3557"/>
              </a:lnSpc>
            </a:pPr>
            <a:endParaRPr b="0" lang="en-GB" sz="1800" strike="noStrike" u="none">
              <a:solidFill>
                <a:srgbClr val="000000"/>
              </a:solidFill>
              <a:uFillTx/>
              <a:latin typeface="Arial"/>
            </a:endParaRPr>
          </a:p>
          <a:p>
            <a:pPr lvl="1" marL="591120" indent="-295560" defTabSz="914400">
              <a:lnSpc>
                <a:spcPts val="3557"/>
              </a:lnSpc>
              <a:buClr>
                <a:srgbClr val="2b2c30"/>
              </a:buClr>
              <a:buFont typeface="Arial"/>
              <a:buChar char="•"/>
            </a:pPr>
            <a:r>
              <a:rPr b="0" lang="en-US" sz="2740" spc="14" strike="noStrike" u="none">
                <a:solidFill>
                  <a:srgbClr val="2b2c30"/>
                </a:solidFill>
                <a:uFillTx/>
                <a:latin typeface="Playfair Display"/>
                <a:ea typeface="Playfair Display"/>
              </a:rPr>
              <a:t>Each API request contains up to 100 reviews.</a:t>
            </a:r>
            <a:endParaRPr b="0" lang="en-GB" sz="2740" strike="noStrike" u="none">
              <a:solidFill>
                <a:srgbClr val="000000"/>
              </a:solidFill>
              <a:uFillTx/>
              <a:latin typeface="Arial"/>
            </a:endParaRPr>
          </a:p>
          <a:p>
            <a:pPr lvl="1" marL="591120" indent="-295560" defTabSz="914400">
              <a:lnSpc>
                <a:spcPts val="3557"/>
              </a:lnSpc>
              <a:buClr>
                <a:srgbClr val="2b2c30"/>
              </a:buClr>
              <a:buFont typeface="Arial"/>
              <a:buChar char="•"/>
            </a:pPr>
            <a:r>
              <a:rPr b="0" lang="en-US" sz="2740" spc="14" strike="noStrike" u="none">
                <a:solidFill>
                  <a:srgbClr val="2b2c30"/>
                </a:solidFill>
                <a:uFillTx/>
                <a:latin typeface="Playfair Display"/>
                <a:ea typeface="Playfair Display"/>
              </a:rPr>
              <a:t>Each API key provides 10,000 requests per day.</a:t>
            </a:r>
            <a:endParaRPr b="0" lang="en-GB" sz="2740" strike="noStrike" u="none">
              <a:solidFill>
                <a:srgbClr val="000000"/>
              </a:solidFill>
              <a:uFillTx/>
              <a:latin typeface="Arial"/>
            </a:endParaRPr>
          </a:p>
          <a:p>
            <a:pPr lvl="1" marL="591120" indent="-295560" defTabSz="914400">
              <a:lnSpc>
                <a:spcPts val="3557"/>
              </a:lnSpc>
              <a:buClr>
                <a:srgbClr val="2b2c30"/>
              </a:buClr>
              <a:buFont typeface="Arial"/>
              <a:buChar char="•"/>
            </a:pPr>
            <a:r>
              <a:rPr b="0" lang="en-US" sz="2740" spc="14" strike="noStrike" u="none">
                <a:solidFill>
                  <a:srgbClr val="2b2c30"/>
                </a:solidFill>
                <a:uFillTx/>
                <a:latin typeface="Playfair Display"/>
                <a:ea typeface="Playfair Display"/>
              </a:rPr>
              <a:t>With 2 API keys, we can collect up to 2,000,000 reviews per day.</a:t>
            </a:r>
            <a:endParaRPr b="0" lang="en-GB" sz="2740" strike="noStrike" u="none">
              <a:solidFill>
                <a:srgbClr val="000000"/>
              </a:solidFill>
              <a:uFillTx/>
              <a:latin typeface="Arial"/>
            </a:endParaRPr>
          </a:p>
        </p:txBody>
      </p:sp>
      <p:sp>
        <p:nvSpPr>
          <p:cNvPr id="83" name="TextBox 3"/>
          <p:cNvSpPr/>
          <p:nvPr/>
        </p:nvSpPr>
        <p:spPr>
          <a:xfrm>
            <a:off x="862560" y="1109520"/>
            <a:ext cx="16230240" cy="659880"/>
          </a:xfrm>
          <a:prstGeom prst="rect">
            <a:avLst/>
          </a:prstGeom>
          <a:noFill/>
          <a:ln w="0">
            <a:noFill/>
          </a:ln>
        </p:spPr>
        <p:style>
          <a:lnRef idx="0"/>
          <a:fillRef idx="0"/>
          <a:effectRef idx="0"/>
          <a:fontRef idx="minor"/>
        </p:style>
        <p:txBody>
          <a:bodyPr lIns="0" rIns="0" tIns="0" bIns="0" anchor="t">
            <a:spAutoFit/>
          </a:bodyPr>
          <a:p>
            <a:pPr defTabSz="914400">
              <a:lnSpc>
                <a:spcPts val="5199"/>
              </a:lnSpc>
            </a:pPr>
            <a:r>
              <a:rPr b="1" lang="en-US" sz="3720" spc="842" strike="noStrike" u="none">
                <a:solidFill>
                  <a:srgbClr val="2b2c30"/>
                </a:solidFill>
                <a:uFillTx/>
                <a:latin typeface="Public Sans Bold"/>
                <a:ea typeface="Public Sans Bold"/>
              </a:rPr>
              <a:t>YOUTUBE API AND DATA COLLECTION</a:t>
            </a:r>
            <a:endParaRPr b="0" lang="en-GB" sz="3720" strike="noStrike" u="none">
              <a:solidFill>
                <a:srgbClr val="000000"/>
              </a:solidFill>
              <a:uFillTx/>
              <a:latin typeface="Arial"/>
            </a:endParaRPr>
          </a:p>
        </p:txBody>
      </p:sp>
      <p:sp>
        <p:nvSpPr>
          <p:cNvPr id="84" name="AutoShape 4"/>
          <p:cNvSpPr/>
          <p:nvPr/>
        </p:nvSpPr>
        <p:spPr>
          <a:xfrm flipV="1">
            <a:off x="1028520" y="1760760"/>
            <a:ext cx="16230600" cy="38160"/>
          </a:xfrm>
          <a:prstGeom prst="line">
            <a:avLst/>
          </a:prstGeom>
          <a:ln w="9525">
            <a:solidFill>
              <a:srgbClr val="2b2c30"/>
            </a:solidFill>
            <a:round/>
          </a:ln>
        </p:spPr>
        <p:style>
          <a:lnRef idx="0"/>
          <a:fillRef idx="0"/>
          <a:effectRef idx="0"/>
          <a:fontRef idx="minor"/>
        </p:style>
        <p:txBody>
          <a:bodyPr lIns="90000" rIns="90000" tIns="-6840" bIns="-6840" anchor="t" anchorCtr="1">
            <a:noAutofit/>
          </a:bodyPr>
          <a:p>
            <a:endParaRPr b="0" lang="en-GB" sz="1800" strike="noStrike" u="none">
              <a:solidFill>
                <a:srgbClr val="000000"/>
              </a:solidFill>
              <a:uFillTx/>
              <a:latin typeface="Arial"/>
            </a:endParaRPr>
          </a:p>
        </p:txBody>
      </p:sp>
      <p:sp>
        <p:nvSpPr>
          <p:cNvPr id="85" name="TextBox 5"/>
          <p:cNvSpPr/>
          <p:nvPr/>
        </p:nvSpPr>
        <p:spPr>
          <a:xfrm>
            <a:off x="862560" y="2150640"/>
            <a:ext cx="10014120" cy="407160"/>
          </a:xfrm>
          <a:prstGeom prst="rect">
            <a:avLst/>
          </a:prstGeom>
          <a:noFill/>
          <a:ln w="0">
            <a:noFill/>
          </a:ln>
        </p:spPr>
        <p:style>
          <a:lnRef idx="0"/>
          <a:fillRef idx="0"/>
          <a:effectRef idx="0"/>
          <a:fontRef idx="minor"/>
        </p:style>
        <p:txBody>
          <a:bodyPr lIns="0" rIns="0" tIns="0" bIns="0" anchor="t">
            <a:spAutoFit/>
          </a:bodyPr>
          <a:p>
            <a:pPr defTabSz="914400">
              <a:lnSpc>
                <a:spcPts val="3209"/>
              </a:lnSpc>
            </a:pPr>
            <a:r>
              <a:rPr b="1" lang="en-US" sz="2290" spc="519" strike="noStrike" u="none">
                <a:solidFill>
                  <a:srgbClr val="2b2c30"/>
                </a:solidFill>
                <a:uFillTx/>
                <a:latin typeface="Public Sans Bold"/>
                <a:ea typeface="Public Sans Bold"/>
              </a:rPr>
              <a:t>YOUTUBE API</a:t>
            </a:r>
            <a:endParaRPr b="0" lang="en-GB" sz="2290" strike="noStrike" u="none">
              <a:solidFill>
                <a:srgbClr val="000000"/>
              </a:solidFill>
              <a:uFillTx/>
              <a:latin typeface="Arial"/>
            </a:endParaRPr>
          </a:p>
        </p:txBody>
      </p:sp>
      <p:sp>
        <p:nvSpPr>
          <p:cNvPr id="86" name="TextBox 6"/>
          <p:cNvSpPr/>
          <p:nvPr/>
        </p:nvSpPr>
        <p:spPr>
          <a:xfrm>
            <a:off x="862560" y="6126840"/>
            <a:ext cx="10014120" cy="407160"/>
          </a:xfrm>
          <a:prstGeom prst="rect">
            <a:avLst/>
          </a:prstGeom>
          <a:noFill/>
          <a:ln w="0">
            <a:noFill/>
          </a:ln>
        </p:spPr>
        <p:style>
          <a:lnRef idx="0"/>
          <a:fillRef idx="0"/>
          <a:effectRef idx="0"/>
          <a:fontRef idx="minor"/>
        </p:style>
        <p:txBody>
          <a:bodyPr lIns="0" rIns="0" tIns="0" bIns="0" anchor="t">
            <a:spAutoFit/>
          </a:bodyPr>
          <a:p>
            <a:pPr defTabSz="914400">
              <a:lnSpc>
                <a:spcPts val="3209"/>
              </a:lnSpc>
            </a:pPr>
            <a:r>
              <a:rPr b="1" lang="en-US" sz="2290" spc="519" strike="noStrike" u="none">
                <a:solidFill>
                  <a:srgbClr val="2b2c30"/>
                </a:solidFill>
                <a:uFillTx/>
                <a:latin typeface="Public Sans Bold"/>
                <a:ea typeface="Public Sans Bold"/>
              </a:rPr>
              <a:t>DATA COLLECTION</a:t>
            </a:r>
            <a:endParaRPr b="0" lang="en-GB" sz="2290" strike="noStrike" u="none">
              <a:solidFill>
                <a:srgbClr val="000000"/>
              </a:solidFill>
              <a:uFillTx/>
              <a:latin typeface="Arial"/>
            </a:endParaRPr>
          </a:p>
        </p:txBody>
      </p:sp>
      <p:sp>
        <p:nvSpPr>
          <p:cNvPr id="87" name="TextBox 7"/>
          <p:cNvSpPr/>
          <p:nvPr/>
        </p:nvSpPr>
        <p:spPr>
          <a:xfrm>
            <a:off x="862560" y="6815520"/>
            <a:ext cx="14820480" cy="903240"/>
          </a:xfrm>
          <a:prstGeom prst="rect">
            <a:avLst/>
          </a:prstGeom>
          <a:noFill/>
          <a:ln w="0">
            <a:noFill/>
          </a:ln>
        </p:spPr>
        <p:style>
          <a:lnRef idx="0"/>
          <a:fillRef idx="0"/>
          <a:effectRef idx="0"/>
          <a:fontRef idx="minor"/>
        </p:style>
        <p:txBody>
          <a:bodyPr lIns="0" rIns="0" tIns="0" bIns="0" anchor="t">
            <a:spAutoFit/>
          </a:bodyPr>
          <a:p>
            <a:pPr defTabSz="914400">
              <a:lnSpc>
                <a:spcPts val="3557"/>
              </a:lnSpc>
            </a:pPr>
            <a:r>
              <a:rPr b="0" lang="en-US" sz="2740" spc="14" strike="noStrike" u="none">
                <a:solidFill>
                  <a:srgbClr val="2b2c30"/>
                </a:solidFill>
                <a:uFillTx/>
                <a:latin typeface="Playfair Display"/>
                <a:ea typeface="Playfair Display"/>
              </a:rPr>
              <a:t>Data collection algorithm was developed and tested on local device, results showed that the algorithm works and data quality is critically low</a:t>
            </a:r>
            <a:endParaRPr b="0" lang="en-GB" sz="274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7"/>
        </a:solidFill>
      </p:bgPr>
    </p:bg>
    <p:spTree>
      <p:nvGrpSpPr>
        <p:cNvPr id="1" name=""/>
        <p:cNvGrpSpPr/>
        <p:nvPr/>
      </p:nvGrpSpPr>
      <p:grpSpPr>
        <a:xfrm>
          <a:off x="0" y="0"/>
          <a:ext cx="0" cy="0"/>
          <a:chOff x="0" y="0"/>
          <a:chExt cx="0" cy="0"/>
        </a:xfrm>
      </p:grpSpPr>
      <p:sp>
        <p:nvSpPr>
          <p:cNvPr id="88" name="TextBox 2"/>
          <p:cNvSpPr/>
          <p:nvPr/>
        </p:nvSpPr>
        <p:spPr>
          <a:xfrm>
            <a:off x="862560" y="2975760"/>
            <a:ext cx="14820480" cy="2258640"/>
          </a:xfrm>
          <a:prstGeom prst="rect">
            <a:avLst/>
          </a:prstGeom>
          <a:noFill/>
          <a:ln w="0">
            <a:noFill/>
          </a:ln>
        </p:spPr>
        <p:style>
          <a:lnRef idx="0"/>
          <a:fillRef idx="0"/>
          <a:effectRef idx="0"/>
          <a:fontRef idx="minor"/>
        </p:style>
        <p:txBody>
          <a:bodyPr lIns="0" rIns="0" tIns="0" bIns="0" anchor="t">
            <a:spAutoFit/>
          </a:bodyPr>
          <a:p>
            <a:pPr defTabSz="914400">
              <a:lnSpc>
                <a:spcPts val="3557"/>
              </a:lnSpc>
            </a:pPr>
            <a:r>
              <a:rPr b="0" lang="en-US" sz="2740" spc="14" strike="noStrike" u="none">
                <a:solidFill>
                  <a:srgbClr val="2b2c30"/>
                </a:solidFill>
                <a:uFillTx/>
                <a:latin typeface="Playfair Display"/>
                <a:ea typeface="Playfair Display"/>
              </a:rPr>
              <a:t>The team had to wait while the necessary procedures were carried out to access the TRUBA system. Except for a few hitches, the procedures were completed and access to the TRUBA system was provided.</a:t>
            </a:r>
            <a:endParaRPr b="0" lang="en-GB" sz="2740" strike="noStrike" u="none">
              <a:solidFill>
                <a:srgbClr val="000000"/>
              </a:solidFill>
              <a:uFillTx/>
              <a:latin typeface="Arial"/>
            </a:endParaRPr>
          </a:p>
          <a:p>
            <a:pPr defTabSz="914400">
              <a:lnSpc>
                <a:spcPts val="3557"/>
              </a:lnSpc>
            </a:pPr>
            <a:r>
              <a:rPr b="0" lang="en-US" sz="2740" spc="14" strike="noStrike" u="none">
                <a:solidFill>
                  <a:srgbClr val="2b2c30"/>
                </a:solidFill>
                <a:uFillTx/>
                <a:latin typeface="Playfair Display"/>
                <a:ea typeface="Playfair Display"/>
              </a:rPr>
              <a:t>TRUBA uses a different workflow from regular Linux usage, this causes the delays while the data team implements the python code by converting it into the SLURM format.</a:t>
            </a:r>
            <a:endParaRPr b="0" lang="en-GB" sz="2740" strike="noStrike" u="none">
              <a:solidFill>
                <a:srgbClr val="000000"/>
              </a:solidFill>
              <a:uFillTx/>
              <a:latin typeface="Arial"/>
            </a:endParaRPr>
          </a:p>
        </p:txBody>
      </p:sp>
      <p:sp>
        <p:nvSpPr>
          <p:cNvPr id="89" name="TextBox 3"/>
          <p:cNvSpPr/>
          <p:nvPr/>
        </p:nvSpPr>
        <p:spPr>
          <a:xfrm>
            <a:off x="862560" y="1109520"/>
            <a:ext cx="16230240" cy="659880"/>
          </a:xfrm>
          <a:prstGeom prst="rect">
            <a:avLst/>
          </a:prstGeom>
          <a:noFill/>
          <a:ln w="0">
            <a:noFill/>
          </a:ln>
        </p:spPr>
        <p:style>
          <a:lnRef idx="0"/>
          <a:fillRef idx="0"/>
          <a:effectRef idx="0"/>
          <a:fontRef idx="minor"/>
        </p:style>
        <p:txBody>
          <a:bodyPr lIns="0" rIns="0" tIns="0" bIns="0" anchor="t">
            <a:spAutoFit/>
          </a:bodyPr>
          <a:p>
            <a:pPr defTabSz="914400">
              <a:lnSpc>
                <a:spcPts val="5199"/>
              </a:lnSpc>
            </a:pPr>
            <a:r>
              <a:rPr b="1" lang="en-US" sz="3720" spc="842" strike="noStrike" u="none">
                <a:solidFill>
                  <a:srgbClr val="2b2c30"/>
                </a:solidFill>
                <a:uFillTx/>
                <a:latin typeface="Public Sans Bold"/>
                <a:ea typeface="Public Sans Bold"/>
              </a:rPr>
              <a:t>TRUBA AND DATA COLLECTION VIA TRUBA</a:t>
            </a:r>
            <a:endParaRPr b="0" lang="en-GB" sz="3720" strike="noStrike" u="none">
              <a:solidFill>
                <a:srgbClr val="000000"/>
              </a:solidFill>
              <a:uFillTx/>
              <a:latin typeface="Arial"/>
            </a:endParaRPr>
          </a:p>
        </p:txBody>
      </p:sp>
      <p:sp>
        <p:nvSpPr>
          <p:cNvPr id="90" name="AutoShape 4"/>
          <p:cNvSpPr/>
          <p:nvPr/>
        </p:nvSpPr>
        <p:spPr>
          <a:xfrm flipV="1">
            <a:off x="1028520" y="1760760"/>
            <a:ext cx="16230600" cy="38160"/>
          </a:xfrm>
          <a:prstGeom prst="line">
            <a:avLst/>
          </a:prstGeom>
          <a:ln w="9525">
            <a:solidFill>
              <a:srgbClr val="2b2c30"/>
            </a:solidFill>
            <a:round/>
          </a:ln>
        </p:spPr>
        <p:style>
          <a:lnRef idx="0"/>
          <a:fillRef idx="0"/>
          <a:effectRef idx="0"/>
          <a:fontRef idx="minor"/>
        </p:style>
        <p:txBody>
          <a:bodyPr lIns="90000" rIns="90000" tIns="-6840" bIns="-6840" anchor="t" anchorCtr="1">
            <a:noAutofit/>
          </a:bodyPr>
          <a:p>
            <a:endParaRPr b="0" lang="en-GB" sz="1800" strike="noStrike" u="none">
              <a:solidFill>
                <a:srgbClr val="000000"/>
              </a:solidFill>
              <a:uFillTx/>
              <a:latin typeface="Arial"/>
            </a:endParaRPr>
          </a:p>
        </p:txBody>
      </p:sp>
      <p:sp>
        <p:nvSpPr>
          <p:cNvPr id="91" name="TextBox 5"/>
          <p:cNvSpPr/>
          <p:nvPr/>
        </p:nvSpPr>
        <p:spPr>
          <a:xfrm>
            <a:off x="862560" y="2150640"/>
            <a:ext cx="10014120" cy="407160"/>
          </a:xfrm>
          <a:prstGeom prst="rect">
            <a:avLst/>
          </a:prstGeom>
          <a:noFill/>
          <a:ln w="0">
            <a:noFill/>
          </a:ln>
        </p:spPr>
        <p:style>
          <a:lnRef idx="0"/>
          <a:fillRef idx="0"/>
          <a:effectRef idx="0"/>
          <a:fontRef idx="minor"/>
        </p:style>
        <p:txBody>
          <a:bodyPr lIns="0" rIns="0" tIns="0" bIns="0" anchor="t">
            <a:spAutoFit/>
          </a:bodyPr>
          <a:p>
            <a:pPr defTabSz="914400">
              <a:lnSpc>
                <a:spcPts val="3209"/>
              </a:lnSpc>
            </a:pPr>
            <a:r>
              <a:rPr b="1" lang="en-US" sz="2290" spc="519" strike="noStrike" u="none">
                <a:solidFill>
                  <a:srgbClr val="2b2c30"/>
                </a:solidFill>
                <a:uFillTx/>
                <a:latin typeface="Public Sans Bold"/>
                <a:ea typeface="Public Sans Bold"/>
              </a:rPr>
              <a:t>TRUBA</a:t>
            </a:r>
            <a:endParaRPr b="0" lang="en-GB" sz="2290" strike="noStrike" u="none">
              <a:solidFill>
                <a:srgbClr val="000000"/>
              </a:solidFill>
              <a:uFillTx/>
              <a:latin typeface="Arial"/>
            </a:endParaRPr>
          </a:p>
        </p:txBody>
      </p:sp>
      <p:sp>
        <p:nvSpPr>
          <p:cNvPr id="92" name="TextBox 6"/>
          <p:cNvSpPr/>
          <p:nvPr/>
        </p:nvSpPr>
        <p:spPr>
          <a:xfrm>
            <a:off x="862560" y="6126840"/>
            <a:ext cx="10014120" cy="407160"/>
          </a:xfrm>
          <a:prstGeom prst="rect">
            <a:avLst/>
          </a:prstGeom>
          <a:noFill/>
          <a:ln w="0">
            <a:noFill/>
          </a:ln>
        </p:spPr>
        <p:style>
          <a:lnRef idx="0"/>
          <a:fillRef idx="0"/>
          <a:effectRef idx="0"/>
          <a:fontRef idx="minor"/>
        </p:style>
        <p:txBody>
          <a:bodyPr lIns="0" rIns="0" tIns="0" bIns="0" anchor="t">
            <a:spAutoFit/>
          </a:bodyPr>
          <a:p>
            <a:pPr defTabSz="914400">
              <a:lnSpc>
                <a:spcPts val="3209"/>
              </a:lnSpc>
            </a:pPr>
            <a:r>
              <a:rPr b="1" lang="en-US" sz="2290" spc="519" strike="noStrike" u="none">
                <a:solidFill>
                  <a:srgbClr val="2b2c30"/>
                </a:solidFill>
                <a:uFillTx/>
                <a:latin typeface="Public Sans Bold"/>
                <a:ea typeface="Public Sans Bold"/>
              </a:rPr>
              <a:t>DATA COLLECTION VIA TRUBA</a:t>
            </a:r>
            <a:endParaRPr b="0" lang="en-GB" sz="2290" strike="noStrike" u="none">
              <a:solidFill>
                <a:srgbClr val="000000"/>
              </a:solidFill>
              <a:uFillTx/>
              <a:latin typeface="Arial"/>
            </a:endParaRPr>
          </a:p>
        </p:txBody>
      </p:sp>
      <p:sp>
        <p:nvSpPr>
          <p:cNvPr id="93" name="TextBox 7"/>
          <p:cNvSpPr/>
          <p:nvPr/>
        </p:nvSpPr>
        <p:spPr>
          <a:xfrm>
            <a:off x="862560" y="6815520"/>
            <a:ext cx="14820480" cy="1355040"/>
          </a:xfrm>
          <a:prstGeom prst="rect">
            <a:avLst/>
          </a:prstGeom>
          <a:noFill/>
          <a:ln w="0">
            <a:noFill/>
          </a:ln>
        </p:spPr>
        <p:style>
          <a:lnRef idx="0"/>
          <a:fillRef idx="0"/>
          <a:effectRef idx="0"/>
          <a:fontRef idx="minor"/>
        </p:style>
        <p:txBody>
          <a:bodyPr lIns="0" rIns="0" tIns="0" bIns="0" anchor="t">
            <a:spAutoFit/>
          </a:bodyPr>
          <a:p>
            <a:pPr defTabSz="914400">
              <a:lnSpc>
                <a:spcPts val="3557"/>
              </a:lnSpc>
            </a:pPr>
            <a:r>
              <a:rPr b="0" lang="en-US" sz="2740" spc="14" strike="noStrike" u="none">
                <a:solidFill>
                  <a:srgbClr val="2b2c30"/>
                </a:solidFill>
                <a:uFillTx/>
                <a:latin typeface="Playfair Display"/>
                <a:ea typeface="Playfair Display"/>
              </a:rPr>
              <a:t>The data collection algorithm was developed and tested on the local device, this algorithm was transferred to the TRUBA system and tested, an error was received regarding the API at first but it was resolved.</a:t>
            </a:r>
            <a:endParaRPr b="0" lang="en-GB" sz="274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7"/>
        </a:solidFill>
      </p:bgPr>
    </p:bg>
    <p:spTree>
      <p:nvGrpSpPr>
        <p:cNvPr id="1" name=""/>
        <p:cNvGrpSpPr/>
        <p:nvPr/>
      </p:nvGrpSpPr>
      <p:grpSpPr>
        <a:xfrm>
          <a:off x="0" y="0"/>
          <a:ext cx="0" cy="0"/>
          <a:chOff x="0" y="0"/>
          <a:chExt cx="0" cy="0"/>
        </a:xfrm>
      </p:grpSpPr>
      <p:sp>
        <p:nvSpPr>
          <p:cNvPr id="94" name="TextBox 2"/>
          <p:cNvSpPr/>
          <p:nvPr/>
        </p:nvSpPr>
        <p:spPr>
          <a:xfrm>
            <a:off x="1028880" y="942840"/>
            <a:ext cx="16230240" cy="659880"/>
          </a:xfrm>
          <a:prstGeom prst="rect">
            <a:avLst/>
          </a:prstGeom>
          <a:noFill/>
          <a:ln w="0">
            <a:noFill/>
          </a:ln>
        </p:spPr>
        <p:style>
          <a:lnRef idx="0"/>
          <a:fillRef idx="0"/>
          <a:effectRef idx="0"/>
          <a:fontRef idx="minor"/>
        </p:style>
        <p:txBody>
          <a:bodyPr lIns="0" rIns="0" tIns="0" bIns="0" anchor="t">
            <a:spAutoFit/>
          </a:bodyPr>
          <a:p>
            <a:pPr defTabSz="914400">
              <a:lnSpc>
                <a:spcPts val="5199"/>
              </a:lnSpc>
            </a:pPr>
            <a:r>
              <a:rPr b="1" lang="en-US" sz="3720" spc="842" strike="noStrike" u="none">
                <a:solidFill>
                  <a:srgbClr val="2b2c30"/>
                </a:solidFill>
                <a:uFillTx/>
                <a:latin typeface="Public Sans Bold"/>
                <a:ea typeface="Public Sans Bold"/>
              </a:rPr>
              <a:t>INITIAL ACTIONS ON DATA QUALITY</a:t>
            </a:r>
            <a:endParaRPr b="0" lang="en-GB" sz="3720" strike="noStrike" u="none">
              <a:solidFill>
                <a:srgbClr val="000000"/>
              </a:solidFill>
              <a:uFillTx/>
              <a:latin typeface="Arial"/>
            </a:endParaRPr>
          </a:p>
        </p:txBody>
      </p:sp>
      <p:sp>
        <p:nvSpPr>
          <p:cNvPr id="95" name="AutoShape 3"/>
          <p:cNvSpPr/>
          <p:nvPr/>
        </p:nvSpPr>
        <p:spPr>
          <a:xfrm flipV="1">
            <a:off x="1028520" y="1760760"/>
            <a:ext cx="16230600" cy="38160"/>
          </a:xfrm>
          <a:prstGeom prst="line">
            <a:avLst/>
          </a:prstGeom>
          <a:ln w="9525">
            <a:solidFill>
              <a:srgbClr val="2b2c30"/>
            </a:solidFill>
            <a:round/>
          </a:ln>
        </p:spPr>
        <p:style>
          <a:lnRef idx="0"/>
          <a:fillRef idx="0"/>
          <a:effectRef idx="0"/>
          <a:fontRef idx="minor"/>
        </p:style>
        <p:txBody>
          <a:bodyPr lIns="90000" rIns="90000" tIns="-6840" bIns="-6840" anchor="t" anchorCtr="1">
            <a:noAutofit/>
          </a:bodyPr>
          <a:p>
            <a:endParaRPr b="0" lang="en-GB" sz="1800" strike="noStrike" u="none">
              <a:solidFill>
                <a:srgbClr val="000000"/>
              </a:solidFill>
              <a:uFillTx/>
              <a:latin typeface="Arial"/>
            </a:endParaRPr>
          </a:p>
        </p:txBody>
      </p:sp>
      <p:sp>
        <p:nvSpPr>
          <p:cNvPr id="96" name="TextBox 4"/>
          <p:cNvSpPr/>
          <p:nvPr/>
        </p:nvSpPr>
        <p:spPr>
          <a:xfrm>
            <a:off x="1028880" y="2873880"/>
            <a:ext cx="15869160" cy="5864400"/>
          </a:xfrm>
          <a:prstGeom prst="rect">
            <a:avLst/>
          </a:prstGeom>
          <a:noFill/>
          <a:ln w="0">
            <a:noFill/>
          </a:ln>
        </p:spPr>
        <p:style>
          <a:lnRef idx="0"/>
          <a:fillRef idx="0"/>
          <a:effectRef idx="0"/>
          <a:fontRef idx="minor"/>
        </p:style>
        <p:txBody>
          <a:bodyPr lIns="0" rIns="0" tIns="0" bIns="0" anchor="t">
            <a:spAutoFit/>
          </a:bodyPr>
          <a:p>
            <a:pPr defTabSz="914400">
              <a:lnSpc>
                <a:spcPts val="4198"/>
              </a:lnSpc>
            </a:pPr>
            <a:r>
              <a:rPr b="0" lang="en-US" sz="2800" strike="noStrike" u="none">
                <a:solidFill>
                  <a:srgbClr val="2b2c30"/>
                </a:solidFill>
                <a:uFillTx/>
                <a:latin typeface="Public Sans"/>
                <a:ea typeface="Public Sans"/>
              </a:rPr>
              <a:t>In the first set of comments obtained without filters, it was seen that bots and irrelevant comments dominated the data. These comments did not contain any information/interest about either the video or the destination.</a:t>
            </a:r>
            <a:endParaRPr b="0" lang="en-GB" sz="2800" strike="noStrike" u="none">
              <a:solidFill>
                <a:srgbClr val="000000"/>
              </a:solidFill>
              <a:uFillTx/>
              <a:latin typeface="Arial"/>
            </a:endParaRPr>
          </a:p>
          <a:p>
            <a:pPr defTabSz="914400">
              <a:lnSpc>
                <a:spcPts val="4198"/>
              </a:lnSpc>
            </a:pPr>
            <a:endParaRPr b="0" lang="en-GB" sz="1800" strike="noStrike" u="none">
              <a:solidFill>
                <a:srgbClr val="000000"/>
              </a:solidFill>
              <a:uFillTx/>
              <a:latin typeface="Arial"/>
            </a:endParaRPr>
          </a:p>
          <a:p>
            <a:pPr defTabSz="914400">
              <a:lnSpc>
                <a:spcPts val="4198"/>
              </a:lnSpc>
            </a:pPr>
            <a:r>
              <a:rPr b="0" lang="en-US" sz="2800" strike="noStrike" u="none">
                <a:solidFill>
                  <a:srgbClr val="2b2c30"/>
                </a:solidFill>
                <a:uFillTx/>
                <a:latin typeface="Public Sans"/>
                <a:ea typeface="Public Sans"/>
              </a:rPr>
              <a:t>To solve this problem, a language and keyword filter was added to the algorithm, thus increasing the computational cost and a less than expected improvement in comment quality was observed.</a:t>
            </a:r>
            <a:endParaRPr b="0" lang="en-GB" sz="2800" strike="noStrike" u="none">
              <a:solidFill>
                <a:srgbClr val="000000"/>
              </a:solidFill>
              <a:uFillTx/>
              <a:latin typeface="Arial"/>
            </a:endParaRPr>
          </a:p>
          <a:p>
            <a:pPr defTabSz="914400">
              <a:lnSpc>
                <a:spcPts val="4198"/>
              </a:lnSpc>
            </a:pPr>
            <a:endParaRPr b="0" lang="en-GB" sz="1800" strike="noStrike" u="none">
              <a:solidFill>
                <a:srgbClr val="000000"/>
              </a:solidFill>
              <a:uFillTx/>
              <a:latin typeface="Arial"/>
            </a:endParaRPr>
          </a:p>
          <a:p>
            <a:pPr defTabSz="914400">
              <a:lnSpc>
                <a:spcPts val="4198"/>
              </a:lnSpc>
            </a:pPr>
            <a:r>
              <a:rPr b="0" lang="en-US" sz="2800" strike="noStrike" u="none">
                <a:solidFill>
                  <a:srgbClr val="2b2c30"/>
                </a:solidFill>
                <a:uFillTx/>
                <a:latin typeface="Public Sans"/>
                <a:ea typeface="Public Sans"/>
              </a:rPr>
              <a:t>The data team is discussing two methods to improve data quality. </a:t>
            </a:r>
            <a:endParaRPr b="0" lang="en-GB" sz="2800" strike="noStrike" u="none">
              <a:solidFill>
                <a:srgbClr val="000000"/>
              </a:solidFill>
              <a:uFillTx/>
              <a:latin typeface="Arial"/>
            </a:endParaRPr>
          </a:p>
          <a:p>
            <a:pPr defTabSz="914400">
              <a:lnSpc>
                <a:spcPts val="4198"/>
              </a:lnSpc>
            </a:pPr>
            <a:endParaRPr b="0" lang="en-GB" sz="1800" strike="noStrike" u="none">
              <a:solidFill>
                <a:srgbClr val="000000"/>
              </a:solidFill>
              <a:uFillTx/>
              <a:latin typeface="Arial"/>
            </a:endParaRPr>
          </a:p>
          <a:p>
            <a:pPr defTabSz="914400">
              <a:lnSpc>
                <a:spcPts val="4198"/>
              </a:lnSpc>
            </a:pPr>
            <a:endParaRPr b="0" lang="en-GB"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7"/>
        </a:solidFill>
      </p:bgPr>
    </p:bg>
    <p:spTree>
      <p:nvGrpSpPr>
        <p:cNvPr id="1" name=""/>
        <p:cNvGrpSpPr/>
        <p:nvPr/>
      </p:nvGrpSpPr>
      <p:grpSpPr>
        <a:xfrm>
          <a:off x="0" y="0"/>
          <a:ext cx="0" cy="0"/>
          <a:chOff x="0" y="0"/>
          <a:chExt cx="0" cy="0"/>
        </a:xfrm>
      </p:grpSpPr>
      <p:sp>
        <p:nvSpPr>
          <p:cNvPr id="97" name="TextBox 2"/>
          <p:cNvSpPr/>
          <p:nvPr/>
        </p:nvSpPr>
        <p:spPr>
          <a:xfrm>
            <a:off x="1006920" y="942840"/>
            <a:ext cx="16230240" cy="659880"/>
          </a:xfrm>
          <a:prstGeom prst="rect">
            <a:avLst/>
          </a:prstGeom>
          <a:noFill/>
          <a:ln w="0">
            <a:noFill/>
          </a:ln>
        </p:spPr>
        <p:style>
          <a:lnRef idx="0"/>
          <a:fillRef idx="0"/>
          <a:effectRef idx="0"/>
          <a:fontRef idx="minor"/>
        </p:style>
        <p:txBody>
          <a:bodyPr lIns="0" rIns="0" tIns="0" bIns="0" anchor="t">
            <a:spAutoFit/>
          </a:bodyPr>
          <a:p>
            <a:pPr defTabSz="914400">
              <a:lnSpc>
                <a:spcPts val="5199"/>
              </a:lnSpc>
            </a:pPr>
            <a:r>
              <a:rPr b="1" lang="en-US" sz="3720" spc="842" strike="noStrike" u="none">
                <a:solidFill>
                  <a:srgbClr val="2b2c30"/>
                </a:solidFill>
                <a:uFillTx/>
                <a:latin typeface="Public Sans Bold"/>
                <a:ea typeface="Public Sans Bold"/>
              </a:rPr>
              <a:t>FIRST METHOD-SEMI-SUPERVISED LEARNING</a:t>
            </a:r>
            <a:endParaRPr b="0" lang="en-GB" sz="3720" strike="noStrike" u="none">
              <a:solidFill>
                <a:srgbClr val="000000"/>
              </a:solidFill>
              <a:uFillTx/>
              <a:latin typeface="Arial"/>
            </a:endParaRPr>
          </a:p>
        </p:txBody>
      </p:sp>
      <p:sp>
        <p:nvSpPr>
          <p:cNvPr id="98" name="AutoShape 3"/>
          <p:cNvSpPr/>
          <p:nvPr/>
        </p:nvSpPr>
        <p:spPr>
          <a:xfrm flipV="1">
            <a:off x="1028520" y="1760760"/>
            <a:ext cx="16230600" cy="38160"/>
          </a:xfrm>
          <a:prstGeom prst="line">
            <a:avLst/>
          </a:prstGeom>
          <a:ln w="9525">
            <a:solidFill>
              <a:srgbClr val="2b2c30"/>
            </a:solidFill>
            <a:round/>
          </a:ln>
        </p:spPr>
        <p:style>
          <a:lnRef idx="0"/>
          <a:fillRef idx="0"/>
          <a:effectRef idx="0"/>
          <a:fontRef idx="minor"/>
        </p:style>
        <p:txBody>
          <a:bodyPr lIns="90000" rIns="90000" tIns="-6840" bIns="-6840" anchor="t" anchorCtr="1">
            <a:noAutofit/>
          </a:bodyPr>
          <a:p>
            <a:endParaRPr b="0" lang="en-GB" sz="1800" strike="noStrike" u="none">
              <a:solidFill>
                <a:srgbClr val="000000"/>
              </a:solidFill>
              <a:uFillTx/>
              <a:latin typeface="Arial"/>
            </a:endParaRPr>
          </a:p>
        </p:txBody>
      </p:sp>
      <p:sp>
        <p:nvSpPr>
          <p:cNvPr id="99" name="TextBox 4"/>
          <p:cNvSpPr/>
          <p:nvPr/>
        </p:nvSpPr>
        <p:spPr>
          <a:xfrm>
            <a:off x="704520" y="2680920"/>
            <a:ext cx="4743720" cy="1332360"/>
          </a:xfrm>
          <a:prstGeom prst="rect">
            <a:avLst/>
          </a:prstGeom>
          <a:noFill/>
          <a:ln w="0">
            <a:noFill/>
          </a:ln>
        </p:spPr>
        <p:style>
          <a:lnRef idx="0"/>
          <a:fillRef idx="0"/>
          <a:effectRef idx="0"/>
          <a:fontRef idx="minor"/>
        </p:style>
        <p:txBody>
          <a:bodyPr lIns="0" rIns="0" tIns="0" bIns="0" anchor="t">
            <a:spAutoFit/>
          </a:bodyPr>
          <a:p>
            <a:pPr defTabSz="914400">
              <a:lnSpc>
                <a:spcPts val="3498"/>
              </a:lnSpc>
            </a:pPr>
            <a:r>
              <a:rPr b="1" lang="en-US" sz="2500" strike="noStrike" u="none">
                <a:solidFill>
                  <a:srgbClr val="2b2c30"/>
                </a:solidFill>
                <a:uFillTx/>
                <a:latin typeface="Public Sans Bold"/>
                <a:ea typeface="Public Sans Bold"/>
              </a:rPr>
              <a:t>1- A new dataset that combines filtering and natural data</a:t>
            </a:r>
            <a:endParaRPr b="0" lang="en-GB" sz="2500" strike="noStrike" u="none">
              <a:solidFill>
                <a:srgbClr val="000000"/>
              </a:solidFill>
              <a:uFillTx/>
              <a:latin typeface="Arial"/>
            </a:endParaRPr>
          </a:p>
        </p:txBody>
      </p:sp>
      <p:sp>
        <p:nvSpPr>
          <p:cNvPr id="100" name="TextBox 5"/>
          <p:cNvSpPr/>
          <p:nvPr/>
        </p:nvSpPr>
        <p:spPr>
          <a:xfrm>
            <a:off x="6648840" y="2680920"/>
            <a:ext cx="4480200" cy="1776600"/>
          </a:xfrm>
          <a:prstGeom prst="rect">
            <a:avLst/>
          </a:prstGeom>
          <a:noFill/>
          <a:ln w="0">
            <a:noFill/>
          </a:ln>
        </p:spPr>
        <p:style>
          <a:lnRef idx="0"/>
          <a:fillRef idx="0"/>
          <a:effectRef idx="0"/>
          <a:fontRef idx="minor"/>
        </p:style>
        <p:txBody>
          <a:bodyPr lIns="0" rIns="0" tIns="0" bIns="0" anchor="t">
            <a:spAutoFit/>
          </a:bodyPr>
          <a:p>
            <a:pPr defTabSz="914400">
              <a:lnSpc>
                <a:spcPts val="3498"/>
              </a:lnSpc>
            </a:pPr>
            <a:r>
              <a:rPr b="1" lang="en-US" sz="2500" strike="noStrike" u="none">
                <a:solidFill>
                  <a:srgbClr val="2b2c30"/>
                </a:solidFill>
                <a:uFillTx/>
                <a:latin typeface="Public Sans Bold"/>
                <a:ea typeface="Public Sans Bold"/>
              </a:rPr>
              <a:t>2-Training the Semi-Supervised Learning model with the help of the new dataset</a:t>
            </a:r>
            <a:endParaRPr b="0" lang="en-GB" sz="2500" strike="noStrike" u="none">
              <a:solidFill>
                <a:srgbClr val="000000"/>
              </a:solidFill>
              <a:uFillTx/>
              <a:latin typeface="Arial"/>
            </a:endParaRPr>
          </a:p>
        </p:txBody>
      </p:sp>
      <p:sp>
        <p:nvSpPr>
          <p:cNvPr id="101" name="TextBox 6"/>
          <p:cNvSpPr/>
          <p:nvPr/>
        </p:nvSpPr>
        <p:spPr>
          <a:xfrm>
            <a:off x="12325320" y="2680920"/>
            <a:ext cx="3771720" cy="888120"/>
          </a:xfrm>
          <a:prstGeom prst="rect">
            <a:avLst/>
          </a:prstGeom>
          <a:noFill/>
          <a:ln w="0">
            <a:noFill/>
          </a:ln>
        </p:spPr>
        <p:style>
          <a:lnRef idx="0"/>
          <a:fillRef idx="0"/>
          <a:effectRef idx="0"/>
          <a:fontRef idx="minor"/>
        </p:style>
        <p:txBody>
          <a:bodyPr lIns="0" rIns="0" tIns="0" bIns="0" anchor="t">
            <a:spAutoFit/>
          </a:bodyPr>
          <a:p>
            <a:pPr defTabSz="914400">
              <a:lnSpc>
                <a:spcPts val="3498"/>
              </a:lnSpc>
            </a:pPr>
            <a:r>
              <a:rPr b="1" lang="en-US" sz="2500" strike="noStrike" u="none">
                <a:solidFill>
                  <a:srgbClr val="2b2c30"/>
                </a:solidFill>
                <a:uFillTx/>
                <a:latin typeface="Public Sans Bold"/>
                <a:ea typeface="Public Sans Bold"/>
              </a:rPr>
              <a:t>3-Application of the model to big data</a:t>
            </a:r>
            <a:endParaRPr b="0" lang="en-GB" sz="2500" strike="noStrike" u="none">
              <a:solidFill>
                <a:srgbClr val="000000"/>
              </a:solidFill>
              <a:uFillTx/>
              <a:latin typeface="Arial"/>
            </a:endParaRPr>
          </a:p>
        </p:txBody>
      </p:sp>
      <p:sp>
        <p:nvSpPr>
          <p:cNvPr id="102" name="TextBox 7"/>
          <p:cNvSpPr/>
          <p:nvPr/>
        </p:nvSpPr>
        <p:spPr>
          <a:xfrm>
            <a:off x="704520" y="4845600"/>
            <a:ext cx="3773520" cy="2665080"/>
          </a:xfrm>
          <a:prstGeom prst="rect">
            <a:avLst/>
          </a:prstGeom>
          <a:noFill/>
          <a:ln w="0">
            <a:noFill/>
          </a:ln>
        </p:spPr>
        <p:style>
          <a:lnRef idx="0"/>
          <a:fillRef idx="0"/>
          <a:effectRef idx="0"/>
          <a:fontRef idx="minor"/>
        </p:style>
        <p:txBody>
          <a:bodyPr lIns="0" rIns="0" tIns="0" bIns="0" anchor="t">
            <a:spAutoFit/>
          </a:bodyPr>
          <a:p>
            <a:pPr defTabSz="914400">
              <a:lnSpc>
                <a:spcPts val="3498"/>
              </a:lnSpc>
            </a:pPr>
            <a:r>
              <a:rPr b="0" lang="en-US" sz="2500" strike="noStrike" u="none">
                <a:solidFill>
                  <a:srgbClr val="2b2c30"/>
                </a:solidFill>
                <a:uFillTx/>
                <a:latin typeface="Public Sans"/>
                <a:ea typeface="Public Sans"/>
              </a:rPr>
              <a:t>The sample quality data set obtained with an improved filtering will be combined with the natural data set to create a data set.</a:t>
            </a:r>
            <a:endParaRPr b="0" lang="en-GB" sz="2500" strike="noStrike" u="none">
              <a:solidFill>
                <a:srgbClr val="000000"/>
              </a:solidFill>
              <a:uFillTx/>
              <a:latin typeface="Arial"/>
            </a:endParaRPr>
          </a:p>
        </p:txBody>
      </p:sp>
      <p:sp>
        <p:nvSpPr>
          <p:cNvPr id="103" name="TextBox 8"/>
          <p:cNvSpPr/>
          <p:nvPr/>
        </p:nvSpPr>
        <p:spPr>
          <a:xfrm>
            <a:off x="6648840" y="4845600"/>
            <a:ext cx="3771720" cy="3553560"/>
          </a:xfrm>
          <a:prstGeom prst="rect">
            <a:avLst/>
          </a:prstGeom>
          <a:noFill/>
          <a:ln w="0">
            <a:noFill/>
          </a:ln>
        </p:spPr>
        <p:style>
          <a:lnRef idx="0"/>
          <a:fillRef idx="0"/>
          <a:effectRef idx="0"/>
          <a:fontRef idx="minor"/>
        </p:style>
        <p:txBody>
          <a:bodyPr lIns="0" rIns="0" tIns="0" bIns="0" anchor="t">
            <a:spAutoFit/>
          </a:bodyPr>
          <a:p>
            <a:pPr defTabSz="914400">
              <a:lnSpc>
                <a:spcPts val="3498"/>
              </a:lnSpc>
            </a:pPr>
            <a:r>
              <a:rPr b="0" lang="en-US" sz="2500" strike="noStrike" u="none">
                <a:solidFill>
                  <a:srgbClr val="2b2c30"/>
                </a:solidFill>
                <a:uFillTx/>
                <a:latin typeface="Public Sans"/>
                <a:ea typeface="Public Sans"/>
              </a:rPr>
              <a:t>The new dataset, when used with the Semi-Supervised Learning model, should provide us with a model that can classify whether a given comment is relevant or not.</a:t>
            </a:r>
            <a:endParaRPr b="0" lang="en-GB" sz="2500" strike="noStrike" u="none">
              <a:solidFill>
                <a:srgbClr val="000000"/>
              </a:solidFill>
              <a:uFillTx/>
              <a:latin typeface="Arial"/>
            </a:endParaRPr>
          </a:p>
        </p:txBody>
      </p:sp>
      <p:sp>
        <p:nvSpPr>
          <p:cNvPr id="104" name="TextBox 9"/>
          <p:cNvSpPr/>
          <p:nvPr/>
        </p:nvSpPr>
        <p:spPr>
          <a:xfrm>
            <a:off x="12325320" y="4845600"/>
            <a:ext cx="3771720" cy="3553560"/>
          </a:xfrm>
          <a:prstGeom prst="rect">
            <a:avLst/>
          </a:prstGeom>
          <a:noFill/>
          <a:ln w="0">
            <a:noFill/>
          </a:ln>
        </p:spPr>
        <p:style>
          <a:lnRef idx="0"/>
          <a:fillRef idx="0"/>
          <a:effectRef idx="0"/>
          <a:fontRef idx="minor"/>
        </p:style>
        <p:txBody>
          <a:bodyPr lIns="0" rIns="0" tIns="0" bIns="0" anchor="t">
            <a:spAutoFit/>
          </a:bodyPr>
          <a:p>
            <a:pPr defTabSz="914400">
              <a:lnSpc>
                <a:spcPts val="3498"/>
              </a:lnSpc>
            </a:pPr>
            <a:r>
              <a:rPr b="0" lang="en-US" sz="2500" strike="noStrike" u="none">
                <a:solidFill>
                  <a:srgbClr val="2b2c30"/>
                </a:solidFill>
                <a:uFillTx/>
                <a:latin typeface="Public Sans"/>
                <a:ea typeface="Public Sans"/>
              </a:rPr>
              <a:t>Applying the model to a large data set will provide us with a large data set consisting of quality data, thus obtaining a data set suitable for NLP operations.</a:t>
            </a:r>
            <a:endParaRPr b="0" lang="en-GB" sz="2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7"/>
        </a:solidFill>
      </p:bgPr>
    </p:bg>
    <p:spTree>
      <p:nvGrpSpPr>
        <p:cNvPr id="1" name=""/>
        <p:cNvGrpSpPr/>
        <p:nvPr/>
      </p:nvGrpSpPr>
      <p:grpSpPr>
        <a:xfrm>
          <a:off x="0" y="0"/>
          <a:ext cx="0" cy="0"/>
          <a:chOff x="0" y="0"/>
          <a:chExt cx="0" cy="0"/>
        </a:xfrm>
      </p:grpSpPr>
      <p:sp>
        <p:nvSpPr>
          <p:cNvPr id="105" name="TextBox 2"/>
          <p:cNvSpPr/>
          <p:nvPr/>
        </p:nvSpPr>
        <p:spPr>
          <a:xfrm>
            <a:off x="1006920" y="942840"/>
            <a:ext cx="16230240" cy="659880"/>
          </a:xfrm>
          <a:prstGeom prst="rect">
            <a:avLst/>
          </a:prstGeom>
          <a:noFill/>
          <a:ln w="0">
            <a:noFill/>
          </a:ln>
        </p:spPr>
        <p:style>
          <a:lnRef idx="0"/>
          <a:fillRef idx="0"/>
          <a:effectRef idx="0"/>
          <a:fontRef idx="minor"/>
        </p:style>
        <p:txBody>
          <a:bodyPr lIns="0" rIns="0" tIns="0" bIns="0" anchor="t">
            <a:spAutoFit/>
          </a:bodyPr>
          <a:p>
            <a:pPr defTabSz="914400">
              <a:lnSpc>
                <a:spcPts val="5199"/>
              </a:lnSpc>
            </a:pPr>
            <a:r>
              <a:rPr b="1" lang="en-US" sz="3720" spc="842" strike="noStrike" u="none">
                <a:solidFill>
                  <a:srgbClr val="2b2c30"/>
                </a:solidFill>
                <a:uFillTx/>
                <a:latin typeface="Public Sans Bold"/>
                <a:ea typeface="Public Sans Bold"/>
              </a:rPr>
              <a:t>SECOND METHOD-TOPIC MODELING</a:t>
            </a:r>
            <a:endParaRPr b="0" lang="en-GB" sz="3720" strike="noStrike" u="none">
              <a:solidFill>
                <a:srgbClr val="000000"/>
              </a:solidFill>
              <a:uFillTx/>
              <a:latin typeface="Arial"/>
            </a:endParaRPr>
          </a:p>
        </p:txBody>
      </p:sp>
      <p:sp>
        <p:nvSpPr>
          <p:cNvPr id="106" name="AutoShape 3"/>
          <p:cNvSpPr/>
          <p:nvPr/>
        </p:nvSpPr>
        <p:spPr>
          <a:xfrm flipV="1">
            <a:off x="1028520" y="1760760"/>
            <a:ext cx="16230600" cy="38160"/>
          </a:xfrm>
          <a:prstGeom prst="line">
            <a:avLst/>
          </a:prstGeom>
          <a:ln w="9525">
            <a:solidFill>
              <a:srgbClr val="2b2c30"/>
            </a:solidFill>
            <a:round/>
          </a:ln>
        </p:spPr>
        <p:style>
          <a:lnRef idx="0"/>
          <a:fillRef idx="0"/>
          <a:effectRef idx="0"/>
          <a:fontRef idx="minor"/>
        </p:style>
        <p:txBody>
          <a:bodyPr lIns="90000" rIns="90000" tIns="-6840" bIns="-6840" anchor="t" anchorCtr="1">
            <a:noAutofit/>
          </a:bodyPr>
          <a:p>
            <a:endParaRPr b="0" lang="en-GB" sz="1800" strike="noStrike" u="none">
              <a:solidFill>
                <a:srgbClr val="000000"/>
              </a:solidFill>
              <a:uFillTx/>
              <a:latin typeface="Arial"/>
            </a:endParaRPr>
          </a:p>
        </p:txBody>
      </p:sp>
      <p:sp>
        <p:nvSpPr>
          <p:cNvPr id="107" name="TextBox 4"/>
          <p:cNvSpPr/>
          <p:nvPr/>
        </p:nvSpPr>
        <p:spPr>
          <a:xfrm>
            <a:off x="1948320" y="2680920"/>
            <a:ext cx="4743720" cy="1332360"/>
          </a:xfrm>
          <a:prstGeom prst="rect">
            <a:avLst/>
          </a:prstGeom>
          <a:noFill/>
          <a:ln w="0">
            <a:noFill/>
          </a:ln>
        </p:spPr>
        <p:style>
          <a:lnRef idx="0"/>
          <a:fillRef idx="0"/>
          <a:effectRef idx="0"/>
          <a:fontRef idx="minor"/>
        </p:style>
        <p:txBody>
          <a:bodyPr lIns="0" rIns="0" tIns="0" bIns="0" anchor="t">
            <a:spAutoFit/>
          </a:bodyPr>
          <a:p>
            <a:pPr defTabSz="914400">
              <a:lnSpc>
                <a:spcPts val="3498"/>
              </a:lnSpc>
            </a:pPr>
            <a:r>
              <a:rPr b="1" lang="en-US" sz="2500" strike="noStrike" u="none">
                <a:solidFill>
                  <a:srgbClr val="2b2c30"/>
                </a:solidFill>
                <a:uFillTx/>
                <a:latin typeface="Public Sans Bold"/>
                <a:ea typeface="Public Sans Bold"/>
              </a:rPr>
              <a:t>1- A new dataset that combines filtering and natural data</a:t>
            </a:r>
            <a:endParaRPr b="0" lang="en-GB" sz="2500" strike="noStrike" u="none">
              <a:solidFill>
                <a:srgbClr val="000000"/>
              </a:solidFill>
              <a:uFillTx/>
              <a:latin typeface="Arial"/>
            </a:endParaRPr>
          </a:p>
        </p:txBody>
      </p:sp>
      <p:sp>
        <p:nvSpPr>
          <p:cNvPr id="108" name="TextBox 5"/>
          <p:cNvSpPr/>
          <p:nvPr/>
        </p:nvSpPr>
        <p:spPr>
          <a:xfrm>
            <a:off x="9464040" y="2680920"/>
            <a:ext cx="4829400" cy="1332360"/>
          </a:xfrm>
          <a:prstGeom prst="rect">
            <a:avLst/>
          </a:prstGeom>
          <a:noFill/>
          <a:ln w="0">
            <a:noFill/>
          </a:ln>
        </p:spPr>
        <p:style>
          <a:lnRef idx="0"/>
          <a:fillRef idx="0"/>
          <a:effectRef idx="0"/>
          <a:fontRef idx="minor"/>
        </p:style>
        <p:txBody>
          <a:bodyPr lIns="0" rIns="0" tIns="0" bIns="0" anchor="t">
            <a:spAutoFit/>
          </a:bodyPr>
          <a:p>
            <a:pPr defTabSz="914400">
              <a:lnSpc>
                <a:spcPts val="3498"/>
              </a:lnSpc>
            </a:pPr>
            <a:r>
              <a:rPr b="1" lang="en-US" sz="2500" strike="noStrike" u="none">
                <a:solidFill>
                  <a:srgbClr val="2b2c30"/>
                </a:solidFill>
                <a:uFillTx/>
                <a:latin typeface="Public Sans Bold"/>
                <a:ea typeface="Public Sans Bold"/>
              </a:rPr>
              <a:t>2-Topic modeling/classification with the help of the new dataset</a:t>
            </a:r>
            <a:endParaRPr b="0" lang="en-GB" sz="2500" strike="noStrike" u="none">
              <a:solidFill>
                <a:srgbClr val="000000"/>
              </a:solidFill>
              <a:uFillTx/>
              <a:latin typeface="Arial"/>
            </a:endParaRPr>
          </a:p>
        </p:txBody>
      </p:sp>
      <p:sp>
        <p:nvSpPr>
          <p:cNvPr id="109" name="TextBox 6"/>
          <p:cNvSpPr/>
          <p:nvPr/>
        </p:nvSpPr>
        <p:spPr>
          <a:xfrm>
            <a:off x="1948320" y="4427280"/>
            <a:ext cx="3773520" cy="2665080"/>
          </a:xfrm>
          <a:prstGeom prst="rect">
            <a:avLst/>
          </a:prstGeom>
          <a:noFill/>
          <a:ln w="0">
            <a:noFill/>
          </a:ln>
        </p:spPr>
        <p:style>
          <a:lnRef idx="0"/>
          <a:fillRef idx="0"/>
          <a:effectRef idx="0"/>
          <a:fontRef idx="minor"/>
        </p:style>
        <p:txBody>
          <a:bodyPr lIns="0" rIns="0" tIns="0" bIns="0" anchor="t">
            <a:spAutoFit/>
          </a:bodyPr>
          <a:p>
            <a:pPr defTabSz="914400">
              <a:lnSpc>
                <a:spcPts val="3498"/>
              </a:lnSpc>
            </a:pPr>
            <a:r>
              <a:rPr b="0" lang="en-US" sz="2500" strike="noStrike" u="none">
                <a:solidFill>
                  <a:srgbClr val="2b2c30"/>
                </a:solidFill>
                <a:uFillTx/>
                <a:latin typeface="Public Sans"/>
                <a:ea typeface="Public Sans"/>
              </a:rPr>
              <a:t>The sample quality data set obtained with an improved filtering will be combined with the natural data set to create a data set.</a:t>
            </a:r>
            <a:endParaRPr b="0" lang="en-GB" sz="2500" strike="noStrike" u="none">
              <a:solidFill>
                <a:srgbClr val="000000"/>
              </a:solidFill>
              <a:uFillTx/>
              <a:latin typeface="Arial"/>
            </a:endParaRPr>
          </a:p>
        </p:txBody>
      </p:sp>
      <p:sp>
        <p:nvSpPr>
          <p:cNvPr id="110" name="TextBox 7"/>
          <p:cNvSpPr/>
          <p:nvPr/>
        </p:nvSpPr>
        <p:spPr>
          <a:xfrm>
            <a:off x="9464040" y="4427280"/>
            <a:ext cx="3771720" cy="2665080"/>
          </a:xfrm>
          <a:prstGeom prst="rect">
            <a:avLst/>
          </a:prstGeom>
          <a:noFill/>
          <a:ln w="0">
            <a:noFill/>
          </a:ln>
        </p:spPr>
        <p:style>
          <a:lnRef idx="0"/>
          <a:fillRef idx="0"/>
          <a:effectRef idx="0"/>
          <a:fontRef idx="minor"/>
        </p:style>
        <p:txBody>
          <a:bodyPr lIns="0" rIns="0" tIns="0" bIns="0" anchor="t">
            <a:spAutoFit/>
          </a:bodyPr>
          <a:p>
            <a:pPr defTabSz="914400">
              <a:lnSpc>
                <a:spcPts val="3498"/>
              </a:lnSpc>
            </a:pPr>
            <a:r>
              <a:rPr b="0" lang="en-US" sz="2500" strike="noStrike" u="none">
                <a:solidFill>
                  <a:srgbClr val="2b2c30"/>
                </a:solidFill>
                <a:uFillTx/>
                <a:latin typeface="Public Sans"/>
                <a:ea typeface="Public Sans"/>
              </a:rPr>
              <a:t>Appliying topic modeling/classification methods to train the model and finally applying it to the big data</a:t>
            </a:r>
            <a:endParaRPr b="0" lang="en-GB" sz="2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7"/>
        </a:solidFill>
      </p:bgPr>
    </p:bg>
    <p:spTree>
      <p:nvGrpSpPr>
        <p:cNvPr id="1" name=""/>
        <p:cNvGrpSpPr/>
        <p:nvPr/>
      </p:nvGrpSpPr>
      <p:grpSpPr>
        <a:xfrm>
          <a:off x="0" y="0"/>
          <a:ext cx="0" cy="0"/>
          <a:chOff x="0" y="0"/>
          <a:chExt cx="0" cy="0"/>
        </a:xfrm>
      </p:grpSpPr>
      <p:sp>
        <p:nvSpPr>
          <p:cNvPr id="111" name="TextBox 2"/>
          <p:cNvSpPr/>
          <p:nvPr/>
        </p:nvSpPr>
        <p:spPr>
          <a:xfrm>
            <a:off x="1006920" y="942840"/>
            <a:ext cx="16230240" cy="659880"/>
          </a:xfrm>
          <a:prstGeom prst="rect">
            <a:avLst/>
          </a:prstGeom>
          <a:noFill/>
          <a:ln w="0">
            <a:noFill/>
          </a:ln>
        </p:spPr>
        <p:style>
          <a:lnRef idx="0"/>
          <a:fillRef idx="0"/>
          <a:effectRef idx="0"/>
          <a:fontRef idx="minor"/>
        </p:style>
        <p:txBody>
          <a:bodyPr lIns="0" rIns="0" tIns="0" bIns="0" anchor="t">
            <a:spAutoFit/>
          </a:bodyPr>
          <a:p>
            <a:pPr defTabSz="914400">
              <a:lnSpc>
                <a:spcPts val="5199"/>
              </a:lnSpc>
            </a:pPr>
            <a:r>
              <a:rPr b="1" lang="en-US" sz="3720" spc="842" strike="noStrike" u="none">
                <a:solidFill>
                  <a:srgbClr val="2b2c30"/>
                </a:solidFill>
                <a:uFillTx/>
                <a:latin typeface="Public Sans Bold"/>
                <a:ea typeface="Public Sans Bold"/>
              </a:rPr>
              <a:t>FUTURE WORK</a:t>
            </a:r>
            <a:endParaRPr b="0" lang="en-GB" sz="3720" strike="noStrike" u="none">
              <a:solidFill>
                <a:srgbClr val="000000"/>
              </a:solidFill>
              <a:uFillTx/>
              <a:latin typeface="Arial"/>
            </a:endParaRPr>
          </a:p>
        </p:txBody>
      </p:sp>
      <p:sp>
        <p:nvSpPr>
          <p:cNvPr id="112" name="AutoShape 3"/>
          <p:cNvSpPr/>
          <p:nvPr/>
        </p:nvSpPr>
        <p:spPr>
          <a:xfrm flipV="1">
            <a:off x="1028520" y="1760760"/>
            <a:ext cx="16230600" cy="38160"/>
          </a:xfrm>
          <a:prstGeom prst="line">
            <a:avLst/>
          </a:prstGeom>
          <a:ln w="9525">
            <a:solidFill>
              <a:srgbClr val="2b2c30"/>
            </a:solidFill>
            <a:round/>
          </a:ln>
        </p:spPr>
        <p:style>
          <a:lnRef idx="0"/>
          <a:fillRef idx="0"/>
          <a:effectRef idx="0"/>
          <a:fontRef idx="minor"/>
        </p:style>
        <p:txBody>
          <a:bodyPr lIns="90000" rIns="90000" tIns="-6840" bIns="-6840" anchor="t" anchorCtr="1">
            <a:noAutofit/>
          </a:bodyPr>
          <a:p>
            <a:endParaRPr b="0" lang="en-GB" sz="1800" strike="noStrike" u="none">
              <a:solidFill>
                <a:srgbClr val="000000"/>
              </a:solidFill>
              <a:uFillTx/>
              <a:latin typeface="Arial"/>
            </a:endParaRPr>
          </a:p>
        </p:txBody>
      </p:sp>
      <p:sp>
        <p:nvSpPr>
          <p:cNvPr id="113" name="TextBox 4"/>
          <p:cNvSpPr/>
          <p:nvPr/>
        </p:nvSpPr>
        <p:spPr>
          <a:xfrm>
            <a:off x="669240" y="2356920"/>
            <a:ext cx="15185160" cy="1727640"/>
          </a:xfrm>
          <a:prstGeom prst="rect">
            <a:avLst/>
          </a:prstGeom>
          <a:noFill/>
          <a:ln w="0">
            <a:noFill/>
          </a:ln>
        </p:spPr>
        <p:style>
          <a:lnRef idx="0"/>
          <a:fillRef idx="0"/>
          <a:effectRef idx="0"/>
          <a:fontRef idx="minor"/>
        </p:style>
        <p:txBody>
          <a:bodyPr lIns="0" rIns="0" tIns="0" bIns="0" anchor="t">
            <a:spAutoFit/>
          </a:bodyPr>
          <a:p>
            <a:pPr defTabSz="914400">
              <a:lnSpc>
                <a:spcPts val="4535"/>
              </a:lnSpc>
            </a:pPr>
            <a:r>
              <a:rPr b="0" lang="en-US" sz="3240" strike="noStrike" u="none">
                <a:solidFill>
                  <a:srgbClr val="2b2c30"/>
                </a:solidFill>
                <a:uFillTx/>
                <a:latin typeface="Public Sans"/>
                <a:ea typeface="Public Sans"/>
              </a:rPr>
              <a:t>Team is evaluating the methods discussed, work load and schedules are being considered. Regarding the outcome of consideration action phase will start urgently.  </a:t>
            </a:r>
            <a:endParaRPr b="0" lang="en-GB" sz="324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7"/>
        </a:solidFill>
      </p:bgPr>
    </p:bg>
    <p:spTree>
      <p:nvGrpSpPr>
        <p:cNvPr id="1" name=""/>
        <p:cNvGrpSpPr/>
        <p:nvPr/>
      </p:nvGrpSpPr>
      <p:grpSpPr>
        <a:xfrm>
          <a:off x="0" y="0"/>
          <a:ext cx="0" cy="0"/>
          <a:chOff x="0" y="0"/>
          <a:chExt cx="0" cy="0"/>
        </a:xfrm>
      </p:grpSpPr>
      <p:sp>
        <p:nvSpPr>
          <p:cNvPr id="114" name="TextBox 2"/>
          <p:cNvSpPr/>
          <p:nvPr/>
        </p:nvSpPr>
        <p:spPr>
          <a:xfrm>
            <a:off x="676440" y="4334760"/>
            <a:ext cx="16408080" cy="1937160"/>
          </a:xfrm>
          <a:prstGeom prst="rect">
            <a:avLst/>
          </a:prstGeom>
          <a:noFill/>
          <a:ln w="0">
            <a:noFill/>
          </a:ln>
        </p:spPr>
        <p:style>
          <a:lnRef idx="0"/>
          <a:fillRef idx="0"/>
          <a:effectRef idx="0"/>
          <a:fontRef idx="minor"/>
        </p:style>
        <p:txBody>
          <a:bodyPr lIns="0" rIns="0" tIns="0" bIns="0" anchor="t">
            <a:spAutoFit/>
          </a:bodyPr>
          <a:p>
            <a:pPr defTabSz="914400">
              <a:lnSpc>
                <a:spcPts val="15250"/>
              </a:lnSpc>
            </a:pPr>
            <a:r>
              <a:rPr b="0" lang="en-US" sz="16760" spc="82" strike="noStrike" u="none">
                <a:solidFill>
                  <a:srgbClr val="2b2c30"/>
                </a:solidFill>
                <a:uFillTx/>
                <a:latin typeface="Playfair Display"/>
                <a:ea typeface="Playfair Display"/>
              </a:rPr>
              <a:t>Thank you!</a:t>
            </a:r>
            <a:endParaRPr b="0" lang="en-GB" sz="1676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LibreOffice/24.8.4.2$Linux_X86_64 LibreOffice_project/480$Build-2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DAGcAJbe3As</dc:identifier>
  <dc:language>en-GB</dc:language>
  <cp:lastModifiedBy/>
  <dcterms:modified xsi:type="dcterms:W3CDTF">2025-01-13T11:18:29Z</dcterms:modified>
  <cp:revision>3</cp:revision>
  <dc:subject/>
  <dc:title>Hakan Şenyurt Mert Biricik</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