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494A-3689-477E-B3F9-4B852924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72874-26C6-4AE5-BA45-DCDD8384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45C48-9186-4119-86A9-43FDDF6A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32B2C-8CCB-4140-A9EE-A266CDC1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0887C-C945-4D45-A247-E3D01B52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1A4C-41E1-48F4-BB63-1CEE7D6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36553-1A7A-4FB8-BF75-803B165B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4B139-6841-40AF-A8DB-48F134D5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E78E2-BD1F-4E27-986F-83239DB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C8F5B-3F60-4F3C-A7F3-BAC1B9A2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4BF4E8-047E-492A-99C0-4E6F08E7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A665A-A3DB-4E95-8EA4-1355C4F9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F84FA-492B-4E15-A5EA-8CB7ED90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0A2399-F10E-426C-9EE3-8F35D5D2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FBB9D-627D-47AC-AE72-36E01A5F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4079-6A1D-4A14-8C75-87A73FA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53B61-B2B9-4741-A00B-817F854B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11809-ED34-4CA3-9775-6287BAF3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36005-45C0-49C8-A493-4D058703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EDCD0-706C-4306-91E2-E9B63E7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1B10B-65F7-4D72-AE9B-178071E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9DA82-E8BF-4DC7-A1E4-06480EA1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DA35B-0D4F-45FF-A54E-9CD63A4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3D86DA-243F-4413-B0F6-3796CD0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6D868-3E00-4CBD-AC30-357B802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B1DA-247F-4E1D-8972-5405FAC0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8DF77-29CD-466C-A4A5-B1D4969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12D29-6FE0-4743-A4F3-1B948A95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1ED3D-625C-44F4-9176-7336FBEC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2C0A7-4257-4488-A51F-2E96201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735B3-BF9F-4676-A5E6-581BDAB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60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92BB-22B5-436E-8394-B7D7254B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3CCBEE-F702-4E84-9ACD-199E6D41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366AE-E12E-4CD2-A29C-0BB9A719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5476A-128B-4ED7-8B9C-FCADF214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25D7C-9183-46D7-86F8-9F86CB61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6F21AF-2AF6-4D4B-B87B-53CE2F4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80C8C6-F54E-477A-8098-EB0ADEA5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3D40C-5AB7-4366-859A-671EF3BF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8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66BA7-0103-4471-AD0F-6B1029F2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7367C9-0591-44B4-BE4E-622453A2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019AAC-5C41-4EDC-B8E2-C30648CE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A37036-BD8E-440B-BA23-B10764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D0DBC3-20DC-4D4C-BB1E-B9440E4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CFB828-91AA-487B-8E71-2C59F81E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43A9E1-C028-4D37-9CEB-331EB2DB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7E24-9BB6-49B2-935B-0E7E7D7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02E30-EECD-4C33-AAC6-A6923012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210F02-C997-42F5-9070-12C59E32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0B04A4-5BE0-45B7-8EAC-1E678388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B058F-D830-45D5-87A5-78283E97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931B4-B44D-4D2C-A6DA-2C49044F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06CB-56A4-4710-A381-219631AB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20BB65-25E5-434E-AA8A-B5E95642A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20B825-BAAC-4402-ACE9-39CC7458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A2966C-6458-450A-916C-4D2469BF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83A81-BAB4-486A-AE60-0FF4A155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F6195-7602-4DDA-9675-323A82C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6F69AA-FB8E-4F5B-8767-209F2FAE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DAAD7-C83F-47F1-8063-BEEA39A6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5275C-A228-417C-8542-E453D8330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0C78-DF3D-4C1E-9767-ED6D5E8AA714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D28DB-1F35-48BC-B1F4-E5953D48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8F53-84B5-43C5-BBC7-D6F671FC5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843729E-5888-41F1-832F-6CDFDCAD7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264" r="805"/>
          <a:stretch/>
        </p:blipFill>
        <p:spPr>
          <a:xfrm>
            <a:off x="0" y="161188"/>
            <a:ext cx="12098353" cy="6486613"/>
          </a:xfrm>
          <a:prstGeom prst="rect">
            <a:avLst/>
          </a:prstGeom>
        </p:spPr>
      </p:pic>
      <p:pic>
        <p:nvPicPr>
          <p:cNvPr id="3074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1401FBDC-6D9A-4D1C-9850-FEBF29E56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-57521" y="2415697"/>
            <a:ext cx="1690073" cy="15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A927E85D-BB26-4B12-B110-86A5A7A4C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1" t="2990" r="52204" b="53302"/>
          <a:stretch/>
        </p:blipFill>
        <p:spPr bwMode="auto">
          <a:xfrm>
            <a:off x="1367050" y="1726009"/>
            <a:ext cx="1879494" cy="17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535C6464-F8C3-40B6-995A-22C78423E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2905882" y="2777678"/>
            <a:ext cx="1690073" cy="14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4B80FC69-1606-46B7-8772-2B58367D5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4341309" y="1897499"/>
            <a:ext cx="1375790" cy="128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9E1ADF18-D594-4EB3-A132-77F9B52A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1" t="2990" r="52204" b="53302"/>
          <a:stretch/>
        </p:blipFill>
        <p:spPr bwMode="auto">
          <a:xfrm>
            <a:off x="5326431" y="3035643"/>
            <a:ext cx="1637828" cy="11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A7E79C5B-546F-44DE-BC79-BBD5CC91C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5536428" y="1874730"/>
            <a:ext cx="1375792" cy="12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B930CB19-68B7-4E30-B124-198593BF1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6777803" y="1846793"/>
            <a:ext cx="1375792" cy="128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E03E98-D565-4B63-8D55-55C2836C75E6}"/>
              </a:ext>
            </a:extLst>
          </p:cNvPr>
          <p:cNvSpPr txBox="1"/>
          <p:nvPr/>
        </p:nvSpPr>
        <p:spPr>
          <a:xfrm>
            <a:off x="5438114" y="3439685"/>
            <a:ext cx="149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haroni" panose="020B0604020202020204" pitchFamily="2" charset="-79"/>
                <a:cs typeface="Aharoni" panose="020B0604020202020204" pitchFamily="2" charset="-79"/>
              </a:rPr>
              <a:t>Dashboard</a:t>
            </a:r>
            <a:r>
              <a:rPr lang="pt-BR" dirty="0" smtClean="0">
                <a:latin typeface="Aharoni" panose="020B0604020202020204" pitchFamily="2" charset="-79"/>
                <a:cs typeface="Aharoni" panose="020B0604020202020204" pitchFamily="2" charset="-79"/>
              </a:rPr>
              <a:t>/Agenda</a:t>
            </a:r>
            <a:endParaRPr lang="pt-BR" dirty="0" smtClean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0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B8C4ADBB-F84C-4988-B53D-5775DF488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6131779" y="5409398"/>
            <a:ext cx="2001907" cy="153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FDAE73-ABE7-49B7-9B3B-6A55632A9D8D}"/>
              </a:ext>
            </a:extLst>
          </p:cNvPr>
          <p:cNvSpPr txBox="1"/>
          <p:nvPr/>
        </p:nvSpPr>
        <p:spPr>
          <a:xfrm>
            <a:off x="6336505" y="5641804"/>
            <a:ext cx="1496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haroni" panose="020B0604020202020204" pitchFamily="2" charset="-79"/>
                <a:cs typeface="Aharoni" panose="020B0604020202020204" pitchFamily="2" charset="-79"/>
              </a:rPr>
              <a:t>Geladeiras e seus respectivos produtos</a:t>
            </a:r>
          </a:p>
        </p:txBody>
      </p:sp>
      <p:pic>
        <p:nvPicPr>
          <p:cNvPr id="34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E4005440-6F65-41A3-9CA0-8E96B4555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4558683" y="5296480"/>
            <a:ext cx="1896024" cy="16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12F607C-94A4-4031-8FB7-716CE33323A1}"/>
              </a:ext>
            </a:extLst>
          </p:cNvPr>
          <p:cNvSpPr txBox="1"/>
          <p:nvPr/>
        </p:nvSpPr>
        <p:spPr>
          <a:xfrm>
            <a:off x="4829125" y="5554637"/>
            <a:ext cx="14960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haroni" panose="020B0604020202020204" pitchFamily="2" charset="-79"/>
                <a:cs typeface="Aharoni" panose="020B0604020202020204" pitchFamily="2" charset="-79"/>
              </a:rPr>
              <a:t>Usuários e seus</a:t>
            </a:r>
          </a:p>
          <a:p>
            <a:r>
              <a:rPr lang="pt-BR" sz="1600" dirty="0">
                <a:latin typeface="Aharoni" panose="020B0604020202020204" pitchFamily="2" charset="-79"/>
                <a:cs typeface="Aharoni" panose="020B0604020202020204" pitchFamily="2" charset="-79"/>
              </a:rPr>
              <a:t>níveis de acessos </a:t>
            </a:r>
          </a:p>
          <a:p>
            <a:endParaRPr lang="pt-BR" sz="16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38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5FAEEA50-EBC8-4029-8E3D-B99B96E2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6287695" y="4164301"/>
            <a:ext cx="1690073" cy="14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F42A64FB-9557-4F26-8E30-7D573030D92E}"/>
              </a:ext>
            </a:extLst>
          </p:cNvPr>
          <p:cNvSpPr txBox="1"/>
          <p:nvPr/>
        </p:nvSpPr>
        <p:spPr>
          <a:xfrm>
            <a:off x="6548556" y="4474817"/>
            <a:ext cx="1496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B0604020202020204" pitchFamily="2" charset="-79"/>
                <a:cs typeface="Aharoni" panose="020B0604020202020204" pitchFamily="2" charset="-79"/>
              </a:rPr>
              <a:t>Tipo do sensor</a:t>
            </a:r>
          </a:p>
        </p:txBody>
      </p:sp>
      <p:pic>
        <p:nvPicPr>
          <p:cNvPr id="50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8A33EF32-2ED2-41C5-820F-2214A4FB1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8293665" y="4901377"/>
            <a:ext cx="2011576" cy="16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C0AD6D-994B-4719-847B-DEE2FFEB1D5C}"/>
              </a:ext>
            </a:extLst>
          </p:cNvPr>
          <p:cNvSpPr txBox="1"/>
          <p:nvPr/>
        </p:nvSpPr>
        <p:spPr>
          <a:xfrm>
            <a:off x="8442610" y="5218652"/>
            <a:ext cx="1570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haroni" panose="020B0604020202020204" pitchFamily="2" charset="-79"/>
                <a:cs typeface="Aharoni" panose="020B0604020202020204" pitchFamily="2" charset="-79"/>
              </a:rPr>
              <a:t>Segurança dos dados e informações</a:t>
            </a:r>
          </a:p>
        </p:txBody>
      </p:sp>
      <p:pic>
        <p:nvPicPr>
          <p:cNvPr id="60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395C9EBE-8515-4A88-8625-A1325FF80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9092610" y="1957461"/>
            <a:ext cx="1872156" cy="15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53F29A71-CDF9-446F-BC14-191C3E0D0649}"/>
              </a:ext>
            </a:extLst>
          </p:cNvPr>
          <p:cNvSpPr txBox="1"/>
          <p:nvPr/>
        </p:nvSpPr>
        <p:spPr>
          <a:xfrm>
            <a:off x="9393414" y="2183084"/>
            <a:ext cx="15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haroni" panose="020B0604020202020204" pitchFamily="2" charset="-79"/>
                <a:cs typeface="Aharoni" panose="020B0604020202020204" pitchFamily="2" charset="-79"/>
              </a:rPr>
              <a:t>Capturar dados para futuros cálculos</a:t>
            </a:r>
          </a:p>
        </p:txBody>
      </p:sp>
      <p:pic>
        <p:nvPicPr>
          <p:cNvPr id="4101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0F035020-C40E-4D7F-94DE-C6E2B9016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1" t="2990" r="52204" b="53302"/>
          <a:stretch/>
        </p:blipFill>
        <p:spPr bwMode="auto">
          <a:xfrm>
            <a:off x="9670518" y="3404495"/>
            <a:ext cx="2011577" cy="17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CaixaDeTexto 4102">
            <a:extLst>
              <a:ext uri="{FF2B5EF4-FFF2-40B4-BE49-F238E27FC236}">
                <a16:creationId xmlns:a16="http://schemas.microsoft.com/office/drawing/2014/main" id="{17ADE6BA-AC81-4BB2-9D01-8DAEACC25FB4}"/>
              </a:ext>
            </a:extLst>
          </p:cNvPr>
          <p:cNvSpPr txBox="1"/>
          <p:nvPr/>
        </p:nvSpPr>
        <p:spPr>
          <a:xfrm>
            <a:off x="9935407" y="3658249"/>
            <a:ext cx="18721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haroni" panose="020B0604020202020204" pitchFamily="2" charset="-79"/>
                <a:cs typeface="Aharoni" panose="020B0604020202020204" pitchFamily="2" charset="-79"/>
              </a:rPr>
              <a:t>Fácil leitura e analise das vendas em um período de tempo</a:t>
            </a:r>
          </a:p>
        </p:txBody>
      </p:sp>
      <p:pic>
        <p:nvPicPr>
          <p:cNvPr id="4104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61E31EC6-0241-43FC-A07C-174889CEF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 r="74905" b="48822"/>
          <a:stretch/>
        </p:blipFill>
        <p:spPr bwMode="auto">
          <a:xfrm>
            <a:off x="1073974" y="4999166"/>
            <a:ext cx="2227701" cy="153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CaixaDeTexto 4107">
            <a:extLst>
              <a:ext uri="{FF2B5EF4-FFF2-40B4-BE49-F238E27FC236}">
                <a16:creationId xmlns:a16="http://schemas.microsoft.com/office/drawing/2014/main" id="{DFA94562-326F-4CCB-BFB5-187AE75E32F1}"/>
              </a:ext>
            </a:extLst>
          </p:cNvPr>
          <p:cNvSpPr txBox="1"/>
          <p:nvPr/>
        </p:nvSpPr>
        <p:spPr>
          <a:xfrm>
            <a:off x="1268381" y="5495651"/>
            <a:ext cx="202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haroni" panose="020B0604020202020204" pitchFamily="2" charset="-79"/>
                <a:cs typeface="Aharoni" panose="020B0604020202020204" pitchFamily="2" charset="-79"/>
              </a:rPr>
              <a:t>Usuário / Player</a:t>
            </a:r>
            <a:endParaRPr lang="pt-BR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110" name="CaixaDeTexto 4109">
            <a:extLst>
              <a:ext uri="{FF2B5EF4-FFF2-40B4-BE49-F238E27FC236}">
                <a16:creationId xmlns:a16="http://schemas.microsoft.com/office/drawing/2014/main" id="{927343CD-59C8-40DC-B4F0-38FAC45D7898}"/>
              </a:ext>
            </a:extLst>
          </p:cNvPr>
          <p:cNvSpPr txBox="1"/>
          <p:nvPr/>
        </p:nvSpPr>
        <p:spPr>
          <a:xfrm>
            <a:off x="253163" y="244869"/>
            <a:ext cx="11921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pt-BR" sz="2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plicativo de auxilio de </a:t>
            </a:r>
            <a:endParaRPr lang="pt-BR" sz="2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1AAFC77D-8889-4727-B638-BC07ABA09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87" t="4191" r="154" b="50000"/>
          <a:stretch/>
        </p:blipFill>
        <p:spPr bwMode="auto">
          <a:xfrm>
            <a:off x="4503379" y="4053279"/>
            <a:ext cx="1869469" cy="14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4B28977-AF3B-455A-83A3-93E1F9FE3642}"/>
              </a:ext>
            </a:extLst>
          </p:cNvPr>
          <p:cNvSpPr txBox="1"/>
          <p:nvPr/>
        </p:nvSpPr>
        <p:spPr>
          <a:xfrm>
            <a:off x="4626638" y="4247596"/>
            <a:ext cx="1593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b="1" u="sng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17" name="Picture 2" descr="Nota De Post It Pinos Memorando - Imagens grátis no Pixabay">
            <a:extLst>
              <a:ext uri="{FF2B5EF4-FFF2-40B4-BE49-F238E27FC236}">
                <a16:creationId xmlns:a16="http://schemas.microsoft.com/office/drawing/2014/main" id="{CA269AA6-8EDD-44FF-B5D8-9F8175550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1" t="2990" r="52204" b="53302"/>
          <a:stretch/>
        </p:blipFill>
        <p:spPr bwMode="auto">
          <a:xfrm>
            <a:off x="8014061" y="3428318"/>
            <a:ext cx="1849942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CD9CA8-4504-4B3C-BE33-A2FBCC248BD1}"/>
              </a:ext>
            </a:extLst>
          </p:cNvPr>
          <p:cNvSpPr txBox="1"/>
          <p:nvPr/>
        </p:nvSpPr>
        <p:spPr>
          <a:xfrm>
            <a:off x="8190983" y="3735245"/>
            <a:ext cx="1618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haroni" panose="020B0604020202020204" pitchFamily="2" charset="-79"/>
                <a:cs typeface="Aharoni" panose="020B0604020202020204" pitchFamily="2" charset="-79"/>
              </a:rPr>
              <a:t>Entender o que o </a:t>
            </a:r>
            <a:r>
              <a:rPr lang="pt-BR" sz="1600" b="1" dirty="0" err="1" smtClean="0">
                <a:latin typeface="Aharoni" panose="020B0604020202020204" pitchFamily="2" charset="-79"/>
                <a:cs typeface="Aharoni" panose="020B0604020202020204" pitchFamily="2" charset="-79"/>
              </a:rPr>
              <a:t>Usuario</a:t>
            </a:r>
            <a:r>
              <a:rPr lang="pt-BR" sz="1600" b="1" dirty="0" smtClean="0">
                <a:latin typeface="Aharoni" panose="020B0604020202020204" pitchFamily="2" charset="-79"/>
                <a:cs typeface="Aharoni" panose="020B0604020202020204" pitchFamily="2" charset="-79"/>
              </a:rPr>
              <a:t> necessita</a:t>
            </a:r>
            <a:endParaRPr lang="pt-BR" sz="16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934081" y="2977458"/>
            <a:ext cx="156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Auxiliar no Controle das Emoções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4693023" y="4415475"/>
            <a:ext cx="146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Agenda Configurada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32552" y="2246116"/>
            <a:ext cx="1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Desenvolver Aplicativo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8821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MIKELVIN GOMES DE MATOS .</dc:creator>
  <cp:lastModifiedBy>Aluno</cp:lastModifiedBy>
  <cp:revision>9</cp:revision>
  <dcterms:created xsi:type="dcterms:W3CDTF">2020-08-19T22:52:17Z</dcterms:created>
  <dcterms:modified xsi:type="dcterms:W3CDTF">2020-09-03T04:17:27Z</dcterms:modified>
</cp:coreProperties>
</file>