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6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9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80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79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94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3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22BD33-B223-4AE8-BAC3-159A9E902406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D25DCD-7BE6-4B02-AED4-5EBD897E06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29530B1-6901-43A8-A043-3C514968CD6C}"/>
              </a:ext>
            </a:extLst>
          </p:cNvPr>
          <p:cNvGrpSpPr/>
          <p:nvPr/>
        </p:nvGrpSpPr>
        <p:grpSpPr>
          <a:xfrm>
            <a:off x="239582" y="308377"/>
            <a:ext cx="11717385" cy="5963482"/>
            <a:chOff x="237307" y="447259"/>
            <a:chExt cx="11717385" cy="596348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D098700-E017-46F3-988F-7E992402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307" y="447259"/>
              <a:ext cx="11717385" cy="5963482"/>
            </a:xfrm>
            <a:prstGeom prst="rect">
              <a:avLst/>
            </a:prstGeom>
          </p:spPr>
        </p:pic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CEED88F0-82D4-40F7-8790-B4B708140BEA}"/>
                </a:ext>
              </a:extLst>
            </p:cNvPr>
            <p:cNvGrpSpPr/>
            <p:nvPr/>
          </p:nvGrpSpPr>
          <p:grpSpPr>
            <a:xfrm>
              <a:off x="318782" y="849747"/>
              <a:ext cx="11296032" cy="5355463"/>
              <a:chOff x="369116" y="807802"/>
              <a:chExt cx="11296032" cy="5355463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F5134C3-88A5-4814-8E07-BB9BFCAEADC2}"/>
                  </a:ext>
                </a:extLst>
              </p:cNvPr>
              <p:cNvSpPr/>
              <p:nvPr/>
            </p:nvSpPr>
            <p:spPr>
              <a:xfrm>
                <a:off x="369116" y="914400"/>
                <a:ext cx="2952924" cy="23908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B4EC403-9D66-4118-94AD-DB6E1A26649C}"/>
                  </a:ext>
                </a:extLst>
              </p:cNvPr>
              <p:cNvSpPr/>
              <p:nvPr/>
            </p:nvSpPr>
            <p:spPr>
              <a:xfrm>
                <a:off x="6276111" y="807802"/>
                <a:ext cx="5389037" cy="23908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6661440-C641-4905-8756-E3197BA2C48C}"/>
                  </a:ext>
                </a:extLst>
              </p:cNvPr>
              <p:cNvSpPr/>
              <p:nvPr/>
            </p:nvSpPr>
            <p:spPr>
              <a:xfrm>
                <a:off x="369116" y="4127383"/>
                <a:ext cx="8976220" cy="2035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367A87-6778-484E-96C5-706A45A4C317}"/>
              </a:ext>
            </a:extLst>
          </p:cNvPr>
          <p:cNvSpPr txBox="1"/>
          <p:nvPr/>
        </p:nvSpPr>
        <p:spPr>
          <a:xfrm>
            <a:off x="3560296" y="916542"/>
            <a:ext cx="175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Igor  |Drakonz|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1FCE82-FA9A-4C2C-89B7-1925E5F07BBF}"/>
              </a:ext>
            </a:extLst>
          </p:cNvPr>
          <p:cNvSpPr txBox="1"/>
          <p:nvPr/>
        </p:nvSpPr>
        <p:spPr>
          <a:xfrm>
            <a:off x="6438427" y="787857"/>
            <a:ext cx="528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23 anos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Solteiro.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Trabalha </a:t>
            </a:r>
            <a:r>
              <a:rPr lang="pt-BR" dirty="0"/>
              <a:t>na </a:t>
            </a:r>
            <a:r>
              <a:rPr lang="pt-BR" dirty="0" smtClean="0"/>
              <a:t>Área  de Esporte Eletrônico.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Joga Fortnite profissionalmente pela equipe da Cloud9</a:t>
            </a:r>
            <a:endParaRPr lang="pt-BR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BE47553-54DD-4B8F-B250-D4EC82BCC8A0}"/>
              </a:ext>
            </a:extLst>
          </p:cNvPr>
          <p:cNvCxnSpPr>
            <a:cxnSpLocks/>
          </p:cNvCxnSpPr>
          <p:nvPr/>
        </p:nvCxnSpPr>
        <p:spPr>
          <a:xfrm>
            <a:off x="6071381" y="3326788"/>
            <a:ext cx="0" cy="2855794"/>
          </a:xfrm>
          <a:prstGeom prst="line">
            <a:avLst/>
          </a:prstGeom>
          <a:ln w="28575">
            <a:solidFill>
              <a:srgbClr val="3F4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m 1026">
            <a:extLst>
              <a:ext uri="{FF2B5EF4-FFF2-40B4-BE49-F238E27FC236}">
                <a16:creationId xmlns:a16="http://schemas.microsoft.com/office/drawing/2014/main" id="{D558A2B3-6F39-4B51-9A17-48A938B2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77" y="3442800"/>
            <a:ext cx="1533739" cy="362001"/>
          </a:xfrm>
          <a:prstGeom prst="rect">
            <a:avLst/>
          </a:prstGeom>
        </p:spPr>
      </p:pic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4B6A85B8-742A-4358-8B56-A084C2E9E692}"/>
              </a:ext>
            </a:extLst>
          </p:cNvPr>
          <p:cNvSpPr/>
          <p:nvPr/>
        </p:nvSpPr>
        <p:spPr>
          <a:xfrm>
            <a:off x="1088571" y="3442800"/>
            <a:ext cx="1550119" cy="383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2A5E8C0A-EAF5-4B4B-8491-05A63E45A735}"/>
              </a:ext>
            </a:extLst>
          </p:cNvPr>
          <p:cNvSpPr txBox="1"/>
          <p:nvPr/>
        </p:nvSpPr>
        <p:spPr>
          <a:xfrm>
            <a:off x="451284" y="3820044"/>
            <a:ext cx="528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Dificuldade em Lidar com o Nervosismo.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É um Jogador que sofre muita Pressão.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Deseja melhor a Gameplay, Principalmente a Mecânica.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30" name="CaixaDeTexto 1029">
            <a:extLst>
              <a:ext uri="{FF2B5EF4-FFF2-40B4-BE49-F238E27FC236}">
                <a16:creationId xmlns:a16="http://schemas.microsoft.com/office/drawing/2014/main" id="{926F4AB4-366A-4770-8DED-1C6BEA5866FE}"/>
              </a:ext>
            </a:extLst>
          </p:cNvPr>
          <p:cNvSpPr txBox="1"/>
          <p:nvPr/>
        </p:nvSpPr>
        <p:spPr>
          <a:xfrm>
            <a:off x="6438426" y="3919793"/>
            <a:ext cx="528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Melhorar Mecanicamente no Jogo.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Desenvolver uma Melhora Psicológica.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Manter um Rotina de Treinos em Jogo, com uma Mistura de Exercícios Físicos e Exercícios de Mindfulness.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41" y="452876"/>
            <a:ext cx="1980952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29530B1-6901-43A8-A043-3C514968CD6C}"/>
              </a:ext>
            </a:extLst>
          </p:cNvPr>
          <p:cNvGrpSpPr/>
          <p:nvPr/>
        </p:nvGrpSpPr>
        <p:grpSpPr>
          <a:xfrm>
            <a:off x="237307" y="255670"/>
            <a:ext cx="11717385" cy="5963482"/>
            <a:chOff x="237307" y="447259"/>
            <a:chExt cx="11717385" cy="596348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D098700-E017-46F3-988F-7E992402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307" y="447259"/>
              <a:ext cx="11717385" cy="5963482"/>
            </a:xfrm>
            <a:prstGeom prst="rect">
              <a:avLst/>
            </a:prstGeom>
          </p:spPr>
        </p:pic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CEED88F0-82D4-40F7-8790-B4B708140BEA}"/>
                </a:ext>
              </a:extLst>
            </p:cNvPr>
            <p:cNvGrpSpPr/>
            <p:nvPr/>
          </p:nvGrpSpPr>
          <p:grpSpPr>
            <a:xfrm>
              <a:off x="318782" y="849747"/>
              <a:ext cx="11296032" cy="5355463"/>
              <a:chOff x="369116" y="807802"/>
              <a:chExt cx="11296032" cy="5355463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F5134C3-88A5-4814-8E07-BB9BFCAEADC2}"/>
                  </a:ext>
                </a:extLst>
              </p:cNvPr>
              <p:cNvSpPr/>
              <p:nvPr/>
            </p:nvSpPr>
            <p:spPr>
              <a:xfrm>
                <a:off x="369116" y="914400"/>
                <a:ext cx="2952924" cy="23908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B4EC403-9D66-4118-94AD-DB6E1A26649C}"/>
                  </a:ext>
                </a:extLst>
              </p:cNvPr>
              <p:cNvSpPr/>
              <p:nvPr/>
            </p:nvSpPr>
            <p:spPr>
              <a:xfrm>
                <a:off x="6276111" y="807802"/>
                <a:ext cx="5389037" cy="23908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6661440-C641-4905-8756-E3197BA2C48C}"/>
                  </a:ext>
                </a:extLst>
              </p:cNvPr>
              <p:cNvSpPr/>
              <p:nvPr/>
            </p:nvSpPr>
            <p:spPr>
              <a:xfrm>
                <a:off x="369116" y="4127383"/>
                <a:ext cx="8976220" cy="2035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367A87-6778-484E-96C5-706A45A4C317}"/>
              </a:ext>
            </a:extLst>
          </p:cNvPr>
          <p:cNvSpPr txBox="1"/>
          <p:nvPr/>
        </p:nvSpPr>
        <p:spPr>
          <a:xfrm>
            <a:off x="3560295" y="925250"/>
            <a:ext cx="232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Patrick |Blackoutz|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1FCE82-FA9A-4C2C-89B7-1925E5F07BBF}"/>
              </a:ext>
            </a:extLst>
          </p:cNvPr>
          <p:cNvSpPr txBox="1"/>
          <p:nvPr/>
        </p:nvSpPr>
        <p:spPr>
          <a:xfrm>
            <a:off x="6438427" y="796565"/>
            <a:ext cx="528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21 </a:t>
            </a:r>
            <a:r>
              <a:rPr lang="pt-BR" dirty="0"/>
              <a:t>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Namorando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Trabalha na Área </a:t>
            </a:r>
            <a:r>
              <a:rPr lang="pt-BR" dirty="0"/>
              <a:t>de </a:t>
            </a:r>
            <a:r>
              <a:rPr lang="pt-BR" dirty="0" smtClean="0"/>
              <a:t>Esporte Eletrônico.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Joga Fortnite profissionalmente pela equipe da Cloud9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BE47553-54DD-4B8F-B250-D4EC82BCC8A0}"/>
              </a:ext>
            </a:extLst>
          </p:cNvPr>
          <p:cNvCxnSpPr>
            <a:cxnSpLocks/>
          </p:cNvCxnSpPr>
          <p:nvPr/>
        </p:nvCxnSpPr>
        <p:spPr>
          <a:xfrm>
            <a:off x="6098275" y="3298826"/>
            <a:ext cx="0" cy="2855794"/>
          </a:xfrm>
          <a:prstGeom prst="line">
            <a:avLst/>
          </a:prstGeom>
          <a:ln w="28575">
            <a:solidFill>
              <a:srgbClr val="3F4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m 1026">
            <a:extLst>
              <a:ext uri="{FF2B5EF4-FFF2-40B4-BE49-F238E27FC236}">
                <a16:creationId xmlns:a16="http://schemas.microsoft.com/office/drawing/2014/main" id="{D558A2B3-6F39-4B51-9A17-48A938B2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77" y="3451508"/>
            <a:ext cx="1533739" cy="362001"/>
          </a:xfrm>
          <a:prstGeom prst="rect">
            <a:avLst/>
          </a:prstGeom>
        </p:spPr>
      </p:pic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4B6A85B8-742A-4358-8B56-A084C2E9E692}"/>
              </a:ext>
            </a:extLst>
          </p:cNvPr>
          <p:cNvSpPr/>
          <p:nvPr/>
        </p:nvSpPr>
        <p:spPr>
          <a:xfrm>
            <a:off x="1088571" y="3451508"/>
            <a:ext cx="1550119" cy="383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2A5E8C0A-EAF5-4B4B-8491-05A63E45A735}"/>
              </a:ext>
            </a:extLst>
          </p:cNvPr>
          <p:cNvSpPr txBox="1"/>
          <p:nvPr/>
        </p:nvSpPr>
        <p:spPr>
          <a:xfrm>
            <a:off x="451284" y="3828752"/>
            <a:ext cx="5289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Lida bem com o TILT, </a:t>
            </a:r>
            <a:r>
              <a:rPr lang="pt-BR" dirty="0" smtClean="0"/>
              <a:t>porem não se sente 100% Confiante.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</a:t>
            </a:r>
            <a:r>
              <a:rPr lang="pt-BR" dirty="0" smtClean="0"/>
              <a:t>consegue se sair bem jogando Modo </a:t>
            </a:r>
            <a:r>
              <a:rPr lang="pt-BR" dirty="0" smtClean="0"/>
              <a:t>Solo por Nervosismo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30" name="CaixaDeTexto 1029">
            <a:extLst>
              <a:ext uri="{FF2B5EF4-FFF2-40B4-BE49-F238E27FC236}">
                <a16:creationId xmlns:a16="http://schemas.microsoft.com/office/drawing/2014/main" id="{926F4AB4-366A-4770-8DED-1C6BEA5866FE}"/>
              </a:ext>
            </a:extLst>
          </p:cNvPr>
          <p:cNvSpPr txBox="1"/>
          <p:nvPr/>
        </p:nvSpPr>
        <p:spPr>
          <a:xfrm>
            <a:off x="6438426" y="3928501"/>
            <a:ext cx="5289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Recuperar a Confiança.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Desenvolver uma Melhora Psicológica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82" y="410595"/>
            <a:ext cx="19812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024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759</TotalTime>
  <Words>132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CAVALCANTI FELICIANO DOS SANTOS .</dc:creator>
  <cp:lastModifiedBy>Aluno</cp:lastModifiedBy>
  <cp:revision>25</cp:revision>
  <dcterms:created xsi:type="dcterms:W3CDTF">2020-08-25T17:42:26Z</dcterms:created>
  <dcterms:modified xsi:type="dcterms:W3CDTF">2020-09-05T02:57:30Z</dcterms:modified>
</cp:coreProperties>
</file>