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63" r:id="rId5"/>
    <p:sldId id="256" r:id="rId6"/>
    <p:sldId id="257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0494A-3689-477E-B3F9-4B8529247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C72874-26C6-4AE5-BA45-DCDD8384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45C48-9186-4119-86A9-43FDDF6A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32B2C-8CCB-4140-A9EE-A266CDC1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0887C-C945-4D45-A247-E3D01B52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1A4C-41E1-48F4-BB63-1CEE7D6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36553-1A7A-4FB8-BF75-803B165BE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4B139-6841-40AF-A8DB-48F134D5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E78E2-BD1F-4E27-986F-83239DBA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C8F5B-3F60-4F3C-A7F3-BAC1B9A2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4BF4E8-047E-492A-99C0-4E6F08E7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AA665A-A3DB-4E95-8EA4-1355C4F9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F84FA-492B-4E15-A5EA-8CB7ED90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0A2399-F10E-426C-9EE3-8F35D5D2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FBB9D-627D-47AC-AE72-36E01A5F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0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4079-6A1D-4A14-8C75-87A73FA1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453B61-B2B9-4741-A00B-817F854BB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411809-ED34-4CA3-9775-6287BAF3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36005-45C0-49C8-A493-4D058703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EDCD0-706C-4306-91E2-E9B63E70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5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1B10B-65F7-4D72-AE9B-178071E3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9DA82-E8BF-4DC7-A1E4-06480EA1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DA35B-0D4F-45FF-A54E-9CD63A4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3D86DA-243F-4413-B0F6-3796CD0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D6D868-3E00-4CBD-AC30-357B802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5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B1DA-247F-4E1D-8972-5405FAC0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8DF77-29CD-466C-A4A5-B1D4969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12D29-6FE0-4743-A4F3-1B948A953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1ED3D-625C-44F4-9176-7336FBEC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2C0A7-4257-4488-A51F-2E96201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735B3-BF9F-4676-A5E6-581BDAB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60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92BB-22B5-436E-8394-B7D7254B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3CCBEE-F702-4E84-9ACD-199E6D41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366AE-E12E-4CD2-A29C-0BB9A719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65476A-128B-4ED7-8B9C-FCADF214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25D7C-9183-46D7-86F8-9F86CB61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6F21AF-2AF6-4D4B-B87B-53CE2F4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80C8C6-F54E-477A-8098-EB0ADEA5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3D40C-5AB7-4366-859A-671EF3BF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8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66BA7-0103-4471-AD0F-6B1029F2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7367C9-0591-44B4-BE4E-622453A2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019AAC-5C41-4EDC-B8E2-C30648CE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A37036-BD8E-440B-BA23-B10764D9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D0DBC3-20DC-4D4C-BB1E-B9440E4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CFB828-91AA-487B-8E71-2C59F81E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43A9E1-C028-4D37-9CEB-331EB2DB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D7E24-9BB6-49B2-935B-0E7E7D7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C02E30-EECD-4C33-AAC6-A6923012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210F02-C997-42F5-9070-12C59E32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0B04A4-5BE0-45B7-8EAC-1E678388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B058F-D830-45D5-87A5-78283E97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4931B4-B44D-4D2C-A6DA-2C49044F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06CB-56A4-4710-A381-219631AB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20BB65-25E5-434E-AA8A-B5E95642A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20B825-BAAC-4402-ACE9-39CC7458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A2966C-6458-450A-916C-4D2469BF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C83A81-BAB4-486A-AE60-0FF4A155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FF6195-7602-4DDA-9675-323A82C0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6F69AA-FB8E-4F5B-8767-209F2FAE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DAAD7-C83F-47F1-8063-BEEA39A6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5275C-A228-417C-8542-E453D8330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0C78-DF3D-4C1E-9767-ED6D5E8AA714}" type="datetimeFigureOut">
              <a:rPr lang="pt-BR" smtClean="0"/>
              <a:t>05/09/2020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D28DB-1F35-48BC-B1F4-E5953D48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8F53-84B5-43C5-BBC7-D6F671FC5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DFDB-BC9B-4752-B022-9B8454EAF3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7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598551" y="2150598"/>
            <a:ext cx="9966551" cy="424844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cs typeface="Arial" panose="020B0604020202020204" pitchFamily="34" charset="0"/>
              </a:rPr>
              <a:t>MINDSUCCESS</a:t>
            </a:r>
            <a:endParaRPr lang="pt-BR" sz="2400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dirty="0">
                <a:cs typeface="Arial" panose="020B0604020202020204" pitchFamily="34" charset="0"/>
              </a:rPr>
              <a:t>Projeto com o intuito em ajudar jogadores de Fortnite a buscar o topo do cenário competitivo, visando auxiliar os mesmos a desenvolverem um dos pontos mais importantes do jogo (senão o mais), o psicológico. Muitos jogadores com habilidades acima da média acabam indo mal em campeonatos e um dos motivos principais é o nervosismo. Sendo assim, como o projeto “MINDSUCCESS” ajudaria nisto? o MINDSUCESS foi desenvolvido com ajuda de analistas e pessoas na área da psicologia, onde abrange temas como: treinos dentro do jogo, meditação, exercícios físicos e atividades de MINDFULNESS, sendo eles comprovados como exercícios que auxiliam no controle do nervosismo e ansiedade.</a:t>
            </a:r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906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29530B1-6901-43A8-A043-3C514968CD6C}"/>
              </a:ext>
            </a:extLst>
          </p:cNvPr>
          <p:cNvGrpSpPr/>
          <p:nvPr/>
        </p:nvGrpSpPr>
        <p:grpSpPr>
          <a:xfrm>
            <a:off x="237307" y="317085"/>
            <a:ext cx="11717385" cy="5963482"/>
            <a:chOff x="237307" y="447259"/>
            <a:chExt cx="11717385" cy="596348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D098700-E017-46F3-988F-7E992402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07" y="447259"/>
              <a:ext cx="11717385" cy="5963482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EED88F0-82D4-40F7-8790-B4B708140BEA}"/>
                </a:ext>
              </a:extLst>
            </p:cNvPr>
            <p:cNvGrpSpPr/>
            <p:nvPr/>
          </p:nvGrpSpPr>
          <p:grpSpPr>
            <a:xfrm>
              <a:off x="318782" y="849747"/>
              <a:ext cx="11296032" cy="5355463"/>
              <a:chOff x="369116" y="807802"/>
              <a:chExt cx="11296032" cy="5355463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5134C3-88A5-4814-8E07-BB9BFCAEADC2}"/>
                  </a:ext>
                </a:extLst>
              </p:cNvPr>
              <p:cNvSpPr/>
              <p:nvPr/>
            </p:nvSpPr>
            <p:spPr>
              <a:xfrm>
                <a:off x="369116" y="914400"/>
                <a:ext cx="2952924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B4EC403-9D66-4118-94AD-DB6E1A26649C}"/>
                  </a:ext>
                </a:extLst>
              </p:cNvPr>
              <p:cNvSpPr/>
              <p:nvPr/>
            </p:nvSpPr>
            <p:spPr>
              <a:xfrm>
                <a:off x="6276111" y="807802"/>
                <a:ext cx="5389037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6661440-C641-4905-8756-E3197BA2C48C}"/>
                  </a:ext>
                </a:extLst>
              </p:cNvPr>
              <p:cNvSpPr/>
              <p:nvPr/>
            </p:nvSpPr>
            <p:spPr>
              <a:xfrm>
                <a:off x="369116" y="4127383"/>
                <a:ext cx="8976220" cy="203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367A87-6778-484E-96C5-706A45A4C317}"/>
              </a:ext>
            </a:extLst>
          </p:cNvPr>
          <p:cNvSpPr txBox="1"/>
          <p:nvPr/>
        </p:nvSpPr>
        <p:spPr>
          <a:xfrm>
            <a:off x="3560295" y="925250"/>
            <a:ext cx="2325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Patrick |Blackoutz|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1FCE82-FA9A-4C2C-89B7-1925E5F07BBF}"/>
              </a:ext>
            </a:extLst>
          </p:cNvPr>
          <p:cNvSpPr txBox="1"/>
          <p:nvPr/>
        </p:nvSpPr>
        <p:spPr>
          <a:xfrm>
            <a:off x="6438427" y="796565"/>
            <a:ext cx="5289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21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Namorando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Trabalha na Área de Esporte Eletrônico.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Joga Fortnite profissionalmente pela equipe da Cloud9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u="sng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BE47553-54DD-4B8F-B250-D4EC82BCC8A0}"/>
              </a:ext>
            </a:extLst>
          </p:cNvPr>
          <p:cNvCxnSpPr>
            <a:cxnSpLocks/>
          </p:cNvCxnSpPr>
          <p:nvPr/>
        </p:nvCxnSpPr>
        <p:spPr>
          <a:xfrm>
            <a:off x="6098275" y="3298826"/>
            <a:ext cx="0" cy="2855794"/>
          </a:xfrm>
          <a:prstGeom prst="line">
            <a:avLst/>
          </a:prstGeom>
          <a:ln w="28575">
            <a:solidFill>
              <a:srgbClr val="3F4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m 1026">
            <a:extLst>
              <a:ext uri="{FF2B5EF4-FFF2-40B4-BE49-F238E27FC236}">
                <a16:creationId xmlns:a16="http://schemas.microsoft.com/office/drawing/2014/main" id="{D558A2B3-6F39-4B51-9A17-48A938B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77" y="3451508"/>
            <a:ext cx="1533739" cy="362001"/>
          </a:xfrm>
          <a:prstGeom prst="rect">
            <a:avLst/>
          </a:prstGeom>
        </p:spPr>
      </p:pic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4B6A85B8-742A-4358-8B56-A084C2E9E692}"/>
              </a:ext>
            </a:extLst>
          </p:cNvPr>
          <p:cNvSpPr/>
          <p:nvPr/>
        </p:nvSpPr>
        <p:spPr>
          <a:xfrm>
            <a:off x="1088571" y="3451508"/>
            <a:ext cx="1550119" cy="383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2A5E8C0A-EAF5-4B4B-8491-05A63E45A735}"/>
              </a:ext>
            </a:extLst>
          </p:cNvPr>
          <p:cNvSpPr txBox="1"/>
          <p:nvPr/>
        </p:nvSpPr>
        <p:spPr>
          <a:xfrm>
            <a:off x="451284" y="3828752"/>
            <a:ext cx="5289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Se Lida bem com o TILT, porem não se sente 100% Confiante.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consegue se sair bem jogando Modo Solo por Nervosismo.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926F4AB4-366A-4770-8DED-1C6BEA5866FE}"/>
              </a:ext>
            </a:extLst>
          </p:cNvPr>
          <p:cNvSpPr txBox="1"/>
          <p:nvPr/>
        </p:nvSpPr>
        <p:spPr>
          <a:xfrm>
            <a:off x="6438426" y="3928501"/>
            <a:ext cx="528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Recuperar a Confiança.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Desenvolver uma Melhora Psicológica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67" y="163744"/>
            <a:ext cx="2212678" cy="29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29530B1-6901-43A8-A043-3C514968CD6C}"/>
              </a:ext>
            </a:extLst>
          </p:cNvPr>
          <p:cNvGrpSpPr/>
          <p:nvPr/>
        </p:nvGrpSpPr>
        <p:grpSpPr>
          <a:xfrm>
            <a:off x="239582" y="308377"/>
            <a:ext cx="11717385" cy="5963482"/>
            <a:chOff x="237307" y="447259"/>
            <a:chExt cx="11717385" cy="596348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D098700-E017-46F3-988F-7E992402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307" y="447259"/>
              <a:ext cx="11717385" cy="5963482"/>
            </a:xfrm>
            <a:prstGeom prst="rect">
              <a:avLst/>
            </a:prstGeom>
          </p:spPr>
        </p:pic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CEED88F0-82D4-40F7-8790-B4B708140BEA}"/>
                </a:ext>
              </a:extLst>
            </p:cNvPr>
            <p:cNvGrpSpPr/>
            <p:nvPr/>
          </p:nvGrpSpPr>
          <p:grpSpPr>
            <a:xfrm>
              <a:off x="318782" y="849747"/>
              <a:ext cx="11296032" cy="5355463"/>
              <a:chOff x="369116" y="807802"/>
              <a:chExt cx="11296032" cy="5355463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F5134C3-88A5-4814-8E07-BB9BFCAEADC2}"/>
                  </a:ext>
                </a:extLst>
              </p:cNvPr>
              <p:cNvSpPr/>
              <p:nvPr/>
            </p:nvSpPr>
            <p:spPr>
              <a:xfrm>
                <a:off x="369116" y="914400"/>
                <a:ext cx="2952924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B4EC403-9D66-4118-94AD-DB6E1A26649C}"/>
                  </a:ext>
                </a:extLst>
              </p:cNvPr>
              <p:cNvSpPr/>
              <p:nvPr/>
            </p:nvSpPr>
            <p:spPr>
              <a:xfrm>
                <a:off x="6276111" y="807802"/>
                <a:ext cx="5389037" cy="23908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6661440-C641-4905-8756-E3197BA2C48C}"/>
                  </a:ext>
                </a:extLst>
              </p:cNvPr>
              <p:cNvSpPr/>
              <p:nvPr/>
            </p:nvSpPr>
            <p:spPr>
              <a:xfrm>
                <a:off x="369116" y="4127383"/>
                <a:ext cx="8976220" cy="2035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367A87-6778-484E-96C5-706A45A4C317}"/>
              </a:ext>
            </a:extLst>
          </p:cNvPr>
          <p:cNvSpPr txBox="1"/>
          <p:nvPr/>
        </p:nvSpPr>
        <p:spPr>
          <a:xfrm>
            <a:off x="3560296" y="916542"/>
            <a:ext cx="2180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Igor  |Drakonz|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1FCE82-FA9A-4C2C-89B7-1925E5F07BBF}"/>
              </a:ext>
            </a:extLst>
          </p:cNvPr>
          <p:cNvSpPr txBox="1"/>
          <p:nvPr/>
        </p:nvSpPr>
        <p:spPr>
          <a:xfrm>
            <a:off x="6438427" y="787857"/>
            <a:ext cx="5289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23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Solteiro.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Trabalha na Área  de Esporte Eletrônico.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Joga Fortnite profissionalmente pela equipe da Cloud9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BE47553-54DD-4B8F-B250-D4EC82BCC8A0}"/>
              </a:ext>
            </a:extLst>
          </p:cNvPr>
          <p:cNvCxnSpPr>
            <a:cxnSpLocks/>
          </p:cNvCxnSpPr>
          <p:nvPr/>
        </p:nvCxnSpPr>
        <p:spPr>
          <a:xfrm>
            <a:off x="6071381" y="3326788"/>
            <a:ext cx="0" cy="2855794"/>
          </a:xfrm>
          <a:prstGeom prst="line">
            <a:avLst/>
          </a:prstGeom>
          <a:ln w="28575">
            <a:solidFill>
              <a:srgbClr val="3F4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m 1026">
            <a:extLst>
              <a:ext uri="{FF2B5EF4-FFF2-40B4-BE49-F238E27FC236}">
                <a16:creationId xmlns:a16="http://schemas.microsoft.com/office/drawing/2014/main" id="{D558A2B3-6F39-4B51-9A17-48A938B2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77" y="3442800"/>
            <a:ext cx="1533739" cy="362001"/>
          </a:xfrm>
          <a:prstGeom prst="rect">
            <a:avLst/>
          </a:prstGeom>
        </p:spPr>
      </p:pic>
      <p:sp>
        <p:nvSpPr>
          <p:cNvPr id="1028" name="Retângulo 1027">
            <a:extLst>
              <a:ext uri="{FF2B5EF4-FFF2-40B4-BE49-F238E27FC236}">
                <a16:creationId xmlns:a16="http://schemas.microsoft.com/office/drawing/2014/main" id="{4B6A85B8-742A-4358-8B56-A084C2E9E692}"/>
              </a:ext>
            </a:extLst>
          </p:cNvPr>
          <p:cNvSpPr/>
          <p:nvPr/>
        </p:nvSpPr>
        <p:spPr>
          <a:xfrm>
            <a:off x="1088571" y="3442800"/>
            <a:ext cx="1550119" cy="3830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2A5E8C0A-EAF5-4B4B-8491-05A63E45A735}"/>
              </a:ext>
            </a:extLst>
          </p:cNvPr>
          <p:cNvSpPr txBox="1"/>
          <p:nvPr/>
        </p:nvSpPr>
        <p:spPr>
          <a:xfrm>
            <a:off x="451284" y="3820044"/>
            <a:ext cx="5289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Dificuldade em Lidar com o Nervosismo.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É um Jogador que sofre muita Pressão.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Deseja melhor a Gameplay, Principalmente a Mecânica.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030" name="CaixaDeTexto 1029">
            <a:extLst>
              <a:ext uri="{FF2B5EF4-FFF2-40B4-BE49-F238E27FC236}">
                <a16:creationId xmlns:a16="http://schemas.microsoft.com/office/drawing/2014/main" id="{926F4AB4-366A-4770-8DED-1C6BEA5866FE}"/>
              </a:ext>
            </a:extLst>
          </p:cNvPr>
          <p:cNvSpPr txBox="1"/>
          <p:nvPr/>
        </p:nvSpPr>
        <p:spPr>
          <a:xfrm>
            <a:off x="6438426" y="3919793"/>
            <a:ext cx="5289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Melhorar Mecanicamente no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Desenvolver uma Melhora Psicológica.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Manter um Rotina de Treinos em Jogo, com uma Mistura de Exercícios Físicos e Exercícios de Mindfulness.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41" y="452876"/>
            <a:ext cx="19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274F4AA5-F43F-479A-B42E-89AF94579076}"/>
              </a:ext>
            </a:extLst>
          </p:cNvPr>
          <p:cNvSpPr txBox="1"/>
          <p:nvPr/>
        </p:nvSpPr>
        <p:spPr>
          <a:xfrm>
            <a:off x="7489174" y="3889087"/>
            <a:ext cx="384977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Eu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como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um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Usuário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/Player de Fortnite que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busca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o topo no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Competitivo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preciso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de um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aplicativo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que me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ajude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a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melhorar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no meu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emocional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assim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conseguindo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amenizar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a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ansiedade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e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nervosismo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durante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os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+mn-lt"/>
              </a:rPr>
              <a:t>campeonatos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US" sz="2000" b="1" dirty="0">
              <a:solidFill>
                <a:srgbClr val="404040"/>
              </a:solidFill>
              <a:cs typeface="Calibri" panose="020F0502020204030204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F489E95B-1F9A-4602-86C0-D2A511E1A7A5}"/>
              </a:ext>
            </a:extLst>
          </p:cNvPr>
          <p:cNvSpPr txBox="1"/>
          <p:nvPr/>
        </p:nvSpPr>
        <p:spPr>
          <a:xfrm>
            <a:off x="4356439" y="310685"/>
            <a:ext cx="50867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cs typeface="Calibri"/>
              </a:rPr>
              <a:t>User Stories</a:t>
            </a:r>
          </a:p>
        </p:txBody>
      </p:sp>
      <p:pic>
        <p:nvPicPr>
          <p:cNvPr id="7" name="Picture 3" descr="A person wearing a costume&#10;&#10;Description automatically generated">
            <a:extLst>
              <a:ext uri="{FF2B5EF4-FFF2-40B4-BE49-F238E27FC236}">
                <a16:creationId xmlns:a16="http://schemas.microsoft.com/office/drawing/2014/main" id="{5815FB45-DD77-427D-B0F3-2A0EE5C9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379" y="1968097"/>
            <a:ext cx="1820523" cy="182052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68BCC4B1-44ED-4881-B383-51E87289D855}"/>
              </a:ext>
            </a:extLst>
          </p:cNvPr>
          <p:cNvSpPr txBox="1"/>
          <p:nvPr/>
        </p:nvSpPr>
        <p:spPr>
          <a:xfrm>
            <a:off x="1586079" y="3992770"/>
            <a:ext cx="38058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Eu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como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um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Usuário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/Player de Fortnite que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busca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o topo no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competitivo,preciso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de um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aplicativo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que me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auxilie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evoluir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as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minhas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habilidades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dentro do Jogo,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assim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conseguirei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colocações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melhores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nos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Campeonatos</a:t>
            </a:r>
            <a:r>
              <a:rPr lang="en-US" sz="2000" b="1" dirty="0">
                <a:solidFill>
                  <a:srgbClr val="404040"/>
                </a:solidFill>
                <a:ea typeface="+mn-lt"/>
                <a:cs typeface="Arial" panose="020B0604020202020204" pitchFamily="34" charset="0"/>
              </a:rPr>
              <a:t>. </a:t>
            </a:r>
          </a:p>
        </p:txBody>
      </p:sp>
      <p:pic>
        <p:nvPicPr>
          <p:cNvPr id="13" name="Picture 10" descr="A picture containing person, person, player, baseball&#10;&#10;Description automatically generated">
            <a:extLst>
              <a:ext uri="{FF2B5EF4-FFF2-40B4-BE49-F238E27FC236}">
                <a16:creationId xmlns:a16="http://schemas.microsoft.com/office/drawing/2014/main" id="{F24325A1-7FF2-434F-A21F-445D3412F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16" y="1944551"/>
            <a:ext cx="1820523" cy="1820523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C02CE0D-0E05-4815-AE2E-5F72EDDEF1BF}"/>
              </a:ext>
            </a:extLst>
          </p:cNvPr>
          <p:cNvCxnSpPr/>
          <p:nvPr/>
        </p:nvCxnSpPr>
        <p:spPr>
          <a:xfrm>
            <a:off x="6440557" y="2239617"/>
            <a:ext cx="0" cy="4008468"/>
          </a:xfrm>
          <a:prstGeom prst="line">
            <a:avLst/>
          </a:prstGeom>
          <a:ln w="571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3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843729E-5888-41F1-832F-6CDFDCAD7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264" r="805"/>
          <a:stretch/>
        </p:blipFill>
        <p:spPr>
          <a:xfrm>
            <a:off x="143422" y="-12243"/>
            <a:ext cx="12098353" cy="648661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FDAE73-ABE7-49B7-9B3B-6A55632A9D8D}"/>
              </a:ext>
            </a:extLst>
          </p:cNvPr>
          <p:cNvSpPr txBox="1"/>
          <p:nvPr/>
        </p:nvSpPr>
        <p:spPr>
          <a:xfrm>
            <a:off x="6336505" y="5641804"/>
            <a:ext cx="149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cs typeface="Aharoni" panose="020B0604020202020204" pitchFamily="2" charset="-79"/>
            </a:endParaRPr>
          </a:p>
        </p:txBody>
      </p:sp>
      <p:sp>
        <p:nvSpPr>
          <p:cNvPr id="4110" name="CaixaDeTexto 4109">
            <a:extLst>
              <a:ext uri="{FF2B5EF4-FFF2-40B4-BE49-F238E27FC236}">
                <a16:creationId xmlns:a16="http://schemas.microsoft.com/office/drawing/2014/main" id="{927343CD-59C8-40DC-B4F0-38FAC45D7898}"/>
              </a:ext>
            </a:extLst>
          </p:cNvPr>
          <p:cNvSpPr txBox="1"/>
          <p:nvPr/>
        </p:nvSpPr>
        <p:spPr>
          <a:xfrm>
            <a:off x="253163" y="244869"/>
            <a:ext cx="119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cs typeface="Aharoni" panose="02010803020104030203" pitchFamily="2" charset="-79"/>
              </a:rPr>
              <a:t>LEAN CANVAS UX – PROJETO MINDSUCESS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B28977-AF3B-455A-83A3-93E1F9FE3642}"/>
              </a:ext>
            </a:extLst>
          </p:cNvPr>
          <p:cNvSpPr txBox="1"/>
          <p:nvPr/>
        </p:nvSpPr>
        <p:spPr>
          <a:xfrm>
            <a:off x="4626638" y="4247596"/>
            <a:ext cx="15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u="sng" dirty="0">
              <a:cs typeface="Aharoni" panose="020B0604020202020204" pitchFamily="2" charset="-79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347628" y="2453223"/>
            <a:ext cx="1572137" cy="85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535637" y="2513421"/>
            <a:ext cx="159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Melhorar a </a:t>
            </a:r>
            <a:r>
              <a:rPr lang="pt-BR" dirty="0" err="1"/>
              <a:t>Gameplay</a:t>
            </a:r>
            <a:endParaRPr lang="pt-BR" dirty="0"/>
          </a:p>
        </p:txBody>
      </p:sp>
      <p:sp>
        <p:nvSpPr>
          <p:cNvPr id="46" name="Retângulo 45"/>
          <p:cNvSpPr/>
          <p:nvPr/>
        </p:nvSpPr>
        <p:spPr>
          <a:xfrm>
            <a:off x="6446794" y="2115189"/>
            <a:ext cx="1708292" cy="1015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4677592" y="2301210"/>
            <a:ext cx="1620152" cy="961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8282736" y="2169878"/>
            <a:ext cx="177151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10141091" y="2211602"/>
            <a:ext cx="1973034" cy="14608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733331" y="2236422"/>
            <a:ext cx="1781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Treino de percursos de edição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3F29A71-CDF9-446F-BC14-191C3E0D0649}"/>
              </a:ext>
            </a:extLst>
          </p:cNvPr>
          <p:cNvSpPr txBox="1"/>
          <p:nvPr/>
        </p:nvSpPr>
        <p:spPr>
          <a:xfrm>
            <a:off x="10209743" y="2211602"/>
            <a:ext cx="185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haroni" panose="020B0604020202020204" pitchFamily="2" charset="-79"/>
              </a:rPr>
              <a:t>Desenvolvimento da mecânica, ajudando a ter mais controle em situações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3F29A71-CDF9-446F-BC14-191C3E0D0649}"/>
              </a:ext>
            </a:extLst>
          </p:cNvPr>
          <p:cNvSpPr txBox="1"/>
          <p:nvPr/>
        </p:nvSpPr>
        <p:spPr>
          <a:xfrm>
            <a:off x="8228476" y="2195722"/>
            <a:ext cx="1858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haroni" panose="020B0604020202020204" pitchFamily="2" charset="-79"/>
              </a:rPr>
              <a:t>Experiência de jogo, ajudando a lidar com varias situações nos campeonatos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420656" y="2116715"/>
            <a:ext cx="185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Simular situações de campeonatos (</a:t>
            </a:r>
            <a:r>
              <a:rPr lang="pt-BR" dirty="0" err="1"/>
              <a:t>Scrims</a:t>
            </a:r>
            <a:r>
              <a:rPr lang="pt-BR" dirty="0"/>
              <a:t>)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2187201" y="2328344"/>
            <a:ext cx="1858355" cy="114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62500" y="2426555"/>
            <a:ext cx="1713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Desenvolver uma melhora psicológica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8382682" y="3901187"/>
            <a:ext cx="3096203" cy="114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8645512" y="5246013"/>
            <a:ext cx="3084072" cy="114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464053" y="4754778"/>
            <a:ext cx="1554877" cy="14908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4642827" y="4754777"/>
            <a:ext cx="1538398" cy="11446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632996" y="3592444"/>
            <a:ext cx="1370095" cy="913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6336505" y="3736109"/>
            <a:ext cx="1651698" cy="885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42A64FB-9557-4F26-8E30-7D573030D92E}"/>
              </a:ext>
            </a:extLst>
          </p:cNvPr>
          <p:cNvSpPr txBox="1"/>
          <p:nvPr/>
        </p:nvSpPr>
        <p:spPr>
          <a:xfrm>
            <a:off x="6376103" y="3882836"/>
            <a:ext cx="161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Aharoni" panose="020B0604020202020204" pitchFamily="2" charset="-79"/>
              </a:rPr>
              <a:t>Treinos de </a:t>
            </a:r>
            <a:r>
              <a:rPr lang="pt-BR" dirty="0" err="1">
                <a:cs typeface="Aharoni" panose="020B0604020202020204" pitchFamily="2" charset="-79"/>
              </a:rPr>
              <a:t>Mindfulness</a:t>
            </a:r>
            <a:endParaRPr lang="pt-BR" dirty="0">
              <a:cs typeface="Aharoni" panose="020B0604020202020204" pitchFamily="2" charset="-79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12F607C-94A4-4031-8FB7-716CE33323A1}"/>
              </a:ext>
            </a:extLst>
          </p:cNvPr>
          <p:cNvSpPr txBox="1"/>
          <p:nvPr/>
        </p:nvSpPr>
        <p:spPr>
          <a:xfrm>
            <a:off x="4637144" y="4728161"/>
            <a:ext cx="1648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Aharoni" panose="020B0604020202020204" pitchFamily="2" charset="-79"/>
              </a:rPr>
              <a:t>Agenda diária, </a:t>
            </a:r>
            <a:r>
              <a:rPr lang="pt-BR" dirty="0" err="1">
                <a:cs typeface="Aharoni" panose="020B0604020202020204" pitchFamily="2" charset="-79"/>
              </a:rPr>
              <a:t>divindo</a:t>
            </a:r>
            <a:r>
              <a:rPr lang="pt-BR" dirty="0">
                <a:cs typeface="Aharoni" panose="020B0604020202020204" pitchFamily="2" charset="-79"/>
              </a:rPr>
              <a:t> trabalho de Vida Pessoal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65671" y="3672485"/>
            <a:ext cx="146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Exercícios físicos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515177" y="4768293"/>
            <a:ext cx="1604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Músicas e/ou mantras (meditação no auxilio de concentração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DC0AD6D-994B-4719-847B-DEE2FFEB1D5C}"/>
              </a:ext>
            </a:extLst>
          </p:cNvPr>
          <p:cNvSpPr txBox="1"/>
          <p:nvPr/>
        </p:nvSpPr>
        <p:spPr>
          <a:xfrm>
            <a:off x="8593331" y="3960931"/>
            <a:ext cx="276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cs typeface="Aharoni" panose="020B0604020202020204" pitchFamily="2" charset="-79"/>
              </a:rPr>
              <a:t>Desenvolvimento do</a:t>
            </a:r>
          </a:p>
          <a:p>
            <a:pPr algn="just"/>
            <a:r>
              <a:rPr lang="pt-BR" dirty="0">
                <a:cs typeface="Aharoni" panose="020B0604020202020204" pitchFamily="2" charset="-79"/>
              </a:rPr>
              <a:t>emocional com objetivo de amenizar o nervosismo</a:t>
            </a:r>
          </a:p>
          <a:p>
            <a:pPr algn="just"/>
            <a:endParaRPr lang="pt-BR" dirty="0">
              <a:cs typeface="Aharoni" panose="020B0604020202020204" pitchFamily="2" charset="-79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DC0AD6D-994B-4719-847B-DEE2FFEB1D5C}"/>
              </a:ext>
            </a:extLst>
          </p:cNvPr>
          <p:cNvSpPr txBox="1"/>
          <p:nvPr/>
        </p:nvSpPr>
        <p:spPr>
          <a:xfrm>
            <a:off x="8825309" y="5455482"/>
            <a:ext cx="27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cs typeface="Aharoni" panose="020B0604020202020204" pitchFamily="2" charset="-79"/>
              </a:rPr>
              <a:t>Ajuda com psicológico para amenizar a pressão</a:t>
            </a:r>
          </a:p>
          <a:p>
            <a:pPr algn="just"/>
            <a:endParaRPr lang="pt-BR" dirty="0">
              <a:cs typeface="Aharoni" panose="020B0604020202020204" pitchFamily="2" charset="-79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1182338" y="5064027"/>
            <a:ext cx="2021921" cy="11446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08" name="CaixaDeTexto 4107">
            <a:extLst>
              <a:ext uri="{FF2B5EF4-FFF2-40B4-BE49-F238E27FC236}">
                <a16:creationId xmlns:a16="http://schemas.microsoft.com/office/drawing/2014/main" id="{DFA94562-326F-4CCB-BFB5-187AE75E32F1}"/>
              </a:ext>
            </a:extLst>
          </p:cNvPr>
          <p:cNvSpPr txBox="1"/>
          <p:nvPr/>
        </p:nvSpPr>
        <p:spPr>
          <a:xfrm>
            <a:off x="1268381" y="5495651"/>
            <a:ext cx="202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Aharoni" panose="020B0604020202020204" pitchFamily="2" charset="-79"/>
              </a:rPr>
              <a:t>Usuário / Player</a:t>
            </a:r>
          </a:p>
        </p:txBody>
      </p:sp>
    </p:spTree>
    <p:extLst>
      <p:ext uri="{BB962C8B-B14F-4D97-AF65-F5344CB8AC3E}">
        <p14:creationId xmlns:p14="http://schemas.microsoft.com/office/powerpoint/2010/main" val="358821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3843729E-5888-41F1-832F-6CDFDCAD7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264" r="805"/>
          <a:stretch/>
        </p:blipFill>
        <p:spPr>
          <a:xfrm>
            <a:off x="119639" y="0"/>
            <a:ext cx="12098353" cy="6486613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FDAE73-ABE7-49B7-9B3B-6A55632A9D8D}"/>
              </a:ext>
            </a:extLst>
          </p:cNvPr>
          <p:cNvSpPr txBox="1"/>
          <p:nvPr/>
        </p:nvSpPr>
        <p:spPr>
          <a:xfrm>
            <a:off x="6445794" y="5824437"/>
            <a:ext cx="149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cs typeface="Aharoni" panose="020B0604020202020204" pitchFamily="2" charset="-79"/>
            </a:endParaRPr>
          </a:p>
        </p:txBody>
      </p:sp>
      <p:sp>
        <p:nvSpPr>
          <p:cNvPr id="4110" name="CaixaDeTexto 4109">
            <a:extLst>
              <a:ext uri="{FF2B5EF4-FFF2-40B4-BE49-F238E27FC236}">
                <a16:creationId xmlns:a16="http://schemas.microsoft.com/office/drawing/2014/main" id="{927343CD-59C8-40DC-B4F0-38FAC45D7898}"/>
              </a:ext>
            </a:extLst>
          </p:cNvPr>
          <p:cNvSpPr txBox="1"/>
          <p:nvPr/>
        </p:nvSpPr>
        <p:spPr>
          <a:xfrm>
            <a:off x="297805" y="249190"/>
            <a:ext cx="11921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cs typeface="Aharoni" panose="02010803020104030203" pitchFamily="2" charset="-79"/>
              </a:rPr>
              <a:t>Desenvolver uma melhora psicológica.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10306" y="2998903"/>
            <a:ext cx="1572137" cy="84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1868743" y="3231063"/>
            <a:ext cx="133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Burnout</a:t>
            </a:r>
            <a:endParaRPr lang="pt-BR" dirty="0"/>
          </a:p>
        </p:txBody>
      </p:sp>
      <p:sp>
        <p:nvSpPr>
          <p:cNvPr id="49" name="Retângulo 48"/>
          <p:cNvSpPr/>
          <p:nvPr/>
        </p:nvSpPr>
        <p:spPr>
          <a:xfrm>
            <a:off x="296606" y="1897103"/>
            <a:ext cx="1572137" cy="85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42999" y="2157625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Ansiedade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2850400" y="1946470"/>
            <a:ext cx="1473107" cy="934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950743" y="2234336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Nervosismo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838242" y="2097840"/>
            <a:ext cx="1572137" cy="85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 aeróbicos</a:t>
            </a:r>
          </a:p>
        </p:txBody>
      </p:sp>
      <p:sp>
        <p:nvSpPr>
          <p:cNvPr id="54" name="Retângulo 53"/>
          <p:cNvSpPr/>
          <p:nvPr/>
        </p:nvSpPr>
        <p:spPr>
          <a:xfrm>
            <a:off x="6545908" y="2047765"/>
            <a:ext cx="1572137" cy="85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Exercícios de </a:t>
            </a:r>
            <a:r>
              <a:rPr lang="pt-B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Mindfulness</a:t>
            </a:r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4965330" y="3266571"/>
            <a:ext cx="2118518" cy="84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55"/>
          <p:cNvSpPr/>
          <p:nvPr/>
        </p:nvSpPr>
        <p:spPr>
          <a:xfrm>
            <a:off x="5983526" y="3266571"/>
            <a:ext cx="1103017" cy="845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5638800" y="3266572"/>
            <a:ext cx="771579" cy="845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350167" y="3497222"/>
            <a:ext cx="134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Meditação</a:t>
            </a:r>
          </a:p>
        </p:txBody>
      </p:sp>
      <p:sp>
        <p:nvSpPr>
          <p:cNvPr id="59" name="Retângulo 58"/>
          <p:cNvSpPr/>
          <p:nvPr/>
        </p:nvSpPr>
        <p:spPr>
          <a:xfrm>
            <a:off x="4685162" y="4350586"/>
            <a:ext cx="1572137" cy="84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Manter uma rotina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6545908" y="4261365"/>
            <a:ext cx="1473107" cy="934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Respiração adequada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596678" y="5374275"/>
            <a:ext cx="1572137" cy="84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Separar vida profissional da vida pessoal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6257300" y="5261066"/>
            <a:ext cx="1860746" cy="1388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Repetir a mesma situação diversas vezes, para melhor controle da situação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8528117" y="2174551"/>
            <a:ext cx="3257483" cy="858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Jogar os campeonatos sem pressão, evitando ficar nervoso em situações.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528117" y="3358280"/>
            <a:ext cx="3207968" cy="934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Jogar mais relaxado, evitando erros em momentos crucias.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8528118" y="4618054"/>
            <a:ext cx="3207968" cy="8450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Evitar o esgotamento físico e mental, tendo um equilíbrio entre a vida profissional e vida.</a:t>
            </a:r>
          </a:p>
        </p:txBody>
      </p:sp>
    </p:spTree>
    <p:extLst>
      <p:ext uri="{BB962C8B-B14F-4D97-AF65-F5344CB8AC3E}">
        <p14:creationId xmlns:p14="http://schemas.microsoft.com/office/powerpoint/2010/main" val="270084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2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FA26B2-AABE-4BA1-9DF3-A0D7E949A9E2}"/>
              </a:ext>
            </a:extLst>
          </p:cNvPr>
          <p:cNvSpPr/>
          <p:nvPr/>
        </p:nvSpPr>
        <p:spPr>
          <a:xfrm>
            <a:off x="1130678" y="1691637"/>
            <a:ext cx="11061321" cy="5166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9A4FB960-33CB-4E03-840F-10C19D454E45}"/>
              </a:ext>
            </a:extLst>
          </p:cNvPr>
          <p:cNvSpPr/>
          <p:nvPr/>
        </p:nvSpPr>
        <p:spPr>
          <a:xfrm flipH="1">
            <a:off x="-1347476" y="1558211"/>
            <a:ext cx="2478154" cy="5299789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C76ED6F0-FE48-43AE-8597-EEA57A8DB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781494"/>
              </p:ext>
            </p:extLst>
          </p:nvPr>
        </p:nvGraphicFramePr>
        <p:xfrm>
          <a:off x="1023060" y="1691636"/>
          <a:ext cx="11061321" cy="5032343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8330352">
                  <a:extLst>
                    <a:ext uri="{9D8B030D-6E8A-4147-A177-3AD203B41FA5}">
                      <a16:colId xmlns:a16="http://schemas.microsoft.com/office/drawing/2014/main" val="3864558334"/>
                    </a:ext>
                  </a:extLst>
                </a:gridCol>
                <a:gridCol w="2730969">
                  <a:extLst>
                    <a:ext uri="{9D8B030D-6E8A-4147-A177-3AD203B41FA5}">
                      <a16:colId xmlns:a16="http://schemas.microsoft.com/office/drawing/2014/main" val="1265914841"/>
                    </a:ext>
                  </a:extLst>
                </a:gridCol>
              </a:tblGrid>
              <a:tr h="5917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2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00" marR="14600" marT="1401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00" marR="14600" marT="1401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031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Disponibilidade dos Exercícios de ajuda Emocional</a:t>
                      </a:r>
                      <a:endParaRPr lang="pt-B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8774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Agenda Personalizada para o Jogador</a:t>
                      </a:r>
                      <a:endParaRPr lang="pt-B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8005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Playlist de Musicas para Meditação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27294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Roteiro de Treinos de Gameplay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33668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Agenda Modular de Exercicios Fisicos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0963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Agenda/Roteiro de Geral com Notificações e Alarmes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26648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Auxilio de Coach durante Campeonatos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8786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Cadastro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2648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Dashboard de Feedbacks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95808"/>
                  </a:ext>
                </a:extLst>
              </a:tr>
            </a:tbl>
          </a:graphicData>
        </a:graphic>
      </p:graphicFrame>
      <p:sp>
        <p:nvSpPr>
          <p:cNvPr id="10" name="TextBox 10">
            <a:extLst>
              <a:ext uri="{FF2B5EF4-FFF2-40B4-BE49-F238E27FC236}">
                <a16:creationId xmlns:a16="http://schemas.microsoft.com/office/drawing/2014/main" id="{EDCED9A3-B92A-444A-AA17-B5382A13EE67}"/>
              </a:ext>
            </a:extLst>
          </p:cNvPr>
          <p:cNvSpPr txBox="1"/>
          <p:nvPr/>
        </p:nvSpPr>
        <p:spPr>
          <a:xfrm>
            <a:off x="4117983" y="551156"/>
            <a:ext cx="50867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cs typeface="Calibri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72976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2DA25F-CC06-41BC-BC29-A21A4C49A459}"/>
              </a:ext>
            </a:extLst>
          </p:cNvPr>
          <p:cNvSpPr txBox="1"/>
          <p:nvPr/>
        </p:nvSpPr>
        <p:spPr>
          <a:xfrm>
            <a:off x="7297048" y="3975878"/>
            <a:ext cx="406591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Eu </a:t>
            </a:r>
            <a:r>
              <a:rPr lang="en-US" sz="2000" b="1" dirty="0" err="1">
                <a:ea typeface="+mn-lt"/>
                <a:cs typeface="+mn-lt"/>
              </a:rPr>
              <a:t>como</a:t>
            </a:r>
            <a:r>
              <a:rPr lang="en-US" sz="2000" b="1" dirty="0">
                <a:ea typeface="+mn-lt"/>
                <a:cs typeface="+mn-lt"/>
              </a:rPr>
              <a:t> um </a:t>
            </a:r>
            <a:r>
              <a:rPr lang="en-US" sz="2000" b="1" dirty="0" err="1">
                <a:ea typeface="+mn-lt"/>
                <a:cs typeface="+mn-lt"/>
              </a:rPr>
              <a:t>Usuario</a:t>
            </a:r>
            <a:r>
              <a:rPr lang="en-US" sz="2000" b="1" dirty="0">
                <a:ea typeface="+mn-lt"/>
                <a:cs typeface="+mn-lt"/>
              </a:rPr>
              <a:t>/Player de Fortnite que </a:t>
            </a:r>
            <a:r>
              <a:rPr lang="en-US" sz="2000" b="1" dirty="0" err="1">
                <a:ea typeface="+mn-lt"/>
                <a:cs typeface="+mn-lt"/>
              </a:rPr>
              <a:t>busca</a:t>
            </a:r>
            <a:r>
              <a:rPr lang="en-US" sz="2000" b="1" dirty="0">
                <a:ea typeface="+mn-lt"/>
                <a:cs typeface="+mn-lt"/>
              </a:rPr>
              <a:t> o topo no </a:t>
            </a:r>
            <a:r>
              <a:rPr lang="en-US" sz="2000" b="1" dirty="0" err="1">
                <a:ea typeface="+mn-lt"/>
                <a:cs typeface="+mn-lt"/>
              </a:rPr>
              <a:t>Competitivo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preciso</a:t>
            </a:r>
            <a:r>
              <a:rPr lang="en-US" sz="2000" b="1" dirty="0">
                <a:ea typeface="+mn-lt"/>
                <a:cs typeface="+mn-lt"/>
              </a:rPr>
              <a:t> de um </a:t>
            </a:r>
            <a:r>
              <a:rPr lang="en-US" sz="2000" b="1" dirty="0" err="1">
                <a:ea typeface="+mn-lt"/>
                <a:cs typeface="+mn-lt"/>
              </a:rPr>
              <a:t>Aplicativo</a:t>
            </a:r>
            <a:r>
              <a:rPr lang="en-US" sz="2000" b="1" dirty="0">
                <a:ea typeface="+mn-lt"/>
                <a:cs typeface="+mn-lt"/>
              </a:rPr>
              <a:t> que me </a:t>
            </a:r>
            <a:r>
              <a:rPr lang="en-US" sz="2000" b="1" dirty="0" err="1">
                <a:ea typeface="+mn-lt"/>
                <a:cs typeface="+mn-lt"/>
              </a:rPr>
              <a:t>ajude</a:t>
            </a:r>
            <a:r>
              <a:rPr lang="en-US" sz="2000" b="1" dirty="0">
                <a:ea typeface="+mn-lt"/>
                <a:cs typeface="+mn-lt"/>
              </a:rPr>
              <a:t> a </a:t>
            </a:r>
            <a:r>
              <a:rPr lang="en-US" sz="2000" b="1" dirty="0" err="1">
                <a:ea typeface="+mn-lt"/>
                <a:cs typeface="+mn-lt"/>
              </a:rPr>
              <a:t>melhorar</a:t>
            </a:r>
            <a:r>
              <a:rPr lang="en-US" sz="2000" b="1" dirty="0">
                <a:ea typeface="+mn-lt"/>
                <a:cs typeface="+mn-lt"/>
              </a:rPr>
              <a:t> no meu </a:t>
            </a:r>
            <a:r>
              <a:rPr lang="en-US" sz="2000" b="1" dirty="0" err="1">
                <a:ea typeface="+mn-lt"/>
                <a:cs typeface="+mn-lt"/>
              </a:rPr>
              <a:t>Emocional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assim</a:t>
            </a:r>
            <a:r>
              <a:rPr lang="en-US" sz="2000" b="1" dirty="0">
                <a:ea typeface="+mn-lt"/>
                <a:cs typeface="+mn-lt"/>
              </a:rPr>
              <a:t>, </a:t>
            </a:r>
            <a:r>
              <a:rPr lang="en-US" sz="2000" b="1" dirty="0" err="1">
                <a:ea typeface="+mn-lt"/>
                <a:cs typeface="+mn-lt"/>
              </a:rPr>
              <a:t>conseguindo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Amenizar</a:t>
            </a:r>
            <a:r>
              <a:rPr lang="en-US" sz="2000" b="1" dirty="0">
                <a:ea typeface="+mn-lt"/>
                <a:cs typeface="+mn-lt"/>
              </a:rPr>
              <a:t> a </a:t>
            </a:r>
            <a:r>
              <a:rPr lang="en-US" sz="2000" b="1" dirty="0" err="1">
                <a:ea typeface="+mn-lt"/>
                <a:cs typeface="+mn-lt"/>
              </a:rPr>
              <a:t>Ansiedade</a:t>
            </a:r>
            <a:r>
              <a:rPr lang="en-US" sz="2000" b="1" dirty="0">
                <a:ea typeface="+mn-lt"/>
                <a:cs typeface="+mn-lt"/>
              </a:rPr>
              <a:t> e </a:t>
            </a:r>
            <a:r>
              <a:rPr lang="en-US" sz="2000" b="1" dirty="0" err="1">
                <a:ea typeface="+mn-lt"/>
                <a:cs typeface="+mn-lt"/>
              </a:rPr>
              <a:t>nervosismo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durantes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os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Campeonatos</a:t>
            </a:r>
            <a:r>
              <a:rPr lang="en-US" sz="2000" b="1" dirty="0">
                <a:ea typeface="+mn-lt"/>
                <a:cs typeface="+mn-lt"/>
              </a:rPr>
              <a:t>.</a:t>
            </a:r>
            <a:endParaRPr lang="en-US" sz="2000" b="1" dirty="0">
              <a:cs typeface="Calibri" panose="020F0502020204030204"/>
            </a:endParaRPr>
          </a:p>
        </p:txBody>
      </p:sp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303D6F-A6CC-449B-93EB-DE08931D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95" y="950341"/>
            <a:ext cx="5388633" cy="5791199"/>
          </a:xfrm>
          <a:prstGeom prst="rect">
            <a:avLst/>
          </a:prstGeom>
        </p:spPr>
      </p:pic>
      <p:pic>
        <p:nvPicPr>
          <p:cNvPr id="3" name="Picture 3" descr="A person wearing a costume&#10;&#10;Description automatically generated">
            <a:extLst>
              <a:ext uri="{FF2B5EF4-FFF2-40B4-BE49-F238E27FC236}">
                <a16:creationId xmlns:a16="http://schemas.microsoft.com/office/drawing/2014/main" id="{C5CCF947-9389-4E9E-B96E-57D3F1F1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512" y="1166004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2F0B9-8EFE-4C8C-B621-BD33B416D064}"/>
              </a:ext>
            </a:extLst>
          </p:cNvPr>
          <p:cNvSpPr txBox="1"/>
          <p:nvPr/>
        </p:nvSpPr>
        <p:spPr>
          <a:xfrm>
            <a:off x="884745" y="4134029"/>
            <a:ext cx="406591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Eu como um Usuario/Player de Fortnite que busca o topo no competitivo,preciso de um aplicativo que me auxilie evoluir as minhas habilidades dentro do Jogo, assim, conseguirei colocações melhores nos Campeonatos. </a:t>
            </a:r>
            <a:endParaRPr lang="en-US" sz="2000" b="1" dirty="0">
              <a:ea typeface="+mn-lt"/>
              <a:cs typeface="+mn-lt"/>
            </a:endParaRPr>
          </a:p>
        </p:txBody>
      </p:sp>
      <p:pic>
        <p:nvPicPr>
          <p:cNvPr id="9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D9447-A848-48A2-B066-523BA527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5" y="950341"/>
            <a:ext cx="5388633" cy="5791199"/>
          </a:xfrm>
          <a:prstGeom prst="rect">
            <a:avLst/>
          </a:prstGeom>
        </p:spPr>
      </p:pic>
      <p:pic>
        <p:nvPicPr>
          <p:cNvPr id="5" name="Picture 10" descr="A picture containing person, person, player, baseball&#10;&#10;Description automatically generated">
            <a:extLst>
              <a:ext uri="{FF2B5EF4-FFF2-40B4-BE49-F238E27FC236}">
                <a16:creationId xmlns:a16="http://schemas.microsoft.com/office/drawing/2014/main" id="{2397EF4C-F495-4BC1-98EF-EB1AD09E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32" y="1266646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D3AD23-EE8E-41FD-A3DF-9A31A005E434}"/>
              </a:ext>
            </a:extLst>
          </p:cNvPr>
          <p:cNvSpPr txBox="1"/>
          <p:nvPr/>
        </p:nvSpPr>
        <p:spPr>
          <a:xfrm>
            <a:off x="4249947" y="123645"/>
            <a:ext cx="50867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cs typeface="Calibri"/>
              </a:rPr>
              <a:t>USER STORIES</a:t>
            </a:r>
            <a:endParaRPr lang="en-US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086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681016"/>
              </p:ext>
            </p:extLst>
          </p:nvPr>
        </p:nvGraphicFramePr>
        <p:xfrm>
          <a:off x="643467" y="1093227"/>
          <a:ext cx="10905067" cy="467155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8212676">
                  <a:extLst>
                    <a:ext uri="{9D8B030D-6E8A-4147-A177-3AD203B41FA5}">
                      <a16:colId xmlns:a16="http://schemas.microsoft.com/office/drawing/2014/main" val="3864558334"/>
                    </a:ext>
                  </a:extLst>
                </a:gridCol>
                <a:gridCol w="2692391">
                  <a:extLst>
                    <a:ext uri="{9D8B030D-6E8A-4147-A177-3AD203B41FA5}">
                      <a16:colId xmlns:a16="http://schemas.microsoft.com/office/drawing/2014/main" val="1265914841"/>
                    </a:ext>
                  </a:extLst>
                </a:gridCol>
              </a:tblGrid>
              <a:tr h="5493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Requisitos</a:t>
                      </a:r>
                      <a:endParaRPr lang="pt-BR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00" marR="14600" marT="1401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Classificação</a:t>
                      </a:r>
                      <a:endParaRPr lang="pt-BR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00" marR="14600" marT="14015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0312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Disponibilidade dos Exercicios de ajuda Emocional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87742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Agenda Personalizada para o Jogador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8005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Playlist de Musicas para Meditação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27294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Roteiro de Treinos de Gameplay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33668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Agenda Modular de Exercicios Fisicos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0963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Agenda/Roteiro de Geral com Notificações e Alarmes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826648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Auxilio de Coach durante Campeonatos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Importante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687862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Cadastro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26480"/>
                  </a:ext>
                </a:extLst>
              </a:tr>
              <a:tr h="458021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Dashboard de Feedbacks</a:t>
                      </a:r>
                      <a:endParaRPr lang="pt-B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Essencial</a:t>
                      </a:r>
                      <a:endParaRPr lang="pt-B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600" marR="14600" marT="14015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29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28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673</Words>
  <Application>Microsoft Office PowerPoint</Application>
  <PresentationFormat>Widescreen</PresentationFormat>
  <Paragraphs>102</Paragraphs>
  <Slides>9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MIKELVIN GOMES DE MATOS .</dc:creator>
  <cp:lastModifiedBy>Aluno</cp:lastModifiedBy>
  <cp:revision>1</cp:revision>
  <dcterms:created xsi:type="dcterms:W3CDTF">2020-09-05T06:45:33Z</dcterms:created>
  <dcterms:modified xsi:type="dcterms:W3CDTF">2020-09-05T06:53:27Z</dcterms:modified>
</cp:coreProperties>
</file>