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47_9AF0F737.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45"/>
  </p:notesMasterIdLst>
  <p:sldIdLst>
    <p:sldId id="256" r:id="rId5"/>
    <p:sldId id="257" r:id="rId6"/>
    <p:sldId id="258" r:id="rId7"/>
    <p:sldId id="312" r:id="rId8"/>
    <p:sldId id="313" r:id="rId9"/>
    <p:sldId id="316" r:id="rId10"/>
    <p:sldId id="317" r:id="rId11"/>
    <p:sldId id="318" r:id="rId12"/>
    <p:sldId id="319" r:id="rId13"/>
    <p:sldId id="321" r:id="rId14"/>
    <p:sldId id="322" r:id="rId15"/>
    <p:sldId id="323" r:id="rId16"/>
    <p:sldId id="324" r:id="rId17"/>
    <p:sldId id="325" r:id="rId18"/>
    <p:sldId id="326" r:id="rId19"/>
    <p:sldId id="327" r:id="rId20"/>
    <p:sldId id="328" r:id="rId21"/>
    <p:sldId id="314" r:id="rId22"/>
    <p:sldId id="315" r:id="rId23"/>
    <p:sldId id="259" r:id="rId24"/>
    <p:sldId id="260" r:id="rId25"/>
    <p:sldId id="296" r:id="rId26"/>
    <p:sldId id="297" r:id="rId27"/>
    <p:sldId id="298" r:id="rId28"/>
    <p:sldId id="299" r:id="rId29"/>
    <p:sldId id="300" r:id="rId30"/>
    <p:sldId id="301" r:id="rId31"/>
    <p:sldId id="302" r:id="rId32"/>
    <p:sldId id="303" r:id="rId33"/>
    <p:sldId id="304" r:id="rId34"/>
    <p:sldId id="309" r:id="rId35"/>
    <p:sldId id="305" r:id="rId36"/>
    <p:sldId id="306" r:id="rId37"/>
    <p:sldId id="307" r:id="rId38"/>
    <p:sldId id="308" r:id="rId39"/>
    <p:sldId id="310" r:id="rId40"/>
    <p:sldId id="330" r:id="rId41"/>
    <p:sldId id="332" r:id="rId42"/>
    <p:sldId id="333" r:id="rId43"/>
    <p:sldId id="331" r:id="rId44"/>
  </p:sldIdLst>
  <p:sldSz cx="9144000" cy="5143500" type="screen16x9"/>
  <p:notesSz cx="6858000" cy="9144000"/>
  <p:embeddedFontLst>
    <p:embeddedFont>
      <p:font typeface="Amatic SC" panose="00000500000000000000" pitchFamily="2" charset="-79"/>
      <p:regular r:id="rId46"/>
      <p:bold r:id="rId47"/>
    </p:embeddedFont>
    <p:embeddedFont>
      <p:font typeface="Calibri" panose="020F0502020204030204" pitchFamily="34" charset="0"/>
      <p:regular r:id="rId48"/>
      <p:bold r:id="rId49"/>
      <p:italic r:id="rId50"/>
      <p:boldItalic r:id="rId51"/>
    </p:embeddedFont>
    <p:embeddedFont>
      <p:font typeface="Merriweather" panose="00000500000000000000"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D204DCD-1C16-5447-C73C-BA509E3EA403}" name="JOAN ARMANDO LUNA SOSA" initials="JS" userId="S::lb16060106@chihuahua2.tecnm.mx::40e4a9dc-525a-4a67-80e8-567cfc7228e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D6"/>
    <a:srgbClr val="FFFB72"/>
    <a:srgbClr val="EDDD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486E12-F7A6-45D3-B9F0-7F1447ABDBC1}" v="80" dt="2022-02-23T07:44:55.261"/>
    <p1510:client id="{08B980FE-10BB-48DE-806E-D5B8153CBA6B}" v="35" dt="2022-02-22T02:34:23.451"/>
    <p1510:client id="{0BE10AB4-B502-46CD-B64F-D9675C209F4C}" v="15" dt="2022-02-23T04:03:23.313"/>
    <p1510:client id="{0DFE243C-188B-4F7C-8F4F-2F8777D14351}" v="4" dt="2022-03-01T02:00:26.526"/>
    <p1510:client id="{1351EDAF-6145-4AFA-8A2D-8314E62C82F7}" v="3" dt="2022-02-23T18:17:14.555"/>
    <p1510:client id="{387006B7-A5C8-48DD-91EE-E8EBC31C6D48}" v="27" dt="2022-02-23T03:21:38.412"/>
    <p1510:client id="{860BC4EF-A7A4-436F-9801-1E3912EB82B6}" v="29" dt="2022-02-22T03:15:35.542"/>
    <p1510:client id="{9603754D-4984-4D29-AF17-AE51A0FBEDE3}" v="173" dt="2022-02-23T04:28:15.351"/>
    <p1510:client id="{AAF50244-5ADA-4AEA-A25E-057931AE6204}" v="34" dt="2022-02-23T20:51:14.712"/>
    <p1510:client id="{D97C6280-4215-4724-A4BB-FBB69F32E6BB}" v="203" dt="2022-02-23T03:56:22.171"/>
    <p1510:client id="{EF7BE0D5-58D9-42F9-842D-1F0713F70684}" v="318" dt="2022-02-22T03:12:18.307"/>
    <p1510:client id="{F487EF59-3980-405E-B22B-2B46A2321A96}" v="55" dt="2022-02-23T19:41:03.961"/>
    <p1510:client id="{F9246E2F-0C00-4BB6-BBEB-A90B48AAFD1F}" v="19" dt="2022-02-22T05:01:58.511"/>
    <p1510:client id="{FC66B232-2866-4BED-813E-2DD10CA63AB2}" v="37" dt="2022-02-23T20:09:36.102"/>
  </p1510:revLst>
</p1510:revInfo>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9.fntdata"/><Relationship Id="rId62"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7.fntdata"/><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N ARMANDO LUNA SOSA" userId="S::lb16060106@chihuahua2.tecnm.mx::40e4a9dc-525a-4a67-80e8-567cfc7228ee" providerId="AD" clId="Web-{860BC4EF-A7A4-436F-9801-1E3912EB82B6}"/>
    <pc:docChg chg="addSld modSld">
      <pc:chgData name="JOAN ARMANDO LUNA SOSA" userId="S::lb16060106@chihuahua2.tecnm.mx::40e4a9dc-525a-4a67-80e8-567cfc7228ee" providerId="AD" clId="Web-{860BC4EF-A7A4-436F-9801-1E3912EB82B6}" dt="2022-02-22T03:15:35.542" v="27" actId="20577"/>
      <pc:docMkLst>
        <pc:docMk/>
      </pc:docMkLst>
      <pc:sldChg chg="modSp new">
        <pc:chgData name="JOAN ARMANDO LUNA SOSA" userId="S::lb16060106@chihuahua2.tecnm.mx::40e4a9dc-525a-4a67-80e8-567cfc7228ee" providerId="AD" clId="Web-{860BC4EF-A7A4-436F-9801-1E3912EB82B6}" dt="2022-02-22T03:15:35.542" v="27" actId="20577"/>
        <pc:sldMkLst>
          <pc:docMk/>
          <pc:sldMk cId="2375664933" sldId="312"/>
        </pc:sldMkLst>
        <pc:spChg chg="mod">
          <ac:chgData name="JOAN ARMANDO LUNA SOSA" userId="S::lb16060106@chihuahua2.tecnm.mx::40e4a9dc-525a-4a67-80e8-567cfc7228ee" providerId="AD" clId="Web-{860BC4EF-A7A4-436F-9801-1E3912EB82B6}" dt="2022-02-22T03:15:35.542" v="27" actId="20577"/>
          <ac:spMkLst>
            <pc:docMk/>
            <pc:sldMk cId="2375664933" sldId="312"/>
            <ac:spMk id="2" creationId="{BA651C05-C810-4676-9B99-BAB7528990D2}"/>
          </ac:spMkLst>
        </pc:spChg>
      </pc:sldChg>
      <pc:sldChg chg="delSp modSp new">
        <pc:chgData name="JOAN ARMANDO LUNA SOSA" userId="S::lb16060106@chihuahua2.tecnm.mx::40e4a9dc-525a-4a67-80e8-567cfc7228ee" providerId="AD" clId="Web-{860BC4EF-A7A4-436F-9801-1E3912EB82B6}" dt="2022-02-22T03:15:24.682" v="25" actId="20577"/>
        <pc:sldMkLst>
          <pc:docMk/>
          <pc:sldMk cId="3118553331" sldId="313"/>
        </pc:sldMkLst>
        <pc:spChg chg="del">
          <ac:chgData name="JOAN ARMANDO LUNA SOSA" userId="S::lb16060106@chihuahua2.tecnm.mx::40e4a9dc-525a-4a67-80e8-567cfc7228ee" providerId="AD" clId="Web-{860BC4EF-A7A4-436F-9801-1E3912EB82B6}" dt="2022-02-22T03:14:34.947" v="13"/>
          <ac:spMkLst>
            <pc:docMk/>
            <pc:sldMk cId="3118553331" sldId="313"/>
            <ac:spMk id="2" creationId="{C7900A4F-F9DA-46F7-A0AA-69AD09E8D1AD}"/>
          </ac:spMkLst>
        </pc:spChg>
        <pc:spChg chg="mod">
          <ac:chgData name="JOAN ARMANDO LUNA SOSA" userId="S::lb16060106@chihuahua2.tecnm.mx::40e4a9dc-525a-4a67-80e8-567cfc7228ee" providerId="AD" clId="Web-{860BC4EF-A7A4-436F-9801-1E3912EB82B6}" dt="2022-02-22T03:15:24.682" v="25" actId="20577"/>
          <ac:spMkLst>
            <pc:docMk/>
            <pc:sldMk cId="3118553331" sldId="313"/>
            <ac:spMk id="3" creationId="{01304CC6-8A79-4D6E-ADE1-CCB4AC0ED759}"/>
          </ac:spMkLst>
        </pc:spChg>
      </pc:sldChg>
    </pc:docChg>
  </pc:docChgLst>
  <pc:docChgLst>
    <pc:chgData name="PAULINA TREVIZO CASTILLO" userId="S::l18550322@chihuahua2.tecnm.mx::72423503-199d-4a05-a1df-2143fb1f52b0" providerId="AD" clId="Web-{F487EF59-3980-405E-B22B-2B46A2321A96}"/>
    <pc:docChg chg="addSld modSld">
      <pc:chgData name="PAULINA TREVIZO CASTILLO" userId="S::l18550322@chihuahua2.tecnm.mx::72423503-199d-4a05-a1df-2143fb1f52b0" providerId="AD" clId="Web-{F487EF59-3980-405E-B22B-2B46A2321A96}" dt="2022-02-23T19:41:03.961" v="55" actId="14100"/>
      <pc:docMkLst>
        <pc:docMk/>
      </pc:docMkLst>
      <pc:sldChg chg="modSp new">
        <pc:chgData name="PAULINA TREVIZO CASTILLO" userId="S::l18550322@chihuahua2.tecnm.mx::72423503-199d-4a05-a1df-2143fb1f52b0" providerId="AD" clId="Web-{F487EF59-3980-405E-B22B-2B46A2321A96}" dt="2022-02-23T19:35:41.828" v="29" actId="20577"/>
        <pc:sldMkLst>
          <pc:docMk/>
          <pc:sldMk cId="626611779" sldId="332"/>
        </pc:sldMkLst>
        <pc:spChg chg="mod">
          <ac:chgData name="PAULINA TREVIZO CASTILLO" userId="S::l18550322@chihuahua2.tecnm.mx::72423503-199d-4a05-a1df-2143fb1f52b0" providerId="AD" clId="Web-{F487EF59-3980-405E-B22B-2B46A2321A96}" dt="2022-02-23T19:35:07.937" v="25" actId="14100"/>
          <ac:spMkLst>
            <pc:docMk/>
            <pc:sldMk cId="626611779" sldId="332"/>
            <ac:spMk id="2" creationId="{16A11D39-E79B-4D4B-84D2-CE12162C28A6}"/>
          </ac:spMkLst>
        </pc:spChg>
        <pc:spChg chg="mod">
          <ac:chgData name="PAULINA TREVIZO CASTILLO" userId="S::l18550322@chihuahua2.tecnm.mx::72423503-199d-4a05-a1df-2143fb1f52b0" providerId="AD" clId="Web-{F487EF59-3980-405E-B22B-2B46A2321A96}" dt="2022-02-23T19:35:41.828" v="29" actId="20577"/>
          <ac:spMkLst>
            <pc:docMk/>
            <pc:sldMk cId="626611779" sldId="332"/>
            <ac:spMk id="3" creationId="{7FE4DA8E-E098-48A7-8728-F70D2C3B9CBA}"/>
          </ac:spMkLst>
        </pc:spChg>
      </pc:sldChg>
      <pc:sldChg chg="addSp delSp modSp new">
        <pc:chgData name="PAULINA TREVIZO CASTILLO" userId="S::l18550322@chihuahua2.tecnm.mx::72423503-199d-4a05-a1df-2143fb1f52b0" providerId="AD" clId="Web-{F487EF59-3980-405E-B22B-2B46A2321A96}" dt="2022-02-23T19:41:03.961" v="55" actId="14100"/>
        <pc:sldMkLst>
          <pc:docMk/>
          <pc:sldMk cId="1763441725" sldId="333"/>
        </pc:sldMkLst>
        <pc:picChg chg="add del mod">
          <ac:chgData name="PAULINA TREVIZO CASTILLO" userId="S::l18550322@chihuahua2.tecnm.mx::72423503-199d-4a05-a1df-2143fb1f52b0" providerId="AD" clId="Web-{F487EF59-3980-405E-B22B-2B46A2321A96}" dt="2022-02-23T19:40:57.836" v="41"/>
          <ac:picMkLst>
            <pc:docMk/>
            <pc:sldMk cId="1763441725" sldId="333"/>
            <ac:picMk id="5" creationId="{C7139A72-974F-4725-8ECC-D7820095D48A}"/>
          </ac:picMkLst>
        </pc:picChg>
        <pc:picChg chg="add mod">
          <ac:chgData name="PAULINA TREVIZO CASTILLO" userId="S::l18550322@chihuahua2.tecnm.mx::72423503-199d-4a05-a1df-2143fb1f52b0" providerId="AD" clId="Web-{F487EF59-3980-405E-B22B-2B46A2321A96}" dt="2022-02-23T19:41:03.961" v="55" actId="14100"/>
          <ac:picMkLst>
            <pc:docMk/>
            <pc:sldMk cId="1763441725" sldId="333"/>
            <ac:picMk id="6" creationId="{AAB2F148-F159-4C0E-9A86-1703538901AA}"/>
          </ac:picMkLst>
        </pc:picChg>
      </pc:sldChg>
    </pc:docChg>
  </pc:docChgLst>
  <pc:docChgLst>
    <pc:chgData name="JOAN ARMANDO LUNA SOSA" userId="S::lb16060106@chihuahua2.tecnm.mx::40e4a9dc-525a-4a67-80e8-567cfc7228ee" providerId="AD" clId="Web-{08B980FE-10BB-48DE-806E-D5B8153CBA6B}"/>
    <pc:docChg chg="modSld">
      <pc:chgData name="JOAN ARMANDO LUNA SOSA" userId="S::lb16060106@chihuahua2.tecnm.mx::40e4a9dc-525a-4a67-80e8-567cfc7228ee" providerId="AD" clId="Web-{08B980FE-10BB-48DE-806E-D5B8153CBA6B}" dt="2022-02-22T02:34:23.451" v="32" actId="1076"/>
      <pc:docMkLst>
        <pc:docMk/>
      </pc:docMkLst>
      <pc:sldChg chg="delSp modSp">
        <pc:chgData name="JOAN ARMANDO LUNA SOSA" userId="S::lb16060106@chihuahua2.tecnm.mx::40e4a9dc-525a-4a67-80e8-567cfc7228ee" providerId="AD" clId="Web-{08B980FE-10BB-48DE-806E-D5B8153CBA6B}" dt="2022-02-22T02:33:07.258" v="21"/>
        <pc:sldMkLst>
          <pc:docMk/>
          <pc:sldMk cId="0" sldId="259"/>
        </pc:sldMkLst>
        <pc:spChg chg="mod">
          <ac:chgData name="JOAN ARMANDO LUNA SOSA" userId="S::lb16060106@chihuahua2.tecnm.mx::40e4a9dc-525a-4a67-80e8-567cfc7228ee" providerId="AD" clId="Web-{08B980FE-10BB-48DE-806E-D5B8153CBA6B}" dt="2022-02-22T02:33:04.524" v="20" actId="1076"/>
          <ac:spMkLst>
            <pc:docMk/>
            <pc:sldMk cId="0" sldId="259"/>
            <ac:spMk id="1914" creationId="{00000000-0000-0000-0000-000000000000}"/>
          </ac:spMkLst>
        </pc:spChg>
        <pc:spChg chg="del mod">
          <ac:chgData name="JOAN ARMANDO LUNA SOSA" userId="S::lb16060106@chihuahua2.tecnm.mx::40e4a9dc-525a-4a67-80e8-567cfc7228ee" providerId="AD" clId="Web-{08B980FE-10BB-48DE-806E-D5B8153CBA6B}" dt="2022-02-22T02:33:07.258" v="21"/>
          <ac:spMkLst>
            <pc:docMk/>
            <pc:sldMk cId="0" sldId="259"/>
            <ac:spMk id="1915" creationId="{00000000-0000-0000-0000-000000000000}"/>
          </ac:spMkLst>
        </pc:spChg>
      </pc:sldChg>
      <pc:sldChg chg="addSp modSp">
        <pc:chgData name="JOAN ARMANDO LUNA SOSA" userId="S::lb16060106@chihuahua2.tecnm.mx::40e4a9dc-525a-4a67-80e8-567cfc7228ee" providerId="AD" clId="Web-{08B980FE-10BB-48DE-806E-D5B8153CBA6B}" dt="2022-02-22T02:34:23.451" v="32" actId="1076"/>
        <pc:sldMkLst>
          <pc:docMk/>
          <pc:sldMk cId="0" sldId="260"/>
        </pc:sldMkLst>
        <pc:spChg chg="mod">
          <ac:chgData name="JOAN ARMANDO LUNA SOSA" userId="S::lb16060106@chihuahua2.tecnm.mx::40e4a9dc-525a-4a67-80e8-567cfc7228ee" providerId="AD" clId="Web-{08B980FE-10BB-48DE-806E-D5B8153CBA6B}" dt="2022-02-22T02:34:10.388" v="30" actId="20577"/>
          <ac:spMkLst>
            <pc:docMk/>
            <pc:sldMk cId="0" sldId="260"/>
            <ac:spMk id="1921" creationId="{00000000-0000-0000-0000-000000000000}"/>
          </ac:spMkLst>
        </pc:spChg>
        <pc:picChg chg="add mod">
          <ac:chgData name="JOAN ARMANDO LUNA SOSA" userId="S::lb16060106@chihuahua2.tecnm.mx::40e4a9dc-525a-4a67-80e8-567cfc7228ee" providerId="AD" clId="Web-{08B980FE-10BB-48DE-806E-D5B8153CBA6B}" dt="2022-02-22T02:34:23.451" v="32" actId="1076"/>
          <ac:picMkLst>
            <pc:docMk/>
            <pc:sldMk cId="0" sldId="260"/>
            <ac:picMk id="2" creationId="{6F85C08B-86AA-421C-9F18-D19817D2E424}"/>
          </ac:picMkLst>
        </pc:picChg>
      </pc:sldChg>
    </pc:docChg>
  </pc:docChgLst>
  <pc:docChgLst>
    <pc:chgData name="SOFIA IVETH SINALOA GARC�A" userId="S::l19550726@chihuahua2.tecnm.mx::1777406e-b502-419c-80e1-db171b4b60fd" providerId="AD" clId="Web-{FC66B232-2866-4BED-813E-2DD10CA63AB2}"/>
    <pc:docChg chg="modSld">
      <pc:chgData name="SOFIA IVETH SINALOA GARC�A" userId="S::l19550726@chihuahua2.tecnm.mx::1777406e-b502-419c-80e1-db171b4b60fd" providerId="AD" clId="Web-{FC66B232-2866-4BED-813E-2DD10CA63AB2}" dt="2022-02-23T20:09:36.102" v="33" actId="1076"/>
      <pc:docMkLst>
        <pc:docMk/>
      </pc:docMkLst>
      <pc:sldChg chg="addSp modSp">
        <pc:chgData name="SOFIA IVETH SINALOA GARC�A" userId="S::l19550726@chihuahua2.tecnm.mx::1777406e-b502-419c-80e1-db171b4b60fd" providerId="AD" clId="Web-{FC66B232-2866-4BED-813E-2DD10CA63AB2}" dt="2022-02-23T20:01:36.683" v="1" actId="1076"/>
        <pc:sldMkLst>
          <pc:docMk/>
          <pc:sldMk cId="915784117" sldId="317"/>
        </pc:sldMkLst>
        <pc:picChg chg="add mod">
          <ac:chgData name="SOFIA IVETH SINALOA GARC�A" userId="S::l19550726@chihuahua2.tecnm.mx::1777406e-b502-419c-80e1-db171b4b60fd" providerId="AD" clId="Web-{FC66B232-2866-4BED-813E-2DD10CA63AB2}" dt="2022-02-23T20:01:36.683" v="1" actId="1076"/>
          <ac:picMkLst>
            <pc:docMk/>
            <pc:sldMk cId="915784117" sldId="317"/>
            <ac:picMk id="5" creationId="{1B3CB427-A676-4DF2-8B4D-B327773ED9F9}"/>
          </ac:picMkLst>
        </pc:picChg>
      </pc:sldChg>
      <pc:sldChg chg="addSp modSp">
        <pc:chgData name="SOFIA IVETH SINALOA GARC�A" userId="S::l19550726@chihuahua2.tecnm.mx::1777406e-b502-419c-80e1-db171b4b60fd" providerId="AD" clId="Web-{FC66B232-2866-4BED-813E-2DD10CA63AB2}" dt="2022-02-23T20:02:23.092" v="5" actId="1076"/>
        <pc:sldMkLst>
          <pc:docMk/>
          <pc:sldMk cId="139807497" sldId="318"/>
        </pc:sldMkLst>
        <pc:picChg chg="add mod">
          <ac:chgData name="SOFIA IVETH SINALOA GARC�A" userId="S::l19550726@chihuahua2.tecnm.mx::1777406e-b502-419c-80e1-db171b4b60fd" providerId="AD" clId="Web-{FC66B232-2866-4BED-813E-2DD10CA63AB2}" dt="2022-02-23T20:02:23.092" v="5" actId="1076"/>
          <ac:picMkLst>
            <pc:docMk/>
            <pc:sldMk cId="139807497" sldId="318"/>
            <ac:picMk id="5" creationId="{10A11A0A-4541-4E22-8109-902F94D06BE8}"/>
          </ac:picMkLst>
        </pc:picChg>
      </pc:sldChg>
      <pc:sldChg chg="addSp modSp">
        <pc:chgData name="SOFIA IVETH SINALOA GARC�A" userId="S::l19550726@chihuahua2.tecnm.mx::1777406e-b502-419c-80e1-db171b4b60fd" providerId="AD" clId="Web-{FC66B232-2866-4BED-813E-2DD10CA63AB2}" dt="2022-02-23T20:03:07.016" v="9" actId="1076"/>
        <pc:sldMkLst>
          <pc:docMk/>
          <pc:sldMk cId="393651895" sldId="319"/>
        </pc:sldMkLst>
        <pc:picChg chg="add mod">
          <ac:chgData name="SOFIA IVETH SINALOA GARC�A" userId="S::l19550726@chihuahua2.tecnm.mx::1777406e-b502-419c-80e1-db171b4b60fd" providerId="AD" clId="Web-{FC66B232-2866-4BED-813E-2DD10CA63AB2}" dt="2022-02-23T20:03:07.016" v="9" actId="1076"/>
          <ac:picMkLst>
            <pc:docMk/>
            <pc:sldMk cId="393651895" sldId="319"/>
            <ac:picMk id="5" creationId="{FCAE3F76-AD80-497E-B676-7694BB0B5FBC}"/>
          </ac:picMkLst>
        </pc:picChg>
      </pc:sldChg>
      <pc:sldChg chg="addSp modSp">
        <pc:chgData name="SOFIA IVETH SINALOA GARC�A" userId="S::l19550726@chihuahua2.tecnm.mx::1777406e-b502-419c-80e1-db171b4b60fd" providerId="AD" clId="Web-{FC66B232-2866-4BED-813E-2DD10CA63AB2}" dt="2022-02-23T20:06:31.341" v="26"/>
        <pc:sldMkLst>
          <pc:docMk/>
          <pc:sldMk cId="2133253826" sldId="321"/>
        </pc:sldMkLst>
        <pc:spChg chg="add mod">
          <ac:chgData name="SOFIA IVETH SINALOA GARC�A" userId="S::l19550726@chihuahua2.tecnm.mx::1777406e-b502-419c-80e1-db171b4b60fd" providerId="AD" clId="Web-{FC66B232-2866-4BED-813E-2DD10CA63AB2}" dt="2022-02-23T20:06:31.341" v="26"/>
          <ac:spMkLst>
            <pc:docMk/>
            <pc:sldMk cId="2133253826" sldId="321"/>
            <ac:spMk id="6" creationId="{C67D0934-5E0C-4CF3-8A5E-7E746C811984}"/>
          </ac:spMkLst>
        </pc:spChg>
        <pc:picChg chg="add mod modCrop">
          <ac:chgData name="SOFIA IVETH SINALOA GARC�A" userId="S::l19550726@chihuahua2.tecnm.mx::1777406e-b502-419c-80e1-db171b4b60fd" providerId="AD" clId="Web-{FC66B232-2866-4BED-813E-2DD10CA63AB2}" dt="2022-02-23T20:04:22.411" v="15" actId="1076"/>
          <ac:picMkLst>
            <pc:docMk/>
            <pc:sldMk cId="2133253826" sldId="321"/>
            <ac:picMk id="5" creationId="{37803427-D92F-455E-A455-FC9A7811A987}"/>
          </ac:picMkLst>
        </pc:picChg>
      </pc:sldChg>
      <pc:sldChg chg="addSp modSp">
        <pc:chgData name="SOFIA IVETH SINALOA GARC�A" userId="S::l19550726@chihuahua2.tecnm.mx::1777406e-b502-419c-80e1-db171b4b60fd" providerId="AD" clId="Web-{FC66B232-2866-4BED-813E-2DD10CA63AB2}" dt="2022-02-23T20:09:36.102" v="33" actId="1076"/>
        <pc:sldMkLst>
          <pc:docMk/>
          <pc:sldMk cId="2308459553" sldId="322"/>
        </pc:sldMkLst>
        <pc:spChg chg="mod">
          <ac:chgData name="SOFIA IVETH SINALOA GARC�A" userId="S::l19550726@chihuahua2.tecnm.mx::1777406e-b502-419c-80e1-db171b4b60fd" providerId="AD" clId="Web-{FC66B232-2866-4BED-813E-2DD10CA63AB2}" dt="2022-02-23T20:07:15.719" v="29" actId="14100"/>
          <ac:spMkLst>
            <pc:docMk/>
            <pc:sldMk cId="2308459553" sldId="322"/>
            <ac:spMk id="3" creationId="{450AB994-E72E-469B-A349-73D80B95A4FD}"/>
          </ac:spMkLst>
        </pc:spChg>
        <pc:spChg chg="mod">
          <ac:chgData name="SOFIA IVETH SINALOA GARC�A" userId="S::l19550726@chihuahua2.tecnm.mx::1777406e-b502-419c-80e1-db171b4b60fd" providerId="AD" clId="Web-{FC66B232-2866-4BED-813E-2DD10CA63AB2}" dt="2022-02-23T20:07:12.406" v="28" actId="14100"/>
          <ac:spMkLst>
            <pc:docMk/>
            <pc:sldMk cId="2308459553" sldId="322"/>
            <ac:spMk id="4" creationId="{EDA28886-A101-433E-B7B7-13829A5A8A7C}"/>
          </ac:spMkLst>
        </pc:spChg>
        <pc:picChg chg="add mod">
          <ac:chgData name="SOFIA IVETH SINALOA GARC�A" userId="S::l19550726@chihuahua2.tecnm.mx::1777406e-b502-419c-80e1-db171b4b60fd" providerId="AD" clId="Web-{FC66B232-2866-4BED-813E-2DD10CA63AB2}" dt="2022-02-23T20:09:36.102" v="33" actId="1076"/>
          <ac:picMkLst>
            <pc:docMk/>
            <pc:sldMk cId="2308459553" sldId="322"/>
            <ac:picMk id="6" creationId="{ECA9B516-21EE-4868-BCB1-9EAF9C0BB500}"/>
          </ac:picMkLst>
        </pc:picChg>
      </pc:sldChg>
    </pc:docChg>
  </pc:docChgLst>
  <pc:docChgLst>
    <pc:chgData name="JOAN ARMANDO LUNA SOSA" userId="S::lb16060106@chihuahua2.tecnm.mx::40e4a9dc-525a-4a67-80e8-567cfc7228ee" providerId="AD" clId="Web-{387006B7-A5C8-48DD-91EE-E8EBC31C6D48}"/>
    <pc:docChg chg="addSld modSld sldOrd">
      <pc:chgData name="JOAN ARMANDO LUNA SOSA" userId="S::lb16060106@chihuahua2.tecnm.mx::40e4a9dc-525a-4a67-80e8-567cfc7228ee" providerId="AD" clId="Web-{387006B7-A5C8-48DD-91EE-E8EBC31C6D48}" dt="2022-02-23T03:21:38.412" v="25" actId="20577"/>
      <pc:docMkLst>
        <pc:docMk/>
      </pc:docMkLst>
      <pc:sldChg chg="modSp">
        <pc:chgData name="JOAN ARMANDO LUNA SOSA" userId="S::lb16060106@chihuahua2.tecnm.mx::40e4a9dc-525a-4a67-80e8-567cfc7228ee" providerId="AD" clId="Web-{387006B7-A5C8-48DD-91EE-E8EBC31C6D48}" dt="2022-02-23T03:21:38.412" v="25" actId="20577"/>
        <pc:sldMkLst>
          <pc:docMk/>
          <pc:sldMk cId="0" sldId="258"/>
        </pc:sldMkLst>
        <pc:spChg chg="mod">
          <ac:chgData name="JOAN ARMANDO LUNA SOSA" userId="S::lb16060106@chihuahua2.tecnm.mx::40e4a9dc-525a-4a67-80e8-567cfc7228ee" providerId="AD" clId="Web-{387006B7-A5C8-48DD-91EE-E8EBC31C6D48}" dt="2022-02-23T03:21:38.412" v="25" actId="20577"/>
          <ac:spMkLst>
            <pc:docMk/>
            <pc:sldMk cId="0" sldId="258"/>
            <ac:spMk id="1905" creationId="{00000000-0000-0000-0000-000000000000}"/>
          </ac:spMkLst>
        </pc:spChg>
      </pc:sldChg>
      <pc:sldChg chg="modSp add ord replId">
        <pc:chgData name="JOAN ARMANDO LUNA SOSA" userId="S::lb16060106@chihuahua2.tecnm.mx::40e4a9dc-525a-4a67-80e8-567cfc7228ee" providerId="AD" clId="Web-{387006B7-A5C8-48DD-91EE-E8EBC31C6D48}" dt="2022-02-23T03:16:44.490" v="5" actId="20577"/>
        <pc:sldMkLst>
          <pc:docMk/>
          <pc:sldMk cId="408314679" sldId="314"/>
        </pc:sldMkLst>
        <pc:spChg chg="mod">
          <ac:chgData name="JOAN ARMANDO LUNA SOSA" userId="S::lb16060106@chihuahua2.tecnm.mx::40e4a9dc-525a-4a67-80e8-567cfc7228ee" providerId="AD" clId="Web-{387006B7-A5C8-48DD-91EE-E8EBC31C6D48}" dt="2022-02-23T03:16:44.490" v="5" actId="20577"/>
          <ac:spMkLst>
            <pc:docMk/>
            <pc:sldMk cId="408314679" sldId="314"/>
            <ac:spMk id="2" creationId="{BA651C05-C810-4676-9B99-BAB7528990D2}"/>
          </ac:spMkLst>
        </pc:spChg>
      </pc:sldChg>
      <pc:sldChg chg="addSp delSp modSp new">
        <pc:chgData name="JOAN ARMANDO LUNA SOSA" userId="S::lb16060106@chihuahua2.tecnm.mx::40e4a9dc-525a-4a67-80e8-567cfc7228ee" providerId="AD" clId="Web-{387006B7-A5C8-48DD-91EE-E8EBC31C6D48}" dt="2022-02-23T03:21:13.051" v="23" actId="1076"/>
        <pc:sldMkLst>
          <pc:docMk/>
          <pc:sldMk cId="480439298" sldId="315"/>
        </pc:sldMkLst>
        <pc:spChg chg="del">
          <ac:chgData name="JOAN ARMANDO LUNA SOSA" userId="S::lb16060106@chihuahua2.tecnm.mx::40e4a9dc-525a-4a67-80e8-567cfc7228ee" providerId="AD" clId="Web-{387006B7-A5C8-48DD-91EE-E8EBC31C6D48}" dt="2022-02-23T03:17:15.414" v="8"/>
          <ac:spMkLst>
            <pc:docMk/>
            <pc:sldMk cId="480439298" sldId="315"/>
            <ac:spMk id="2" creationId="{C60826BA-8B55-4434-9726-441EC8F8EA19}"/>
          </ac:spMkLst>
        </pc:spChg>
        <pc:spChg chg="del">
          <ac:chgData name="JOAN ARMANDO LUNA SOSA" userId="S::lb16060106@chihuahua2.tecnm.mx::40e4a9dc-525a-4a67-80e8-567cfc7228ee" providerId="AD" clId="Web-{387006B7-A5C8-48DD-91EE-E8EBC31C6D48}" dt="2022-02-23T03:17:15.382" v="7"/>
          <ac:spMkLst>
            <pc:docMk/>
            <pc:sldMk cId="480439298" sldId="315"/>
            <ac:spMk id="3" creationId="{8469D4FE-ECD3-4834-A8A0-695E4C0B4DCE}"/>
          </ac:spMkLst>
        </pc:spChg>
        <pc:picChg chg="add mod">
          <ac:chgData name="JOAN ARMANDO LUNA SOSA" userId="S::lb16060106@chihuahua2.tecnm.mx::40e4a9dc-525a-4a67-80e8-567cfc7228ee" providerId="AD" clId="Web-{387006B7-A5C8-48DD-91EE-E8EBC31C6D48}" dt="2022-02-23T03:19:44.890" v="16" actId="1076"/>
          <ac:picMkLst>
            <pc:docMk/>
            <pc:sldMk cId="480439298" sldId="315"/>
            <ac:picMk id="5" creationId="{4781EE92-82D5-4D5F-A37E-3772AEB1ABA2}"/>
          </ac:picMkLst>
        </pc:picChg>
        <pc:picChg chg="add mod">
          <ac:chgData name="JOAN ARMANDO LUNA SOSA" userId="S::lb16060106@chihuahua2.tecnm.mx::40e4a9dc-525a-4a67-80e8-567cfc7228ee" providerId="AD" clId="Web-{387006B7-A5C8-48DD-91EE-E8EBC31C6D48}" dt="2022-02-23T03:19:05.326" v="11" actId="1076"/>
          <ac:picMkLst>
            <pc:docMk/>
            <pc:sldMk cId="480439298" sldId="315"/>
            <ac:picMk id="6" creationId="{96362F42-EE3E-4AFF-AD56-888E6EC6EB08}"/>
          </ac:picMkLst>
        </pc:picChg>
        <pc:picChg chg="add mod">
          <ac:chgData name="JOAN ARMANDO LUNA SOSA" userId="S::lb16060106@chihuahua2.tecnm.mx::40e4a9dc-525a-4a67-80e8-567cfc7228ee" providerId="AD" clId="Web-{387006B7-A5C8-48DD-91EE-E8EBC31C6D48}" dt="2022-02-23T03:19:45.828" v="17" actId="1076"/>
          <ac:picMkLst>
            <pc:docMk/>
            <pc:sldMk cId="480439298" sldId="315"/>
            <ac:picMk id="7" creationId="{F8361501-AAF7-488C-810F-786D9BF87F1D}"/>
          </ac:picMkLst>
        </pc:picChg>
        <pc:picChg chg="add mod">
          <ac:chgData name="JOAN ARMANDO LUNA SOSA" userId="S::lb16060106@chihuahua2.tecnm.mx::40e4a9dc-525a-4a67-80e8-567cfc7228ee" providerId="AD" clId="Web-{387006B7-A5C8-48DD-91EE-E8EBC31C6D48}" dt="2022-02-23T03:20:28.580" v="21" actId="1076"/>
          <ac:picMkLst>
            <pc:docMk/>
            <pc:sldMk cId="480439298" sldId="315"/>
            <ac:picMk id="8" creationId="{4E727E60-15B5-43AB-A298-F45DCE12071C}"/>
          </ac:picMkLst>
        </pc:picChg>
        <pc:picChg chg="add mod">
          <ac:chgData name="JOAN ARMANDO LUNA SOSA" userId="S::lb16060106@chihuahua2.tecnm.mx::40e4a9dc-525a-4a67-80e8-567cfc7228ee" providerId="AD" clId="Web-{387006B7-A5C8-48DD-91EE-E8EBC31C6D48}" dt="2022-02-23T03:21:13.051" v="23" actId="1076"/>
          <ac:picMkLst>
            <pc:docMk/>
            <pc:sldMk cId="480439298" sldId="315"/>
            <ac:picMk id="9" creationId="{8D54EFDE-111A-4995-A23F-754F48F7DFFB}"/>
          </ac:picMkLst>
        </pc:picChg>
      </pc:sldChg>
    </pc:docChg>
  </pc:docChgLst>
  <pc:docChgLst>
    <pc:chgData name="SOFIA IVETH SINALOA GARC�A" userId="S::l19550726@chihuahua2.tecnm.mx::1777406e-b502-419c-80e1-db171b4b60fd" providerId="AD" clId="Web-{0DFE243C-188B-4F7C-8F4F-2F8777D14351}"/>
    <pc:docChg chg="modSld">
      <pc:chgData name="SOFIA IVETH SINALOA GARC�A" userId="S::l19550726@chihuahua2.tecnm.mx::1777406e-b502-419c-80e1-db171b4b60fd" providerId="AD" clId="Web-{0DFE243C-188B-4F7C-8F4F-2F8777D14351}" dt="2022-03-01T02:00:26.526" v="3" actId="1076"/>
      <pc:docMkLst>
        <pc:docMk/>
      </pc:docMkLst>
      <pc:sldChg chg="modSp">
        <pc:chgData name="SOFIA IVETH SINALOA GARC�A" userId="S::l19550726@chihuahua2.tecnm.mx::1777406e-b502-419c-80e1-db171b4b60fd" providerId="AD" clId="Web-{0DFE243C-188B-4F7C-8F4F-2F8777D14351}" dt="2022-03-01T02:00:26.526" v="3" actId="1076"/>
        <pc:sldMkLst>
          <pc:docMk/>
          <pc:sldMk cId="1394909961" sldId="296"/>
        </pc:sldMkLst>
        <pc:spChg chg="mod">
          <ac:chgData name="SOFIA IVETH SINALOA GARC�A" userId="S::l19550726@chihuahua2.tecnm.mx::1777406e-b502-419c-80e1-db171b4b60fd" providerId="AD" clId="Web-{0DFE243C-188B-4F7C-8F4F-2F8777D14351}" dt="2022-03-01T02:00:26.526" v="3" actId="1076"/>
          <ac:spMkLst>
            <pc:docMk/>
            <pc:sldMk cId="1394909961" sldId="296"/>
            <ac:spMk id="9" creationId="{0BF6236A-841F-4CDB-A61C-032C17A240BD}"/>
          </ac:spMkLst>
        </pc:spChg>
        <pc:picChg chg="mod">
          <ac:chgData name="SOFIA IVETH SINALOA GARC�A" userId="S::l19550726@chihuahua2.tecnm.mx::1777406e-b502-419c-80e1-db171b4b60fd" providerId="AD" clId="Web-{0DFE243C-188B-4F7C-8F4F-2F8777D14351}" dt="2022-03-01T02:00:24.260" v="2" actId="1076"/>
          <ac:picMkLst>
            <pc:docMk/>
            <pc:sldMk cId="1394909961" sldId="296"/>
            <ac:picMk id="4" creationId="{D70B78C7-DA71-4FA2-B196-E7C462B2B968}"/>
          </ac:picMkLst>
        </pc:picChg>
      </pc:sldChg>
    </pc:docChg>
  </pc:docChgLst>
  <pc:docChgLst>
    <pc:chgData name="PAULINA TREVIZO CASTILLO" userId="S::l18550322@chihuahua2.tecnm.mx::72423503-199d-4a05-a1df-2143fb1f52b0" providerId="AD" clId="Web-{AAF50244-5ADA-4AEA-A25E-057931AE6204}"/>
    <pc:docChg chg="modSld">
      <pc:chgData name="PAULINA TREVIZO CASTILLO" userId="S::l18550322@chihuahua2.tecnm.mx::72423503-199d-4a05-a1df-2143fb1f52b0" providerId="AD" clId="Web-{AAF50244-5ADA-4AEA-A25E-057931AE6204}" dt="2022-02-23T20:51:14.712" v="33" actId="20577"/>
      <pc:docMkLst>
        <pc:docMk/>
      </pc:docMkLst>
      <pc:sldChg chg="modSp">
        <pc:chgData name="PAULINA TREVIZO CASTILLO" userId="S::l18550322@chihuahua2.tecnm.mx::72423503-199d-4a05-a1df-2143fb1f52b0" providerId="AD" clId="Web-{AAF50244-5ADA-4AEA-A25E-057931AE6204}" dt="2022-02-23T20:51:14.712" v="33" actId="20577"/>
        <pc:sldMkLst>
          <pc:docMk/>
          <pc:sldMk cId="626611779" sldId="332"/>
        </pc:sldMkLst>
        <pc:spChg chg="mod">
          <ac:chgData name="PAULINA TREVIZO CASTILLO" userId="S::l18550322@chihuahua2.tecnm.mx::72423503-199d-4a05-a1df-2143fb1f52b0" providerId="AD" clId="Web-{AAF50244-5ADA-4AEA-A25E-057931AE6204}" dt="2022-02-23T20:51:14.712" v="33" actId="20577"/>
          <ac:spMkLst>
            <pc:docMk/>
            <pc:sldMk cId="626611779" sldId="332"/>
            <ac:spMk id="3" creationId="{7FE4DA8E-E098-48A7-8728-F70D2C3B9CBA}"/>
          </ac:spMkLst>
        </pc:spChg>
      </pc:sldChg>
    </pc:docChg>
  </pc:docChgLst>
  <pc:docChgLst>
    <pc:chgData name="SOFIA IVETH SINALOA GARC�A" userId="S::l19550726@chihuahua2.tecnm.mx::1777406e-b502-419c-80e1-db171b4b60fd" providerId="AD" clId="Web-{9603754D-4984-4D29-AF17-AE51A0FBEDE3}"/>
    <pc:docChg chg="addSld modSld">
      <pc:chgData name="SOFIA IVETH SINALOA GARC�A" userId="S::l19550726@chihuahua2.tecnm.mx::1777406e-b502-419c-80e1-db171b4b60fd" providerId="AD" clId="Web-{9603754D-4984-4D29-AF17-AE51A0FBEDE3}" dt="2022-02-23T04:28:10.491" v="131" actId="20577"/>
      <pc:docMkLst>
        <pc:docMk/>
      </pc:docMkLst>
      <pc:sldChg chg="addSp delSp modSp">
        <pc:chgData name="SOFIA IVETH SINALOA GARC�A" userId="S::l19550726@chihuahua2.tecnm.mx::1777406e-b502-419c-80e1-db171b4b60fd" providerId="AD" clId="Web-{9603754D-4984-4D29-AF17-AE51A0FBEDE3}" dt="2022-02-23T04:17:02.151" v="73" actId="1076"/>
        <pc:sldMkLst>
          <pc:docMk/>
          <pc:sldMk cId="0" sldId="256"/>
        </pc:sldMkLst>
        <pc:spChg chg="add mod">
          <ac:chgData name="SOFIA IVETH SINALOA GARC�A" userId="S::l19550726@chihuahua2.tecnm.mx::1777406e-b502-419c-80e1-db171b4b60fd" providerId="AD" clId="Web-{9603754D-4984-4D29-AF17-AE51A0FBEDE3}" dt="2022-02-23T04:16:55.932" v="71" actId="1076"/>
          <ac:spMkLst>
            <pc:docMk/>
            <pc:sldMk cId="0" sldId="256"/>
            <ac:spMk id="4" creationId="{176CAE57-D546-488F-8333-7DADDA3F45F9}"/>
          </ac:spMkLst>
        </pc:spChg>
        <pc:spChg chg="add mod">
          <ac:chgData name="SOFIA IVETH SINALOA GARC�A" userId="S::l19550726@chihuahua2.tecnm.mx::1777406e-b502-419c-80e1-db171b4b60fd" providerId="AD" clId="Web-{9603754D-4984-4D29-AF17-AE51A0FBEDE3}" dt="2022-02-23T04:17:02.151" v="73" actId="1076"/>
          <ac:spMkLst>
            <pc:docMk/>
            <pc:sldMk cId="0" sldId="256"/>
            <ac:spMk id="5" creationId="{D63B6A21-9EDE-43BB-A4A5-26AB66D311D1}"/>
          </ac:spMkLst>
        </pc:spChg>
        <pc:spChg chg="mod">
          <ac:chgData name="SOFIA IVETH SINALOA GARC�A" userId="S::l19550726@chihuahua2.tecnm.mx::1777406e-b502-419c-80e1-db171b4b60fd" providerId="AD" clId="Web-{9603754D-4984-4D29-AF17-AE51A0FBEDE3}" dt="2022-02-23T04:15:36.911" v="48" actId="1076"/>
          <ac:spMkLst>
            <pc:docMk/>
            <pc:sldMk cId="0" sldId="256"/>
            <ac:spMk id="1891" creationId="{00000000-0000-0000-0000-000000000000}"/>
          </ac:spMkLst>
        </pc:spChg>
        <pc:picChg chg="add del mod">
          <ac:chgData name="SOFIA IVETH SINALOA GARC�A" userId="S::l19550726@chihuahua2.tecnm.mx::1777406e-b502-419c-80e1-db171b4b60fd" providerId="AD" clId="Web-{9603754D-4984-4D29-AF17-AE51A0FBEDE3}" dt="2022-02-23T04:10:10.703" v="5"/>
          <ac:picMkLst>
            <pc:docMk/>
            <pc:sldMk cId="0" sldId="256"/>
            <ac:picMk id="2" creationId="{658EEB04-3CE3-4718-BDBF-D77DCE3444EE}"/>
          </ac:picMkLst>
        </pc:picChg>
        <pc:picChg chg="add del mod">
          <ac:chgData name="SOFIA IVETH SINALOA GARC�A" userId="S::l19550726@chihuahua2.tecnm.mx::1777406e-b502-419c-80e1-db171b4b60fd" providerId="AD" clId="Web-{9603754D-4984-4D29-AF17-AE51A0FBEDE3}" dt="2022-02-23T04:10:31.892" v="8"/>
          <ac:picMkLst>
            <pc:docMk/>
            <pc:sldMk cId="0" sldId="256"/>
            <ac:picMk id="3" creationId="{C0205B91-1918-4797-90EC-E80C78FAB479}"/>
          </ac:picMkLst>
        </pc:picChg>
      </pc:sldChg>
      <pc:sldChg chg="modSp">
        <pc:chgData name="SOFIA IVETH SINALOA GARC�A" userId="S::l19550726@chihuahua2.tecnm.mx::1777406e-b502-419c-80e1-db171b4b60fd" providerId="AD" clId="Web-{9603754D-4984-4D29-AF17-AE51A0FBEDE3}" dt="2022-02-23T04:28:10.491" v="131" actId="20577"/>
        <pc:sldMkLst>
          <pc:docMk/>
          <pc:sldMk cId="915784117" sldId="317"/>
        </pc:sldMkLst>
        <pc:spChg chg="mod">
          <ac:chgData name="SOFIA IVETH SINALOA GARC�A" userId="S::l19550726@chihuahua2.tecnm.mx::1777406e-b502-419c-80e1-db171b4b60fd" providerId="AD" clId="Web-{9603754D-4984-4D29-AF17-AE51A0FBEDE3}" dt="2022-02-23T04:28:10.491" v="131" actId="20577"/>
          <ac:spMkLst>
            <pc:docMk/>
            <pc:sldMk cId="915784117" sldId="317"/>
            <ac:spMk id="3" creationId="{1354AD73-38B8-49BA-8F55-3D402D409142}"/>
          </ac:spMkLst>
        </pc:spChg>
      </pc:sldChg>
      <pc:sldChg chg="modSp new">
        <pc:chgData name="SOFIA IVETH SINALOA GARC�A" userId="S::l19550726@chihuahua2.tecnm.mx::1777406e-b502-419c-80e1-db171b4b60fd" providerId="AD" clId="Web-{9603754D-4984-4D29-AF17-AE51A0FBEDE3}" dt="2022-02-23T04:27:30.129" v="119" actId="20577"/>
        <pc:sldMkLst>
          <pc:docMk/>
          <pc:sldMk cId="149932080" sldId="331"/>
        </pc:sldMkLst>
        <pc:spChg chg="mod">
          <ac:chgData name="SOFIA IVETH SINALOA GARC�A" userId="S::l19550726@chihuahua2.tecnm.mx::1777406e-b502-419c-80e1-db171b4b60fd" providerId="AD" clId="Web-{9603754D-4984-4D29-AF17-AE51A0FBEDE3}" dt="2022-02-23T04:20:00.147" v="92" actId="20577"/>
          <ac:spMkLst>
            <pc:docMk/>
            <pc:sldMk cId="149932080" sldId="331"/>
            <ac:spMk id="2" creationId="{D0D51D30-756A-4608-BD4C-166D67AA0754}"/>
          </ac:spMkLst>
        </pc:spChg>
        <pc:spChg chg="mod">
          <ac:chgData name="SOFIA IVETH SINALOA GARC�A" userId="S::l19550726@chihuahua2.tecnm.mx::1777406e-b502-419c-80e1-db171b4b60fd" providerId="AD" clId="Web-{9603754D-4984-4D29-AF17-AE51A0FBEDE3}" dt="2022-02-23T04:27:30.129" v="119" actId="20577"/>
          <ac:spMkLst>
            <pc:docMk/>
            <pc:sldMk cId="149932080" sldId="331"/>
            <ac:spMk id="3" creationId="{5497058F-FF03-4DAB-BE71-C5478178EB21}"/>
          </ac:spMkLst>
        </pc:spChg>
      </pc:sldChg>
    </pc:docChg>
  </pc:docChgLst>
  <pc:docChgLst>
    <pc:chgData name="SOFIA IVETH SINALOA GARC�A" userId="S::l19550726@chihuahua2.tecnm.mx::1777406e-b502-419c-80e1-db171b4b60fd" providerId="AD" clId="Web-{F9246E2F-0C00-4BB6-BBEB-A90B48AAFD1F}"/>
    <pc:docChg chg="addSld delSld">
      <pc:chgData name="SOFIA IVETH SINALOA GARC�A" userId="S::l19550726@chihuahua2.tecnm.mx::1777406e-b502-419c-80e1-db171b4b60fd" providerId="AD" clId="Web-{F9246E2F-0C00-4BB6-BBEB-A90B48AAFD1F}" dt="2022-02-22T05:01:58.511" v="7"/>
      <pc:docMkLst>
        <pc:docMk/>
      </pc:docMkLst>
      <pc:sldChg chg="new del">
        <pc:chgData name="SOFIA IVETH SINALOA GARC�A" userId="S::l19550726@chihuahua2.tecnm.mx::1777406e-b502-419c-80e1-db171b4b60fd" providerId="AD" clId="Web-{F9246E2F-0C00-4BB6-BBEB-A90B48AAFD1F}" dt="2022-02-22T05:01:58.511" v="7"/>
        <pc:sldMkLst>
          <pc:docMk/>
          <pc:sldMk cId="1410168721" sldId="314"/>
        </pc:sldMkLst>
      </pc:sldChg>
      <pc:sldChg chg="new del">
        <pc:chgData name="SOFIA IVETH SINALOA GARC�A" userId="S::l19550726@chihuahua2.tecnm.mx::1777406e-b502-419c-80e1-db171b4b60fd" providerId="AD" clId="Web-{F9246E2F-0C00-4BB6-BBEB-A90B48AAFD1F}" dt="2022-02-22T05:01:16.807" v="1"/>
        <pc:sldMkLst>
          <pc:docMk/>
          <pc:sldMk cId="1512558705" sldId="314"/>
        </pc:sldMkLst>
      </pc:sldChg>
      <pc:sldChg chg="new del">
        <pc:chgData name="SOFIA IVETH SINALOA GARC�A" userId="S::l19550726@chihuahua2.tecnm.mx::1777406e-b502-419c-80e1-db171b4b60fd" providerId="AD" clId="Web-{F9246E2F-0C00-4BB6-BBEB-A90B48AAFD1F}" dt="2022-02-22T05:01:34.354" v="5"/>
        <pc:sldMkLst>
          <pc:docMk/>
          <pc:sldMk cId="2575704925" sldId="314"/>
        </pc:sldMkLst>
      </pc:sldChg>
      <pc:sldChg chg="new del">
        <pc:chgData name="SOFIA IVETH SINALOA GARC�A" userId="S::l19550726@chihuahua2.tecnm.mx::1777406e-b502-419c-80e1-db171b4b60fd" providerId="AD" clId="Web-{F9246E2F-0C00-4BB6-BBEB-A90B48AAFD1F}" dt="2022-02-22T05:01:30.292" v="3"/>
        <pc:sldMkLst>
          <pc:docMk/>
          <pc:sldMk cId="2834658143" sldId="314"/>
        </pc:sldMkLst>
      </pc:sldChg>
    </pc:docChg>
  </pc:docChgLst>
  <pc:docChgLst>
    <pc:chgData name="JOAN ARMANDO LUNA SOSA" userId="S::lb16060106@chihuahua2.tecnm.mx::40e4a9dc-525a-4a67-80e8-567cfc7228ee" providerId="AD" clId="Web-{D97C6280-4215-4724-A4BB-FBB69F32E6BB}"/>
    <pc:docChg chg="addSld delSld modSld sldOrd">
      <pc:chgData name="JOAN ARMANDO LUNA SOSA" userId="S::lb16060106@chihuahua2.tecnm.mx::40e4a9dc-525a-4a67-80e8-567cfc7228ee" providerId="AD" clId="Web-{D97C6280-4215-4724-A4BB-FBB69F32E6BB}" dt="2022-02-23T03:56:21.937" v="146" actId="20577"/>
      <pc:docMkLst>
        <pc:docMk/>
      </pc:docMkLst>
      <pc:sldChg chg="add del">
        <pc:chgData name="JOAN ARMANDO LUNA SOSA" userId="S::lb16060106@chihuahua2.tecnm.mx::40e4a9dc-525a-4a67-80e8-567cfc7228ee" providerId="AD" clId="Web-{D97C6280-4215-4724-A4BB-FBB69F32E6BB}" dt="2022-02-23T03:26:15.110" v="1"/>
        <pc:sldMkLst>
          <pc:docMk/>
          <pc:sldMk cId="0" sldId="256"/>
        </pc:sldMkLst>
      </pc:sldChg>
      <pc:sldChg chg="del">
        <pc:chgData name="JOAN ARMANDO LUNA SOSA" userId="S::lb16060106@chihuahua2.tecnm.mx::40e4a9dc-525a-4a67-80e8-567cfc7228ee" providerId="AD" clId="Web-{D97C6280-4215-4724-A4BB-FBB69F32E6BB}" dt="2022-02-23T03:30:19.828" v="2"/>
        <pc:sldMkLst>
          <pc:docMk/>
          <pc:sldMk cId="1012257499" sldId="311"/>
        </pc:sldMkLst>
      </pc:sldChg>
      <pc:sldChg chg="ord">
        <pc:chgData name="JOAN ARMANDO LUNA SOSA" userId="S::lb16060106@chihuahua2.tecnm.mx::40e4a9dc-525a-4a67-80e8-567cfc7228ee" providerId="AD" clId="Web-{D97C6280-4215-4724-A4BB-FBB69F32E6BB}" dt="2022-02-23T03:40:30.192" v="61"/>
        <pc:sldMkLst>
          <pc:docMk/>
          <pc:sldMk cId="408314679" sldId="314"/>
        </pc:sldMkLst>
      </pc:sldChg>
      <pc:sldChg chg="ord">
        <pc:chgData name="JOAN ARMANDO LUNA SOSA" userId="S::lb16060106@chihuahua2.tecnm.mx::40e4a9dc-525a-4a67-80e8-567cfc7228ee" providerId="AD" clId="Web-{D97C6280-4215-4724-A4BB-FBB69F32E6BB}" dt="2022-02-23T03:39:59.722" v="60"/>
        <pc:sldMkLst>
          <pc:docMk/>
          <pc:sldMk cId="480439298" sldId="315"/>
        </pc:sldMkLst>
      </pc:sldChg>
      <pc:sldChg chg="modSp new">
        <pc:chgData name="JOAN ARMANDO LUNA SOSA" userId="S::lb16060106@chihuahua2.tecnm.mx::40e4a9dc-525a-4a67-80e8-567cfc7228ee" providerId="AD" clId="Web-{D97C6280-4215-4724-A4BB-FBB69F32E6BB}" dt="2022-02-23T03:31:22.034" v="5" actId="20577"/>
        <pc:sldMkLst>
          <pc:docMk/>
          <pc:sldMk cId="3040559001" sldId="316"/>
        </pc:sldMkLst>
        <pc:spChg chg="mod">
          <ac:chgData name="JOAN ARMANDO LUNA SOSA" userId="S::lb16060106@chihuahua2.tecnm.mx::40e4a9dc-525a-4a67-80e8-567cfc7228ee" providerId="AD" clId="Web-{D97C6280-4215-4724-A4BB-FBB69F32E6BB}" dt="2022-02-23T03:31:22.034" v="5" actId="20577"/>
          <ac:spMkLst>
            <pc:docMk/>
            <pc:sldMk cId="3040559001" sldId="316"/>
            <ac:spMk id="2" creationId="{D2785982-2100-4D56-9BC3-A2E27062628E}"/>
          </ac:spMkLst>
        </pc:spChg>
      </pc:sldChg>
      <pc:sldChg chg="modSp new">
        <pc:chgData name="JOAN ARMANDO LUNA SOSA" userId="S::lb16060106@chihuahua2.tecnm.mx::40e4a9dc-525a-4a67-80e8-567cfc7228ee" providerId="AD" clId="Web-{D97C6280-4215-4724-A4BB-FBB69F32E6BB}" dt="2022-02-23T03:32:03.568" v="14" actId="20577"/>
        <pc:sldMkLst>
          <pc:docMk/>
          <pc:sldMk cId="915784117" sldId="317"/>
        </pc:sldMkLst>
        <pc:spChg chg="mod">
          <ac:chgData name="JOAN ARMANDO LUNA SOSA" userId="S::lb16060106@chihuahua2.tecnm.mx::40e4a9dc-525a-4a67-80e8-567cfc7228ee" providerId="AD" clId="Web-{D97C6280-4215-4724-A4BB-FBB69F32E6BB}" dt="2022-02-23T03:32:03.568" v="14" actId="20577"/>
          <ac:spMkLst>
            <pc:docMk/>
            <pc:sldMk cId="915784117" sldId="317"/>
            <ac:spMk id="2" creationId="{D7414A57-C6E4-4E55-A140-80C3B127EB92}"/>
          </ac:spMkLst>
        </pc:spChg>
        <pc:spChg chg="mod">
          <ac:chgData name="JOAN ARMANDO LUNA SOSA" userId="S::lb16060106@chihuahua2.tecnm.mx::40e4a9dc-525a-4a67-80e8-567cfc7228ee" providerId="AD" clId="Web-{D97C6280-4215-4724-A4BB-FBB69F32E6BB}" dt="2022-02-23T03:32:03.396" v="11" actId="20577"/>
          <ac:spMkLst>
            <pc:docMk/>
            <pc:sldMk cId="915784117" sldId="317"/>
            <ac:spMk id="3" creationId="{1354AD73-38B8-49BA-8F55-3D402D409142}"/>
          </ac:spMkLst>
        </pc:spChg>
      </pc:sldChg>
      <pc:sldChg chg="modSp add replId">
        <pc:chgData name="JOAN ARMANDO LUNA SOSA" userId="S::lb16060106@chihuahua2.tecnm.mx::40e4a9dc-525a-4a67-80e8-567cfc7228ee" providerId="AD" clId="Web-{D97C6280-4215-4724-A4BB-FBB69F32E6BB}" dt="2022-02-23T03:33:16.338" v="18" actId="20577"/>
        <pc:sldMkLst>
          <pc:docMk/>
          <pc:sldMk cId="139807497" sldId="318"/>
        </pc:sldMkLst>
        <pc:spChg chg="mod">
          <ac:chgData name="JOAN ARMANDO LUNA SOSA" userId="S::lb16060106@chihuahua2.tecnm.mx::40e4a9dc-525a-4a67-80e8-567cfc7228ee" providerId="AD" clId="Web-{D97C6280-4215-4724-A4BB-FBB69F32E6BB}" dt="2022-02-23T03:33:16.213" v="16" actId="20577"/>
          <ac:spMkLst>
            <pc:docMk/>
            <pc:sldMk cId="139807497" sldId="318"/>
            <ac:spMk id="2" creationId="{D7414A57-C6E4-4E55-A140-80C3B127EB92}"/>
          </ac:spMkLst>
        </pc:spChg>
        <pc:spChg chg="mod">
          <ac:chgData name="JOAN ARMANDO LUNA SOSA" userId="S::lb16060106@chihuahua2.tecnm.mx::40e4a9dc-525a-4a67-80e8-567cfc7228ee" providerId="AD" clId="Web-{D97C6280-4215-4724-A4BB-FBB69F32E6BB}" dt="2022-02-23T03:33:16.338" v="18" actId="20577"/>
          <ac:spMkLst>
            <pc:docMk/>
            <pc:sldMk cId="139807497" sldId="318"/>
            <ac:spMk id="3" creationId="{1354AD73-38B8-49BA-8F55-3D402D409142}"/>
          </ac:spMkLst>
        </pc:spChg>
      </pc:sldChg>
      <pc:sldChg chg="modSp add replId">
        <pc:chgData name="JOAN ARMANDO LUNA SOSA" userId="S::lb16060106@chihuahua2.tecnm.mx::40e4a9dc-525a-4a67-80e8-567cfc7228ee" providerId="AD" clId="Web-{D97C6280-4215-4724-A4BB-FBB69F32E6BB}" dt="2022-02-23T03:37:46.292" v="43" actId="20577"/>
        <pc:sldMkLst>
          <pc:docMk/>
          <pc:sldMk cId="393651895" sldId="319"/>
        </pc:sldMkLst>
        <pc:spChg chg="mod">
          <ac:chgData name="JOAN ARMANDO LUNA SOSA" userId="S::lb16060106@chihuahua2.tecnm.mx::40e4a9dc-525a-4a67-80e8-567cfc7228ee" providerId="AD" clId="Web-{D97C6280-4215-4724-A4BB-FBB69F32E6BB}" dt="2022-02-23T03:33:54.840" v="24" actId="20577"/>
          <ac:spMkLst>
            <pc:docMk/>
            <pc:sldMk cId="393651895" sldId="319"/>
            <ac:spMk id="2" creationId="{D7414A57-C6E4-4E55-A140-80C3B127EB92}"/>
          </ac:spMkLst>
        </pc:spChg>
        <pc:spChg chg="mod">
          <ac:chgData name="JOAN ARMANDO LUNA SOSA" userId="S::lb16060106@chihuahua2.tecnm.mx::40e4a9dc-525a-4a67-80e8-567cfc7228ee" providerId="AD" clId="Web-{D97C6280-4215-4724-A4BB-FBB69F32E6BB}" dt="2022-02-23T03:37:46.292" v="43" actId="20577"/>
          <ac:spMkLst>
            <pc:docMk/>
            <pc:sldMk cId="393651895" sldId="319"/>
            <ac:spMk id="3" creationId="{1354AD73-38B8-49BA-8F55-3D402D409142}"/>
          </ac:spMkLst>
        </pc:spChg>
      </pc:sldChg>
      <pc:sldChg chg="modSp add replId">
        <pc:chgData name="JOAN ARMANDO LUNA SOSA" userId="S::lb16060106@chihuahua2.tecnm.mx::40e4a9dc-525a-4a67-80e8-567cfc7228ee" providerId="AD" clId="Web-{D97C6280-4215-4724-A4BB-FBB69F32E6BB}" dt="2022-02-23T03:37:40.557" v="38" actId="20577"/>
        <pc:sldMkLst>
          <pc:docMk/>
          <pc:sldMk cId="3340126902" sldId="320"/>
        </pc:sldMkLst>
        <pc:spChg chg="mod">
          <ac:chgData name="JOAN ARMANDO LUNA SOSA" userId="S::lb16060106@chihuahua2.tecnm.mx::40e4a9dc-525a-4a67-80e8-567cfc7228ee" providerId="AD" clId="Web-{D97C6280-4215-4724-A4BB-FBB69F32E6BB}" dt="2022-02-23T03:37:40.557" v="38" actId="20577"/>
          <ac:spMkLst>
            <pc:docMk/>
            <pc:sldMk cId="3340126902" sldId="320"/>
            <ac:spMk id="3" creationId="{1354AD73-38B8-49BA-8F55-3D402D409142}"/>
          </ac:spMkLst>
        </pc:spChg>
      </pc:sldChg>
      <pc:sldChg chg="modSp add replId">
        <pc:chgData name="JOAN ARMANDO LUNA SOSA" userId="S::lb16060106@chihuahua2.tecnm.mx::40e4a9dc-525a-4a67-80e8-567cfc7228ee" providerId="AD" clId="Web-{D97C6280-4215-4724-A4BB-FBB69F32E6BB}" dt="2022-02-23T03:37:34.838" v="33" actId="20577"/>
        <pc:sldMkLst>
          <pc:docMk/>
          <pc:sldMk cId="2133253826" sldId="321"/>
        </pc:sldMkLst>
        <pc:spChg chg="mod">
          <ac:chgData name="JOAN ARMANDO LUNA SOSA" userId="S::lb16060106@chihuahua2.tecnm.mx::40e4a9dc-525a-4a67-80e8-567cfc7228ee" providerId="AD" clId="Web-{D97C6280-4215-4724-A4BB-FBB69F32E6BB}" dt="2022-02-23T03:37:26.697" v="27" actId="20577"/>
          <ac:spMkLst>
            <pc:docMk/>
            <pc:sldMk cId="2133253826" sldId="321"/>
            <ac:spMk id="2" creationId="{D7414A57-C6E4-4E55-A140-80C3B127EB92}"/>
          </ac:spMkLst>
        </pc:spChg>
        <pc:spChg chg="mod">
          <ac:chgData name="JOAN ARMANDO LUNA SOSA" userId="S::lb16060106@chihuahua2.tecnm.mx::40e4a9dc-525a-4a67-80e8-567cfc7228ee" providerId="AD" clId="Web-{D97C6280-4215-4724-A4BB-FBB69F32E6BB}" dt="2022-02-23T03:37:34.838" v="33" actId="20577"/>
          <ac:spMkLst>
            <pc:docMk/>
            <pc:sldMk cId="2133253826" sldId="321"/>
            <ac:spMk id="3" creationId="{1354AD73-38B8-49BA-8F55-3D402D409142}"/>
          </ac:spMkLst>
        </pc:spChg>
      </pc:sldChg>
      <pc:sldChg chg="addSp modSp new">
        <pc:chgData name="JOAN ARMANDO LUNA SOSA" userId="S::lb16060106@chihuahua2.tecnm.mx::40e4a9dc-525a-4a67-80e8-567cfc7228ee" providerId="AD" clId="Web-{D97C6280-4215-4724-A4BB-FBB69F32E6BB}" dt="2022-02-23T03:39:37.377" v="58" actId="20577"/>
        <pc:sldMkLst>
          <pc:docMk/>
          <pc:sldMk cId="2308459553" sldId="322"/>
        </pc:sldMkLst>
        <pc:spChg chg="mod">
          <ac:chgData name="JOAN ARMANDO LUNA SOSA" userId="S::lb16060106@chihuahua2.tecnm.mx::40e4a9dc-525a-4a67-80e8-567cfc7228ee" providerId="AD" clId="Web-{D97C6280-4215-4724-A4BB-FBB69F32E6BB}" dt="2022-02-23T03:38:35.373" v="49" actId="14100"/>
          <ac:spMkLst>
            <pc:docMk/>
            <pc:sldMk cId="2308459553" sldId="322"/>
            <ac:spMk id="2" creationId="{EC7525A3-23D3-456E-9E56-E9EBBDD3AAA1}"/>
          </ac:spMkLst>
        </pc:spChg>
        <pc:spChg chg="mod">
          <ac:chgData name="JOAN ARMANDO LUNA SOSA" userId="S::lb16060106@chihuahua2.tecnm.mx::40e4a9dc-525a-4a67-80e8-567cfc7228ee" providerId="AD" clId="Web-{D97C6280-4215-4724-A4BB-FBB69F32E6BB}" dt="2022-02-23T03:38:53.249" v="50" actId="20577"/>
          <ac:spMkLst>
            <pc:docMk/>
            <pc:sldMk cId="2308459553" sldId="322"/>
            <ac:spMk id="3" creationId="{450AB994-E72E-469B-A349-73D80B95A4FD}"/>
          </ac:spMkLst>
        </pc:spChg>
        <pc:spChg chg="mod">
          <ac:chgData name="JOAN ARMANDO LUNA SOSA" userId="S::lb16060106@chihuahua2.tecnm.mx::40e4a9dc-525a-4a67-80e8-567cfc7228ee" providerId="AD" clId="Web-{D97C6280-4215-4724-A4BB-FBB69F32E6BB}" dt="2022-02-23T03:39:32.533" v="57" actId="20577"/>
          <ac:spMkLst>
            <pc:docMk/>
            <pc:sldMk cId="2308459553" sldId="322"/>
            <ac:spMk id="4" creationId="{EDA28886-A101-433E-B7B7-13829A5A8A7C}"/>
          </ac:spMkLst>
        </pc:spChg>
        <pc:spChg chg="add mod">
          <ac:chgData name="JOAN ARMANDO LUNA SOSA" userId="S::lb16060106@chihuahua2.tecnm.mx::40e4a9dc-525a-4a67-80e8-567cfc7228ee" providerId="AD" clId="Web-{D97C6280-4215-4724-A4BB-FBB69F32E6BB}" dt="2022-02-23T03:39:37.377" v="58" actId="20577"/>
          <ac:spMkLst>
            <pc:docMk/>
            <pc:sldMk cId="2308459553" sldId="322"/>
            <ac:spMk id="7" creationId="{7F68A555-1754-44EB-A262-64085EB02D8C}"/>
          </ac:spMkLst>
        </pc:spChg>
      </pc:sldChg>
      <pc:sldChg chg="delSp modSp new">
        <pc:chgData name="JOAN ARMANDO LUNA SOSA" userId="S::lb16060106@chihuahua2.tecnm.mx::40e4a9dc-525a-4a67-80e8-567cfc7228ee" providerId="AD" clId="Web-{D97C6280-4215-4724-A4BB-FBB69F32E6BB}" dt="2022-02-23T03:42:33.481" v="67" actId="14100"/>
        <pc:sldMkLst>
          <pc:docMk/>
          <pc:sldMk cId="308738743" sldId="323"/>
        </pc:sldMkLst>
        <pc:spChg chg="mod">
          <ac:chgData name="JOAN ARMANDO LUNA SOSA" userId="S::lb16060106@chihuahua2.tecnm.mx::40e4a9dc-525a-4a67-80e8-567cfc7228ee" providerId="AD" clId="Web-{D97C6280-4215-4724-A4BB-FBB69F32E6BB}" dt="2022-02-23T03:42:33.481" v="67" actId="14100"/>
          <ac:spMkLst>
            <pc:docMk/>
            <pc:sldMk cId="308738743" sldId="323"/>
            <ac:spMk id="2" creationId="{E5F1269D-27A3-42E4-8923-52035789D078}"/>
          </ac:spMkLst>
        </pc:spChg>
        <pc:spChg chg="del">
          <ac:chgData name="JOAN ARMANDO LUNA SOSA" userId="S::lb16060106@chihuahua2.tecnm.mx::40e4a9dc-525a-4a67-80e8-567cfc7228ee" providerId="AD" clId="Web-{D97C6280-4215-4724-A4BB-FBB69F32E6BB}" dt="2022-02-23T03:42:31.481" v="65"/>
          <ac:spMkLst>
            <pc:docMk/>
            <pc:sldMk cId="308738743" sldId="323"/>
            <ac:spMk id="3" creationId="{878F6450-49C6-4E8F-B1EB-9FCDB8FF8E39}"/>
          </ac:spMkLst>
        </pc:spChg>
      </pc:sldChg>
      <pc:sldChg chg="addSp delSp modSp new">
        <pc:chgData name="JOAN ARMANDO LUNA SOSA" userId="S::lb16060106@chihuahua2.tecnm.mx::40e4a9dc-525a-4a67-80e8-567cfc7228ee" providerId="AD" clId="Web-{D97C6280-4215-4724-A4BB-FBB69F32E6BB}" dt="2022-02-23T03:46:34.652" v="93" actId="1076"/>
        <pc:sldMkLst>
          <pc:docMk/>
          <pc:sldMk cId="2414791236" sldId="324"/>
        </pc:sldMkLst>
        <pc:spChg chg="del">
          <ac:chgData name="JOAN ARMANDO LUNA SOSA" userId="S::lb16060106@chihuahua2.tecnm.mx::40e4a9dc-525a-4a67-80e8-567cfc7228ee" providerId="AD" clId="Web-{D97C6280-4215-4724-A4BB-FBB69F32E6BB}" dt="2022-02-23T03:43:28.390" v="74"/>
          <ac:spMkLst>
            <pc:docMk/>
            <pc:sldMk cId="2414791236" sldId="324"/>
            <ac:spMk id="2" creationId="{4B8BAF07-94C1-4293-92BA-43EDAE9CB694}"/>
          </ac:spMkLst>
        </pc:spChg>
        <pc:spChg chg="mod">
          <ac:chgData name="JOAN ARMANDO LUNA SOSA" userId="S::lb16060106@chihuahua2.tecnm.mx::40e4a9dc-525a-4a67-80e8-567cfc7228ee" providerId="AD" clId="Web-{D97C6280-4215-4724-A4BB-FBB69F32E6BB}" dt="2022-02-23T03:43:32.469" v="75" actId="1076"/>
          <ac:spMkLst>
            <pc:docMk/>
            <pc:sldMk cId="2414791236" sldId="324"/>
            <ac:spMk id="3" creationId="{9A602B18-310A-46C9-AA24-564BEE8721B2}"/>
          </ac:spMkLst>
        </pc:spChg>
        <pc:picChg chg="add del mod">
          <ac:chgData name="JOAN ARMANDO LUNA SOSA" userId="S::lb16060106@chihuahua2.tecnm.mx::40e4a9dc-525a-4a67-80e8-567cfc7228ee" providerId="AD" clId="Web-{D97C6280-4215-4724-A4BB-FBB69F32E6BB}" dt="2022-02-23T03:46:15.557" v="89"/>
          <ac:picMkLst>
            <pc:docMk/>
            <pc:sldMk cId="2414791236" sldId="324"/>
            <ac:picMk id="5" creationId="{21C88391-2E0C-487E-BE7D-DFCAC65346B9}"/>
          </ac:picMkLst>
        </pc:picChg>
        <pc:picChg chg="add mod">
          <ac:chgData name="JOAN ARMANDO LUNA SOSA" userId="S::lb16060106@chihuahua2.tecnm.mx::40e4a9dc-525a-4a67-80e8-567cfc7228ee" providerId="AD" clId="Web-{D97C6280-4215-4724-A4BB-FBB69F32E6BB}" dt="2022-02-23T03:46:34.652" v="93" actId="1076"/>
          <ac:picMkLst>
            <pc:docMk/>
            <pc:sldMk cId="2414791236" sldId="324"/>
            <ac:picMk id="6" creationId="{63727E83-CC72-4F26-957B-649700C275C6}"/>
          </ac:picMkLst>
        </pc:picChg>
      </pc:sldChg>
      <pc:sldChg chg="modSp add ord replId">
        <pc:chgData name="JOAN ARMANDO LUNA SOSA" userId="S::lb16060106@chihuahua2.tecnm.mx::40e4a9dc-525a-4a67-80e8-567cfc7228ee" providerId="AD" clId="Web-{D97C6280-4215-4724-A4BB-FBB69F32E6BB}" dt="2022-02-23T03:47:26.311" v="96" actId="20577"/>
        <pc:sldMkLst>
          <pc:docMk/>
          <pc:sldMk cId="3959309326" sldId="325"/>
        </pc:sldMkLst>
        <pc:spChg chg="mod">
          <ac:chgData name="JOAN ARMANDO LUNA SOSA" userId="S::lb16060106@chihuahua2.tecnm.mx::40e4a9dc-525a-4a67-80e8-567cfc7228ee" providerId="AD" clId="Web-{D97C6280-4215-4724-A4BB-FBB69F32E6BB}" dt="2022-02-23T03:47:26.311" v="96" actId="20577"/>
          <ac:spMkLst>
            <pc:docMk/>
            <pc:sldMk cId="3959309326" sldId="325"/>
            <ac:spMk id="2" creationId="{E5F1269D-27A3-42E4-8923-52035789D078}"/>
          </ac:spMkLst>
        </pc:spChg>
      </pc:sldChg>
      <pc:sldChg chg="addSp delSp modSp add ord replId">
        <pc:chgData name="JOAN ARMANDO LUNA SOSA" userId="S::lb16060106@chihuahua2.tecnm.mx::40e4a9dc-525a-4a67-80e8-567cfc7228ee" providerId="AD" clId="Web-{D97C6280-4215-4724-A4BB-FBB69F32E6BB}" dt="2022-02-23T03:49:20.693" v="108" actId="1076"/>
        <pc:sldMkLst>
          <pc:docMk/>
          <pc:sldMk cId="3781919288" sldId="326"/>
        </pc:sldMkLst>
        <pc:spChg chg="mod">
          <ac:chgData name="JOAN ARMANDO LUNA SOSA" userId="S::lb16060106@chihuahua2.tecnm.mx::40e4a9dc-525a-4a67-80e8-567cfc7228ee" providerId="AD" clId="Web-{D97C6280-4215-4724-A4BB-FBB69F32E6BB}" dt="2022-02-23T03:48:32.565" v="102" actId="1076"/>
          <ac:spMkLst>
            <pc:docMk/>
            <pc:sldMk cId="3781919288" sldId="326"/>
            <ac:spMk id="3" creationId="{9A602B18-310A-46C9-AA24-564BEE8721B2}"/>
          </ac:spMkLst>
        </pc:spChg>
        <pc:picChg chg="add mod">
          <ac:chgData name="JOAN ARMANDO LUNA SOSA" userId="S::lb16060106@chihuahua2.tecnm.mx::40e4a9dc-525a-4a67-80e8-567cfc7228ee" providerId="AD" clId="Web-{D97C6280-4215-4724-A4BB-FBB69F32E6BB}" dt="2022-02-23T03:49:20.693" v="108" actId="1076"/>
          <ac:picMkLst>
            <pc:docMk/>
            <pc:sldMk cId="3781919288" sldId="326"/>
            <ac:picMk id="2" creationId="{E0570C80-D589-4443-A004-CB3A47A60C88}"/>
          </ac:picMkLst>
        </pc:picChg>
        <pc:picChg chg="del">
          <ac:chgData name="JOAN ARMANDO LUNA SOSA" userId="S::lb16060106@chihuahua2.tecnm.mx::40e4a9dc-525a-4a67-80e8-567cfc7228ee" providerId="AD" clId="Web-{D97C6280-4215-4724-A4BB-FBB69F32E6BB}" dt="2022-02-23T03:49:20.630" v="107"/>
          <ac:picMkLst>
            <pc:docMk/>
            <pc:sldMk cId="3781919288" sldId="326"/>
            <ac:picMk id="6" creationId="{63727E83-CC72-4F26-957B-649700C275C6}"/>
          </ac:picMkLst>
        </pc:picChg>
      </pc:sldChg>
      <pc:sldChg chg="delSp modSp new ord">
        <pc:chgData name="JOAN ARMANDO LUNA SOSA" userId="S::lb16060106@chihuahua2.tecnm.mx::40e4a9dc-525a-4a67-80e8-567cfc7228ee" providerId="AD" clId="Web-{D97C6280-4215-4724-A4BB-FBB69F32E6BB}" dt="2022-02-23T03:50:07.961" v="114" actId="14100"/>
        <pc:sldMkLst>
          <pc:docMk/>
          <pc:sldMk cId="2599483191" sldId="327"/>
        </pc:sldMkLst>
        <pc:spChg chg="mod">
          <ac:chgData name="JOAN ARMANDO LUNA SOSA" userId="S::lb16060106@chihuahua2.tecnm.mx::40e4a9dc-525a-4a67-80e8-567cfc7228ee" providerId="AD" clId="Web-{D97C6280-4215-4724-A4BB-FBB69F32E6BB}" dt="2022-02-23T03:50:07.961" v="114" actId="14100"/>
          <ac:spMkLst>
            <pc:docMk/>
            <pc:sldMk cId="2599483191" sldId="327"/>
            <ac:spMk id="2" creationId="{900A0B8B-A2D1-4AB6-A67F-50FA875CA427}"/>
          </ac:spMkLst>
        </pc:spChg>
        <pc:spChg chg="del">
          <ac:chgData name="JOAN ARMANDO LUNA SOSA" userId="S::lb16060106@chihuahua2.tecnm.mx::40e4a9dc-525a-4a67-80e8-567cfc7228ee" providerId="AD" clId="Web-{D97C6280-4215-4724-A4BB-FBB69F32E6BB}" dt="2022-02-23T03:50:07.899" v="113"/>
          <ac:spMkLst>
            <pc:docMk/>
            <pc:sldMk cId="2599483191" sldId="327"/>
            <ac:spMk id="3" creationId="{E99DB458-265C-40A6-8F68-EB86BE45A2AB}"/>
          </ac:spMkLst>
        </pc:spChg>
      </pc:sldChg>
      <pc:sldChg chg="addSp delSp modSp add ord replId">
        <pc:chgData name="JOAN ARMANDO LUNA SOSA" userId="S::lb16060106@chihuahua2.tecnm.mx::40e4a9dc-525a-4a67-80e8-567cfc7228ee" providerId="AD" clId="Web-{D97C6280-4215-4724-A4BB-FBB69F32E6BB}" dt="2022-02-23T03:54:06.429" v="137" actId="1076"/>
        <pc:sldMkLst>
          <pc:docMk/>
          <pc:sldMk cId="3729748084" sldId="328"/>
        </pc:sldMkLst>
        <pc:spChg chg="mod">
          <ac:chgData name="JOAN ARMANDO LUNA SOSA" userId="S::lb16060106@chihuahua2.tecnm.mx::40e4a9dc-525a-4a67-80e8-567cfc7228ee" providerId="AD" clId="Web-{D97C6280-4215-4724-A4BB-FBB69F32E6BB}" dt="2022-02-23T03:54:06.429" v="137" actId="1076"/>
          <ac:spMkLst>
            <pc:docMk/>
            <pc:sldMk cId="3729748084" sldId="328"/>
            <ac:spMk id="3" creationId="{9A602B18-310A-46C9-AA24-564BEE8721B2}"/>
          </ac:spMkLst>
        </pc:spChg>
        <pc:picChg chg="del">
          <ac:chgData name="JOAN ARMANDO LUNA SOSA" userId="S::lb16060106@chihuahua2.tecnm.mx::40e4a9dc-525a-4a67-80e8-567cfc7228ee" providerId="AD" clId="Web-{D97C6280-4215-4724-A4BB-FBB69F32E6BB}" dt="2022-02-23T03:53:08.972" v="120"/>
          <ac:picMkLst>
            <pc:docMk/>
            <pc:sldMk cId="3729748084" sldId="328"/>
            <ac:picMk id="2" creationId="{E0570C80-D589-4443-A004-CB3A47A60C88}"/>
          </ac:picMkLst>
        </pc:picChg>
        <pc:picChg chg="add mod">
          <ac:chgData name="JOAN ARMANDO LUNA SOSA" userId="S::lb16060106@chihuahua2.tecnm.mx::40e4a9dc-525a-4a67-80e8-567cfc7228ee" providerId="AD" clId="Web-{D97C6280-4215-4724-A4BB-FBB69F32E6BB}" dt="2022-02-23T03:53:22.942" v="125" actId="1076"/>
          <ac:picMkLst>
            <pc:docMk/>
            <pc:sldMk cId="3729748084" sldId="328"/>
            <ac:picMk id="5" creationId="{703E6317-8558-4066-AACE-069611EFD66F}"/>
          </ac:picMkLst>
        </pc:picChg>
      </pc:sldChg>
      <pc:sldChg chg="new del">
        <pc:chgData name="JOAN ARMANDO LUNA SOSA" userId="S::lb16060106@chihuahua2.tecnm.mx::40e4a9dc-525a-4a67-80e8-567cfc7228ee" providerId="AD" clId="Web-{D97C6280-4215-4724-A4BB-FBB69F32E6BB}" dt="2022-02-23T03:56:07.045" v="140"/>
        <pc:sldMkLst>
          <pc:docMk/>
          <pc:sldMk cId="1919608365" sldId="329"/>
        </pc:sldMkLst>
      </pc:sldChg>
      <pc:sldChg chg="modSp new">
        <pc:chgData name="JOAN ARMANDO LUNA SOSA" userId="S::lb16060106@chihuahua2.tecnm.mx::40e4a9dc-525a-4a67-80e8-567cfc7228ee" providerId="AD" clId="Web-{D97C6280-4215-4724-A4BB-FBB69F32E6BB}" dt="2022-02-23T03:56:21.937" v="146" actId="20577"/>
        <pc:sldMkLst>
          <pc:docMk/>
          <pc:sldMk cId="2343598410" sldId="330"/>
        </pc:sldMkLst>
        <pc:spChg chg="mod">
          <ac:chgData name="JOAN ARMANDO LUNA SOSA" userId="S::lb16060106@chihuahua2.tecnm.mx::40e4a9dc-525a-4a67-80e8-567cfc7228ee" providerId="AD" clId="Web-{D97C6280-4215-4724-A4BB-FBB69F32E6BB}" dt="2022-02-23T03:56:21.937" v="146" actId="20577"/>
          <ac:spMkLst>
            <pc:docMk/>
            <pc:sldMk cId="2343598410" sldId="330"/>
            <ac:spMk id="2" creationId="{B22EB5D5-A5A2-4AC6-8899-C46956D670B7}"/>
          </ac:spMkLst>
        </pc:spChg>
      </pc:sldChg>
    </pc:docChg>
  </pc:docChgLst>
  <pc:docChgLst>
    <pc:chgData name="JOAN ARMANDO LUNA SOSA" userId="S::lb16060106@chihuahua2.tecnm.mx::40e4a9dc-525a-4a67-80e8-567cfc7228ee" providerId="AD" clId="Web-{EF7BE0D5-58D9-42F9-842D-1F0713F70684}"/>
    <pc:docChg chg="addSld delSld modSld sldOrd">
      <pc:chgData name="JOAN ARMANDO LUNA SOSA" userId="S::lb16060106@chihuahua2.tecnm.mx::40e4a9dc-525a-4a67-80e8-567cfc7228ee" providerId="AD" clId="Web-{EF7BE0D5-58D9-42F9-842D-1F0713F70684}" dt="2022-02-22T03:12:18.307" v="304"/>
      <pc:docMkLst>
        <pc:docMk/>
      </pc:docMkLst>
      <pc:sldChg chg="del">
        <pc:chgData name="JOAN ARMANDO LUNA SOSA" userId="S::lb16060106@chihuahua2.tecnm.mx::40e4a9dc-525a-4a67-80e8-567cfc7228ee" providerId="AD" clId="Web-{EF7BE0D5-58D9-42F9-842D-1F0713F70684}" dt="2022-02-22T02:39:09.244" v="42"/>
        <pc:sldMkLst>
          <pc:docMk/>
          <pc:sldMk cId="0" sldId="261"/>
        </pc:sldMkLst>
      </pc:sldChg>
      <pc:sldChg chg="del">
        <pc:chgData name="JOAN ARMANDO LUNA SOSA" userId="S::lb16060106@chihuahua2.tecnm.mx::40e4a9dc-525a-4a67-80e8-567cfc7228ee" providerId="AD" clId="Web-{EF7BE0D5-58D9-42F9-842D-1F0713F70684}" dt="2022-02-22T02:39:09.291" v="43"/>
        <pc:sldMkLst>
          <pc:docMk/>
          <pc:sldMk cId="0" sldId="262"/>
        </pc:sldMkLst>
      </pc:sldChg>
      <pc:sldChg chg="del">
        <pc:chgData name="JOAN ARMANDO LUNA SOSA" userId="S::lb16060106@chihuahua2.tecnm.mx::40e4a9dc-525a-4a67-80e8-567cfc7228ee" providerId="AD" clId="Web-{EF7BE0D5-58D9-42F9-842D-1F0713F70684}" dt="2022-02-22T02:39:15.838" v="44"/>
        <pc:sldMkLst>
          <pc:docMk/>
          <pc:sldMk cId="0" sldId="263"/>
        </pc:sldMkLst>
      </pc:sldChg>
      <pc:sldChg chg="del">
        <pc:chgData name="JOAN ARMANDO LUNA SOSA" userId="S::lb16060106@chihuahua2.tecnm.mx::40e4a9dc-525a-4a67-80e8-567cfc7228ee" providerId="AD" clId="Web-{EF7BE0D5-58D9-42F9-842D-1F0713F70684}" dt="2022-02-22T02:39:15.870" v="45"/>
        <pc:sldMkLst>
          <pc:docMk/>
          <pc:sldMk cId="0" sldId="264"/>
        </pc:sldMkLst>
      </pc:sldChg>
      <pc:sldChg chg="del">
        <pc:chgData name="JOAN ARMANDO LUNA SOSA" userId="S::lb16060106@chihuahua2.tecnm.mx::40e4a9dc-525a-4a67-80e8-567cfc7228ee" providerId="AD" clId="Web-{EF7BE0D5-58D9-42F9-842D-1F0713F70684}" dt="2022-02-22T02:39:19.135" v="46"/>
        <pc:sldMkLst>
          <pc:docMk/>
          <pc:sldMk cId="0" sldId="265"/>
        </pc:sldMkLst>
      </pc:sldChg>
      <pc:sldChg chg="del">
        <pc:chgData name="JOAN ARMANDO LUNA SOSA" userId="S::lb16060106@chihuahua2.tecnm.mx::40e4a9dc-525a-4a67-80e8-567cfc7228ee" providerId="AD" clId="Web-{EF7BE0D5-58D9-42F9-842D-1F0713F70684}" dt="2022-02-22T02:39:20.323" v="47"/>
        <pc:sldMkLst>
          <pc:docMk/>
          <pc:sldMk cId="0" sldId="266"/>
        </pc:sldMkLst>
      </pc:sldChg>
      <pc:sldChg chg="del">
        <pc:chgData name="JOAN ARMANDO LUNA SOSA" userId="S::lb16060106@chihuahua2.tecnm.mx::40e4a9dc-525a-4a67-80e8-567cfc7228ee" providerId="AD" clId="Web-{EF7BE0D5-58D9-42F9-842D-1F0713F70684}" dt="2022-02-22T02:39:23.479" v="53"/>
        <pc:sldMkLst>
          <pc:docMk/>
          <pc:sldMk cId="0" sldId="267"/>
        </pc:sldMkLst>
      </pc:sldChg>
      <pc:sldChg chg="del">
        <pc:chgData name="JOAN ARMANDO LUNA SOSA" userId="S::lb16060106@chihuahua2.tecnm.mx::40e4a9dc-525a-4a67-80e8-567cfc7228ee" providerId="AD" clId="Web-{EF7BE0D5-58D9-42F9-842D-1F0713F70684}" dt="2022-02-22T02:39:23.479" v="52"/>
        <pc:sldMkLst>
          <pc:docMk/>
          <pc:sldMk cId="0" sldId="268"/>
        </pc:sldMkLst>
      </pc:sldChg>
      <pc:sldChg chg="del">
        <pc:chgData name="JOAN ARMANDO LUNA SOSA" userId="S::lb16060106@chihuahua2.tecnm.mx::40e4a9dc-525a-4a67-80e8-567cfc7228ee" providerId="AD" clId="Web-{EF7BE0D5-58D9-42F9-842D-1F0713F70684}" dt="2022-02-22T02:39:23.479" v="51"/>
        <pc:sldMkLst>
          <pc:docMk/>
          <pc:sldMk cId="0" sldId="269"/>
        </pc:sldMkLst>
      </pc:sldChg>
      <pc:sldChg chg="del">
        <pc:chgData name="JOAN ARMANDO LUNA SOSA" userId="S::lb16060106@chihuahua2.tecnm.mx::40e4a9dc-525a-4a67-80e8-567cfc7228ee" providerId="AD" clId="Web-{EF7BE0D5-58D9-42F9-842D-1F0713F70684}" dt="2022-02-22T02:39:23.479" v="50"/>
        <pc:sldMkLst>
          <pc:docMk/>
          <pc:sldMk cId="0" sldId="270"/>
        </pc:sldMkLst>
      </pc:sldChg>
      <pc:sldChg chg="del">
        <pc:chgData name="JOAN ARMANDO LUNA SOSA" userId="S::lb16060106@chihuahua2.tecnm.mx::40e4a9dc-525a-4a67-80e8-567cfc7228ee" providerId="AD" clId="Web-{EF7BE0D5-58D9-42F9-842D-1F0713F70684}" dt="2022-02-22T02:39:23.463" v="49"/>
        <pc:sldMkLst>
          <pc:docMk/>
          <pc:sldMk cId="0" sldId="271"/>
        </pc:sldMkLst>
      </pc:sldChg>
      <pc:sldChg chg="del">
        <pc:chgData name="JOAN ARMANDO LUNA SOSA" userId="S::lb16060106@chihuahua2.tecnm.mx::40e4a9dc-525a-4a67-80e8-567cfc7228ee" providerId="AD" clId="Web-{EF7BE0D5-58D9-42F9-842D-1F0713F70684}" dt="2022-02-22T02:39:23.463" v="48"/>
        <pc:sldMkLst>
          <pc:docMk/>
          <pc:sldMk cId="0" sldId="272"/>
        </pc:sldMkLst>
      </pc:sldChg>
      <pc:sldChg chg="del">
        <pc:chgData name="JOAN ARMANDO LUNA SOSA" userId="S::lb16060106@chihuahua2.tecnm.mx::40e4a9dc-525a-4a67-80e8-567cfc7228ee" providerId="AD" clId="Web-{EF7BE0D5-58D9-42F9-842D-1F0713F70684}" dt="2022-02-22T02:39:42.448" v="56"/>
        <pc:sldMkLst>
          <pc:docMk/>
          <pc:sldMk cId="0" sldId="273"/>
        </pc:sldMkLst>
      </pc:sldChg>
      <pc:sldChg chg="del">
        <pc:chgData name="JOAN ARMANDO LUNA SOSA" userId="S::lb16060106@chihuahua2.tecnm.mx::40e4a9dc-525a-4a67-80e8-567cfc7228ee" providerId="AD" clId="Web-{EF7BE0D5-58D9-42F9-842D-1F0713F70684}" dt="2022-02-22T02:39:46.308" v="57"/>
        <pc:sldMkLst>
          <pc:docMk/>
          <pc:sldMk cId="0" sldId="274"/>
        </pc:sldMkLst>
      </pc:sldChg>
      <pc:sldChg chg="del">
        <pc:chgData name="JOAN ARMANDO LUNA SOSA" userId="S::lb16060106@chihuahua2.tecnm.mx::40e4a9dc-525a-4a67-80e8-567cfc7228ee" providerId="AD" clId="Web-{EF7BE0D5-58D9-42F9-842D-1F0713F70684}" dt="2022-02-22T02:39:46.355" v="58"/>
        <pc:sldMkLst>
          <pc:docMk/>
          <pc:sldMk cId="0" sldId="275"/>
        </pc:sldMkLst>
      </pc:sldChg>
      <pc:sldChg chg="del">
        <pc:chgData name="JOAN ARMANDO LUNA SOSA" userId="S::lb16060106@chihuahua2.tecnm.mx::40e4a9dc-525a-4a67-80e8-567cfc7228ee" providerId="AD" clId="Web-{EF7BE0D5-58D9-42F9-842D-1F0713F70684}" dt="2022-02-22T02:39:39.386" v="55"/>
        <pc:sldMkLst>
          <pc:docMk/>
          <pc:sldMk cId="0" sldId="276"/>
        </pc:sldMkLst>
      </pc:sldChg>
      <pc:sldChg chg="del">
        <pc:chgData name="JOAN ARMANDO LUNA SOSA" userId="S::lb16060106@chihuahua2.tecnm.mx::40e4a9dc-525a-4a67-80e8-567cfc7228ee" providerId="AD" clId="Web-{EF7BE0D5-58D9-42F9-842D-1F0713F70684}" dt="2022-02-22T02:39:35.807" v="54"/>
        <pc:sldMkLst>
          <pc:docMk/>
          <pc:sldMk cId="0" sldId="277"/>
        </pc:sldMkLst>
      </pc:sldChg>
      <pc:sldChg chg="del">
        <pc:chgData name="JOAN ARMANDO LUNA SOSA" userId="S::lb16060106@chihuahua2.tecnm.mx::40e4a9dc-525a-4a67-80e8-567cfc7228ee" providerId="AD" clId="Web-{EF7BE0D5-58D9-42F9-842D-1F0713F70684}" dt="2022-02-22T02:42:29.296" v="100"/>
        <pc:sldMkLst>
          <pc:docMk/>
          <pc:sldMk cId="0" sldId="278"/>
        </pc:sldMkLst>
      </pc:sldChg>
      <pc:sldChg chg="del">
        <pc:chgData name="JOAN ARMANDO LUNA SOSA" userId="S::lb16060106@chihuahua2.tecnm.mx::40e4a9dc-525a-4a67-80e8-567cfc7228ee" providerId="AD" clId="Web-{EF7BE0D5-58D9-42F9-842D-1F0713F70684}" dt="2022-02-22T02:42:30.312" v="101"/>
        <pc:sldMkLst>
          <pc:docMk/>
          <pc:sldMk cId="0" sldId="279"/>
        </pc:sldMkLst>
      </pc:sldChg>
      <pc:sldChg chg="del">
        <pc:chgData name="JOAN ARMANDO LUNA SOSA" userId="S::lb16060106@chihuahua2.tecnm.mx::40e4a9dc-525a-4a67-80e8-567cfc7228ee" providerId="AD" clId="Web-{EF7BE0D5-58D9-42F9-842D-1F0713F70684}" dt="2022-02-22T02:42:31.108" v="102"/>
        <pc:sldMkLst>
          <pc:docMk/>
          <pc:sldMk cId="0" sldId="280"/>
        </pc:sldMkLst>
      </pc:sldChg>
      <pc:sldChg chg="del">
        <pc:chgData name="JOAN ARMANDO LUNA SOSA" userId="S::lb16060106@chihuahua2.tecnm.mx::40e4a9dc-525a-4a67-80e8-567cfc7228ee" providerId="AD" clId="Web-{EF7BE0D5-58D9-42F9-842D-1F0713F70684}" dt="2022-02-22T02:42:31.921" v="103"/>
        <pc:sldMkLst>
          <pc:docMk/>
          <pc:sldMk cId="0" sldId="281"/>
        </pc:sldMkLst>
      </pc:sldChg>
      <pc:sldChg chg="del">
        <pc:chgData name="JOAN ARMANDO LUNA SOSA" userId="S::lb16060106@chihuahua2.tecnm.mx::40e4a9dc-525a-4a67-80e8-567cfc7228ee" providerId="AD" clId="Web-{EF7BE0D5-58D9-42F9-842D-1F0713F70684}" dt="2022-02-22T02:42:32.671" v="104"/>
        <pc:sldMkLst>
          <pc:docMk/>
          <pc:sldMk cId="0" sldId="282"/>
        </pc:sldMkLst>
      </pc:sldChg>
      <pc:sldChg chg="del">
        <pc:chgData name="JOAN ARMANDO LUNA SOSA" userId="S::lb16060106@chihuahua2.tecnm.mx::40e4a9dc-525a-4a67-80e8-567cfc7228ee" providerId="AD" clId="Web-{EF7BE0D5-58D9-42F9-842D-1F0713F70684}" dt="2022-02-22T02:42:33.968" v="105"/>
        <pc:sldMkLst>
          <pc:docMk/>
          <pc:sldMk cId="0" sldId="283"/>
        </pc:sldMkLst>
      </pc:sldChg>
      <pc:sldChg chg="del">
        <pc:chgData name="JOAN ARMANDO LUNA SOSA" userId="S::lb16060106@chihuahua2.tecnm.mx::40e4a9dc-525a-4a67-80e8-567cfc7228ee" providerId="AD" clId="Web-{EF7BE0D5-58D9-42F9-842D-1F0713F70684}" dt="2022-02-22T02:42:35.577" v="106"/>
        <pc:sldMkLst>
          <pc:docMk/>
          <pc:sldMk cId="0" sldId="284"/>
        </pc:sldMkLst>
      </pc:sldChg>
      <pc:sldChg chg="del">
        <pc:chgData name="JOAN ARMANDO LUNA SOSA" userId="S::lb16060106@chihuahua2.tecnm.mx::40e4a9dc-525a-4a67-80e8-567cfc7228ee" providerId="AD" clId="Web-{EF7BE0D5-58D9-42F9-842D-1F0713F70684}" dt="2022-02-22T02:42:41.281" v="107"/>
        <pc:sldMkLst>
          <pc:docMk/>
          <pc:sldMk cId="0" sldId="285"/>
        </pc:sldMkLst>
      </pc:sldChg>
      <pc:sldChg chg="del">
        <pc:chgData name="JOAN ARMANDO LUNA SOSA" userId="S::lb16060106@chihuahua2.tecnm.mx::40e4a9dc-525a-4a67-80e8-567cfc7228ee" providerId="AD" clId="Web-{EF7BE0D5-58D9-42F9-842D-1F0713F70684}" dt="2022-02-22T02:42:44.874" v="108"/>
        <pc:sldMkLst>
          <pc:docMk/>
          <pc:sldMk cId="0" sldId="286"/>
        </pc:sldMkLst>
      </pc:sldChg>
      <pc:sldChg chg="del">
        <pc:chgData name="JOAN ARMANDO LUNA SOSA" userId="S::lb16060106@chihuahua2.tecnm.mx::40e4a9dc-525a-4a67-80e8-567cfc7228ee" providerId="AD" clId="Web-{EF7BE0D5-58D9-42F9-842D-1F0713F70684}" dt="2022-02-22T02:42:52.234" v="109"/>
        <pc:sldMkLst>
          <pc:docMk/>
          <pc:sldMk cId="0" sldId="287"/>
        </pc:sldMkLst>
      </pc:sldChg>
      <pc:sldChg chg="del">
        <pc:chgData name="JOAN ARMANDO LUNA SOSA" userId="S::lb16060106@chihuahua2.tecnm.mx::40e4a9dc-525a-4a67-80e8-567cfc7228ee" providerId="AD" clId="Web-{EF7BE0D5-58D9-42F9-842D-1F0713F70684}" dt="2022-02-22T02:42:56.015" v="110"/>
        <pc:sldMkLst>
          <pc:docMk/>
          <pc:sldMk cId="0" sldId="288"/>
        </pc:sldMkLst>
      </pc:sldChg>
      <pc:sldChg chg="del">
        <pc:chgData name="JOAN ARMANDO LUNA SOSA" userId="S::lb16060106@chihuahua2.tecnm.mx::40e4a9dc-525a-4a67-80e8-567cfc7228ee" providerId="AD" clId="Web-{EF7BE0D5-58D9-42F9-842D-1F0713F70684}" dt="2022-02-22T02:42:56.578" v="111"/>
        <pc:sldMkLst>
          <pc:docMk/>
          <pc:sldMk cId="0" sldId="289"/>
        </pc:sldMkLst>
      </pc:sldChg>
      <pc:sldChg chg="del">
        <pc:chgData name="JOAN ARMANDO LUNA SOSA" userId="S::lb16060106@chihuahua2.tecnm.mx::40e4a9dc-525a-4a67-80e8-567cfc7228ee" providerId="AD" clId="Web-{EF7BE0D5-58D9-42F9-842D-1F0713F70684}" dt="2022-02-22T02:42:58.609" v="112"/>
        <pc:sldMkLst>
          <pc:docMk/>
          <pc:sldMk cId="0" sldId="290"/>
        </pc:sldMkLst>
      </pc:sldChg>
      <pc:sldChg chg="del">
        <pc:chgData name="JOAN ARMANDO LUNA SOSA" userId="S::lb16060106@chihuahua2.tecnm.mx::40e4a9dc-525a-4a67-80e8-567cfc7228ee" providerId="AD" clId="Web-{EF7BE0D5-58D9-42F9-842D-1F0713F70684}" dt="2022-02-22T02:43:02.109" v="113"/>
        <pc:sldMkLst>
          <pc:docMk/>
          <pc:sldMk cId="0" sldId="291"/>
        </pc:sldMkLst>
      </pc:sldChg>
      <pc:sldChg chg="del">
        <pc:chgData name="JOAN ARMANDO LUNA SOSA" userId="S::lb16060106@chihuahua2.tecnm.mx::40e4a9dc-525a-4a67-80e8-567cfc7228ee" providerId="AD" clId="Web-{EF7BE0D5-58D9-42F9-842D-1F0713F70684}" dt="2022-02-22T02:43:03.937" v="114"/>
        <pc:sldMkLst>
          <pc:docMk/>
          <pc:sldMk cId="0" sldId="292"/>
        </pc:sldMkLst>
      </pc:sldChg>
      <pc:sldChg chg="del">
        <pc:chgData name="JOAN ARMANDO LUNA SOSA" userId="S::lb16060106@chihuahua2.tecnm.mx::40e4a9dc-525a-4a67-80e8-567cfc7228ee" providerId="AD" clId="Web-{EF7BE0D5-58D9-42F9-842D-1F0713F70684}" dt="2022-02-22T02:43:04" v="115"/>
        <pc:sldMkLst>
          <pc:docMk/>
          <pc:sldMk cId="0" sldId="293"/>
        </pc:sldMkLst>
      </pc:sldChg>
      <pc:sldChg chg="del">
        <pc:chgData name="JOAN ARMANDO LUNA SOSA" userId="S::lb16060106@chihuahua2.tecnm.mx::40e4a9dc-525a-4a67-80e8-567cfc7228ee" providerId="AD" clId="Web-{EF7BE0D5-58D9-42F9-842D-1F0713F70684}" dt="2022-02-22T02:43:04.219" v="116"/>
        <pc:sldMkLst>
          <pc:docMk/>
          <pc:sldMk cId="0" sldId="294"/>
        </pc:sldMkLst>
      </pc:sldChg>
      <pc:sldChg chg="del">
        <pc:chgData name="JOAN ARMANDO LUNA SOSA" userId="S::lb16060106@chihuahua2.tecnm.mx::40e4a9dc-525a-4a67-80e8-567cfc7228ee" providerId="AD" clId="Web-{EF7BE0D5-58D9-42F9-842D-1F0713F70684}" dt="2022-02-22T02:43:05.109" v="117"/>
        <pc:sldMkLst>
          <pc:docMk/>
          <pc:sldMk cId="0" sldId="295"/>
        </pc:sldMkLst>
      </pc:sldChg>
      <pc:sldChg chg="addSp delSp modSp add replId">
        <pc:chgData name="JOAN ARMANDO LUNA SOSA" userId="S::lb16060106@chihuahua2.tecnm.mx::40e4a9dc-525a-4a67-80e8-567cfc7228ee" providerId="AD" clId="Web-{EF7BE0D5-58D9-42F9-842D-1F0713F70684}" dt="2022-02-22T02:41:10.857" v="78"/>
        <pc:sldMkLst>
          <pc:docMk/>
          <pc:sldMk cId="1394909961" sldId="296"/>
        </pc:sldMkLst>
        <pc:spChg chg="mod">
          <ac:chgData name="JOAN ARMANDO LUNA SOSA" userId="S::lb16060106@chihuahua2.tecnm.mx::40e4a9dc-525a-4a67-80e8-567cfc7228ee" providerId="AD" clId="Web-{EF7BE0D5-58D9-42F9-842D-1F0713F70684}" dt="2022-02-22T02:37:36.430" v="35" actId="1076"/>
          <ac:spMkLst>
            <pc:docMk/>
            <pc:sldMk cId="1394909961" sldId="296"/>
            <ac:spMk id="1921" creationId="{00000000-0000-0000-0000-000000000000}"/>
          </ac:spMkLst>
        </pc:spChg>
        <pc:grpChg chg="add">
          <ac:chgData name="JOAN ARMANDO LUNA SOSA" userId="S::lb16060106@chihuahua2.tecnm.mx::40e4a9dc-525a-4a67-80e8-567cfc7228ee" providerId="AD" clId="Web-{EF7BE0D5-58D9-42F9-842D-1F0713F70684}" dt="2022-02-22T02:41:10.857" v="78"/>
          <ac:grpSpMkLst>
            <pc:docMk/>
            <pc:sldMk cId="1394909961" sldId="296"/>
            <ac:grpSpMk id="5" creationId="{AE848CD3-1749-40F6-A78B-7567F005301A}"/>
          </ac:grpSpMkLst>
        </pc:grpChg>
        <pc:picChg chg="del">
          <ac:chgData name="JOAN ARMANDO LUNA SOSA" userId="S::lb16060106@chihuahua2.tecnm.mx::40e4a9dc-525a-4a67-80e8-567cfc7228ee" providerId="AD" clId="Web-{EF7BE0D5-58D9-42F9-842D-1F0713F70684}" dt="2022-02-22T02:36:57.694" v="1"/>
          <ac:picMkLst>
            <pc:docMk/>
            <pc:sldMk cId="1394909961" sldId="296"/>
            <ac:picMk id="2" creationId="{6F85C08B-86AA-421C-9F18-D19817D2E424}"/>
          </ac:picMkLst>
        </pc:picChg>
        <pc:picChg chg="add mod">
          <ac:chgData name="JOAN ARMANDO LUNA SOSA" userId="S::lb16060106@chihuahua2.tecnm.mx::40e4a9dc-525a-4a67-80e8-567cfc7228ee" providerId="AD" clId="Web-{EF7BE0D5-58D9-42F9-842D-1F0713F70684}" dt="2022-02-22T02:37:45.524" v="38" actId="1076"/>
          <ac:picMkLst>
            <pc:docMk/>
            <pc:sldMk cId="1394909961" sldId="296"/>
            <ac:picMk id="3" creationId="{BDC85CA2-BFCA-46EE-8EF5-D6CB1C8AC156}"/>
          </ac:picMkLst>
        </pc:picChg>
        <pc:picChg chg="add">
          <ac:chgData name="JOAN ARMANDO LUNA SOSA" userId="S::lb16060106@chihuahua2.tecnm.mx::40e4a9dc-525a-4a67-80e8-567cfc7228ee" providerId="AD" clId="Web-{EF7BE0D5-58D9-42F9-842D-1F0713F70684}" dt="2022-02-22T02:41:10.825" v="77"/>
          <ac:picMkLst>
            <pc:docMk/>
            <pc:sldMk cId="1394909961" sldId="296"/>
            <ac:picMk id="4" creationId="{D70B78C7-DA71-4FA2-B196-E7C462B2B968}"/>
          </ac:picMkLst>
        </pc:picChg>
      </pc:sldChg>
      <pc:sldChg chg="addSp delSp modSp add del replId">
        <pc:chgData name="JOAN ARMANDO LUNA SOSA" userId="S::lb16060106@chihuahua2.tecnm.mx::40e4a9dc-525a-4a67-80e8-567cfc7228ee" providerId="AD" clId="Web-{EF7BE0D5-58D9-42F9-842D-1F0713F70684}" dt="2022-02-22T02:43:16.047" v="119"/>
        <pc:sldMkLst>
          <pc:docMk/>
          <pc:sldMk cId="2632776409" sldId="297"/>
        </pc:sldMkLst>
        <pc:spChg chg="mod">
          <ac:chgData name="JOAN ARMANDO LUNA SOSA" userId="S::lb16060106@chihuahua2.tecnm.mx::40e4a9dc-525a-4a67-80e8-567cfc7228ee" providerId="AD" clId="Web-{EF7BE0D5-58D9-42F9-842D-1F0713F70684}" dt="2022-02-22T02:40:32.746" v="70" actId="14100"/>
          <ac:spMkLst>
            <pc:docMk/>
            <pc:sldMk cId="2632776409" sldId="297"/>
            <ac:spMk id="8" creationId="{56A6F3C6-C980-4FA2-8D6B-4A08F8559031}"/>
          </ac:spMkLst>
        </pc:spChg>
        <pc:spChg chg="mod">
          <ac:chgData name="JOAN ARMANDO LUNA SOSA" userId="S::lb16060106@chihuahua2.tecnm.mx::40e4a9dc-525a-4a67-80e8-567cfc7228ee" providerId="AD" clId="Web-{EF7BE0D5-58D9-42F9-842D-1F0713F70684}" dt="2022-02-22T02:42:17.999" v="99" actId="20577"/>
          <ac:spMkLst>
            <pc:docMk/>
            <pc:sldMk cId="2632776409" sldId="297"/>
            <ac:spMk id="1921" creationId="{00000000-0000-0000-0000-000000000000}"/>
          </ac:spMkLst>
        </pc:spChg>
        <pc:grpChg chg="add mod">
          <ac:chgData name="JOAN ARMANDO LUNA SOSA" userId="S::lb16060106@chihuahua2.tecnm.mx::40e4a9dc-525a-4a67-80e8-567cfc7228ee" providerId="AD" clId="Web-{EF7BE0D5-58D9-42F9-842D-1F0713F70684}" dt="2022-02-22T02:40:47.950" v="74" actId="1076"/>
          <ac:grpSpMkLst>
            <pc:docMk/>
            <pc:sldMk cId="2632776409" sldId="297"/>
            <ac:grpSpMk id="4" creationId="{18121CC8-3872-40A3-9A95-5AA36CD534DA}"/>
          </ac:grpSpMkLst>
        </pc:grpChg>
        <pc:picChg chg="add del mod">
          <ac:chgData name="JOAN ARMANDO LUNA SOSA" userId="S::lb16060106@chihuahua2.tecnm.mx::40e4a9dc-525a-4a67-80e8-567cfc7228ee" providerId="AD" clId="Web-{EF7BE0D5-58D9-42F9-842D-1F0713F70684}" dt="2022-02-22T02:40:40.731" v="73"/>
          <ac:picMkLst>
            <pc:docMk/>
            <pc:sldMk cId="2632776409" sldId="297"/>
            <ac:picMk id="2" creationId="{14511965-791F-466A-B9B9-C1E42CBCC253}"/>
          </ac:picMkLst>
        </pc:picChg>
        <pc:picChg chg="mod">
          <ac:chgData name="JOAN ARMANDO LUNA SOSA" userId="S::lb16060106@chihuahua2.tecnm.mx::40e4a9dc-525a-4a67-80e8-567cfc7228ee" providerId="AD" clId="Web-{EF7BE0D5-58D9-42F9-842D-1F0713F70684}" dt="2022-02-22T02:40:54.669" v="76" actId="14100"/>
          <ac:picMkLst>
            <pc:docMk/>
            <pc:sldMk cId="2632776409" sldId="297"/>
            <ac:picMk id="3" creationId="{BDC85CA2-BFCA-46EE-8EF5-D6CB1C8AC156}"/>
          </ac:picMkLst>
        </pc:picChg>
        <pc:picChg chg="add mod">
          <ac:chgData name="JOAN ARMANDO LUNA SOSA" userId="S::lb16060106@chihuahua2.tecnm.mx::40e4a9dc-525a-4a67-80e8-567cfc7228ee" providerId="AD" clId="Web-{EF7BE0D5-58D9-42F9-842D-1F0713F70684}" dt="2022-02-22T02:41:52.873" v="81" actId="14100"/>
          <ac:picMkLst>
            <pc:docMk/>
            <pc:sldMk cId="2632776409" sldId="297"/>
            <ac:picMk id="6" creationId="{2BBA11C5-1AF3-48D7-9D0D-07D2C26221B0}"/>
          </ac:picMkLst>
        </pc:picChg>
      </pc:sldChg>
      <pc:sldChg chg="new del">
        <pc:chgData name="JOAN ARMANDO LUNA SOSA" userId="S::lb16060106@chihuahua2.tecnm.mx::40e4a9dc-525a-4a67-80e8-567cfc7228ee" providerId="AD" clId="Web-{EF7BE0D5-58D9-42F9-842D-1F0713F70684}" dt="2022-02-22T02:39:04.635" v="41"/>
        <pc:sldMkLst>
          <pc:docMk/>
          <pc:sldMk cId="3800126404" sldId="298"/>
        </pc:sldMkLst>
      </pc:sldChg>
      <pc:sldChg chg="addSp delSp modSp add replId">
        <pc:chgData name="JOAN ARMANDO LUNA SOSA" userId="S::lb16060106@chihuahua2.tecnm.mx::40e4a9dc-525a-4a67-80e8-567cfc7228ee" providerId="AD" clId="Web-{EF7BE0D5-58D9-42F9-842D-1F0713F70684}" dt="2022-02-22T02:44:49.221" v="152" actId="20577"/>
        <pc:sldMkLst>
          <pc:docMk/>
          <pc:sldMk cId="4187103741" sldId="298"/>
        </pc:sldMkLst>
        <pc:spChg chg="mod">
          <ac:chgData name="JOAN ARMANDO LUNA SOSA" userId="S::lb16060106@chihuahua2.tecnm.mx::40e4a9dc-525a-4a67-80e8-567cfc7228ee" providerId="AD" clId="Web-{EF7BE0D5-58D9-42F9-842D-1F0713F70684}" dt="2022-02-22T02:44:49.221" v="152" actId="20577"/>
          <ac:spMkLst>
            <pc:docMk/>
            <pc:sldMk cId="4187103741" sldId="298"/>
            <ac:spMk id="1921" creationId="{00000000-0000-0000-0000-000000000000}"/>
          </ac:spMkLst>
        </pc:spChg>
        <pc:picChg chg="add mod">
          <ac:chgData name="JOAN ARMANDO LUNA SOSA" userId="S::lb16060106@chihuahua2.tecnm.mx::40e4a9dc-525a-4a67-80e8-567cfc7228ee" providerId="AD" clId="Web-{EF7BE0D5-58D9-42F9-842D-1F0713F70684}" dt="2022-02-22T02:44:44.440" v="150" actId="14100"/>
          <ac:picMkLst>
            <pc:docMk/>
            <pc:sldMk cId="4187103741" sldId="298"/>
            <ac:picMk id="2" creationId="{9F6A205D-3718-40B3-94C8-B11BC681B7E5}"/>
          </ac:picMkLst>
        </pc:picChg>
        <pc:picChg chg="del">
          <ac:chgData name="JOAN ARMANDO LUNA SOSA" userId="S::lb16060106@chihuahua2.tecnm.mx::40e4a9dc-525a-4a67-80e8-567cfc7228ee" providerId="AD" clId="Web-{EF7BE0D5-58D9-42F9-842D-1F0713F70684}" dt="2022-02-22T02:43:44.798" v="122"/>
          <ac:picMkLst>
            <pc:docMk/>
            <pc:sldMk cId="4187103741" sldId="298"/>
            <ac:picMk id="3" creationId="{BDC85CA2-BFCA-46EE-8EF5-D6CB1C8AC156}"/>
          </ac:picMkLst>
        </pc:picChg>
        <pc:picChg chg="del">
          <ac:chgData name="JOAN ARMANDO LUNA SOSA" userId="S::lb16060106@chihuahua2.tecnm.mx::40e4a9dc-525a-4a67-80e8-567cfc7228ee" providerId="AD" clId="Web-{EF7BE0D5-58D9-42F9-842D-1F0713F70684}" dt="2022-02-22T02:43:29" v="121"/>
          <ac:picMkLst>
            <pc:docMk/>
            <pc:sldMk cId="4187103741" sldId="298"/>
            <ac:picMk id="6" creationId="{2BBA11C5-1AF3-48D7-9D0D-07D2C26221B0}"/>
          </ac:picMkLst>
        </pc:picChg>
      </pc:sldChg>
      <pc:sldChg chg="addSp delSp modSp add replId">
        <pc:chgData name="JOAN ARMANDO LUNA SOSA" userId="S::lb16060106@chihuahua2.tecnm.mx::40e4a9dc-525a-4a67-80e8-567cfc7228ee" providerId="AD" clId="Web-{EF7BE0D5-58D9-42F9-842D-1F0713F70684}" dt="2022-02-22T02:58:55.866" v="174" actId="20577"/>
        <pc:sldMkLst>
          <pc:docMk/>
          <pc:sldMk cId="2993688945" sldId="299"/>
        </pc:sldMkLst>
        <pc:spChg chg="mod">
          <ac:chgData name="JOAN ARMANDO LUNA SOSA" userId="S::lb16060106@chihuahua2.tecnm.mx::40e4a9dc-525a-4a67-80e8-567cfc7228ee" providerId="AD" clId="Web-{EF7BE0D5-58D9-42F9-842D-1F0713F70684}" dt="2022-02-22T02:58:55.866" v="174" actId="20577"/>
          <ac:spMkLst>
            <pc:docMk/>
            <pc:sldMk cId="2993688945" sldId="299"/>
            <ac:spMk id="1921" creationId="{00000000-0000-0000-0000-000000000000}"/>
          </ac:spMkLst>
        </pc:spChg>
        <pc:picChg chg="add del mod">
          <ac:chgData name="JOAN ARMANDO LUNA SOSA" userId="S::lb16060106@chihuahua2.tecnm.mx::40e4a9dc-525a-4a67-80e8-567cfc7228ee" providerId="AD" clId="Web-{EF7BE0D5-58D9-42F9-842D-1F0713F70684}" dt="2022-02-22T02:45:41.691" v="154"/>
          <ac:picMkLst>
            <pc:docMk/>
            <pc:sldMk cId="2993688945" sldId="299"/>
            <ac:picMk id="2" creationId="{9B1F8CB6-1003-4909-8DB5-4CB47F4F0678}"/>
          </ac:picMkLst>
        </pc:picChg>
        <pc:picChg chg="add mod">
          <ac:chgData name="JOAN ARMANDO LUNA SOSA" userId="S::lb16060106@chihuahua2.tecnm.mx::40e4a9dc-525a-4a67-80e8-567cfc7228ee" providerId="AD" clId="Web-{EF7BE0D5-58D9-42F9-842D-1F0713F70684}" dt="2022-02-22T02:58:38.663" v="164" actId="1076"/>
          <ac:picMkLst>
            <pc:docMk/>
            <pc:sldMk cId="2993688945" sldId="299"/>
            <ac:picMk id="3" creationId="{DC3A09F7-BBF1-4F37-9C3A-B6297721CC19}"/>
          </ac:picMkLst>
        </pc:picChg>
      </pc:sldChg>
      <pc:sldChg chg="addSp delSp modSp add replId">
        <pc:chgData name="JOAN ARMANDO LUNA SOSA" userId="S::lb16060106@chihuahua2.tecnm.mx::40e4a9dc-525a-4a67-80e8-567cfc7228ee" providerId="AD" clId="Web-{EF7BE0D5-58D9-42F9-842D-1F0713F70684}" dt="2022-02-22T03:00:18.571" v="184" actId="1076"/>
        <pc:sldMkLst>
          <pc:docMk/>
          <pc:sldMk cId="2844789472" sldId="300"/>
        </pc:sldMkLst>
        <pc:spChg chg="mod">
          <ac:chgData name="JOAN ARMANDO LUNA SOSA" userId="S::lb16060106@chihuahua2.tecnm.mx::40e4a9dc-525a-4a67-80e8-567cfc7228ee" providerId="AD" clId="Web-{EF7BE0D5-58D9-42F9-842D-1F0713F70684}" dt="2022-02-22T02:59:58.477" v="179" actId="20577"/>
          <ac:spMkLst>
            <pc:docMk/>
            <pc:sldMk cId="2844789472" sldId="300"/>
            <ac:spMk id="1921" creationId="{00000000-0000-0000-0000-000000000000}"/>
          </ac:spMkLst>
        </pc:spChg>
        <pc:picChg chg="add del mod">
          <ac:chgData name="JOAN ARMANDO LUNA SOSA" userId="S::lb16060106@chihuahua2.tecnm.mx::40e4a9dc-525a-4a67-80e8-567cfc7228ee" providerId="AD" clId="Web-{EF7BE0D5-58D9-42F9-842D-1F0713F70684}" dt="2022-02-22T02:58:29.866" v="160"/>
          <ac:picMkLst>
            <pc:docMk/>
            <pc:sldMk cId="2844789472" sldId="300"/>
            <ac:picMk id="2" creationId="{B61B1FA4-1746-47EB-AC05-7E37AD968B86}"/>
          </ac:picMkLst>
        </pc:picChg>
        <pc:picChg chg="add mod">
          <ac:chgData name="JOAN ARMANDO LUNA SOSA" userId="S::lb16060106@chihuahua2.tecnm.mx::40e4a9dc-525a-4a67-80e8-567cfc7228ee" providerId="AD" clId="Web-{EF7BE0D5-58D9-42F9-842D-1F0713F70684}" dt="2022-02-22T03:00:18.571" v="184" actId="1076"/>
          <ac:picMkLst>
            <pc:docMk/>
            <pc:sldMk cId="2844789472" sldId="300"/>
            <ac:picMk id="3" creationId="{CBB1154E-408C-471C-B740-CF176380F652}"/>
          </ac:picMkLst>
        </pc:picChg>
      </pc:sldChg>
      <pc:sldChg chg="addSp modSp add replId">
        <pc:chgData name="JOAN ARMANDO LUNA SOSA" userId="S::lb16060106@chihuahua2.tecnm.mx::40e4a9dc-525a-4a67-80e8-567cfc7228ee" providerId="AD" clId="Web-{EF7BE0D5-58D9-42F9-842D-1F0713F70684}" dt="2022-02-22T03:01:04.119" v="191" actId="1076"/>
        <pc:sldMkLst>
          <pc:docMk/>
          <pc:sldMk cId="1911914116" sldId="301"/>
        </pc:sldMkLst>
        <pc:spChg chg="mod">
          <ac:chgData name="JOAN ARMANDO LUNA SOSA" userId="S::lb16060106@chihuahua2.tecnm.mx::40e4a9dc-525a-4a67-80e8-567cfc7228ee" providerId="AD" clId="Web-{EF7BE0D5-58D9-42F9-842D-1F0713F70684}" dt="2022-02-22T03:00:51.541" v="187" actId="20577"/>
          <ac:spMkLst>
            <pc:docMk/>
            <pc:sldMk cId="1911914116" sldId="301"/>
            <ac:spMk id="1921" creationId="{00000000-0000-0000-0000-000000000000}"/>
          </ac:spMkLst>
        </pc:spChg>
        <pc:picChg chg="add mod">
          <ac:chgData name="JOAN ARMANDO LUNA SOSA" userId="S::lb16060106@chihuahua2.tecnm.mx::40e4a9dc-525a-4a67-80e8-567cfc7228ee" providerId="AD" clId="Web-{EF7BE0D5-58D9-42F9-842D-1F0713F70684}" dt="2022-02-22T03:01:04.119" v="191" actId="1076"/>
          <ac:picMkLst>
            <pc:docMk/>
            <pc:sldMk cId="1911914116" sldId="301"/>
            <ac:picMk id="2" creationId="{84AEA608-0165-4080-9B20-E90F277B3D4D}"/>
          </ac:picMkLst>
        </pc:picChg>
      </pc:sldChg>
      <pc:sldChg chg="addSp modSp add replId">
        <pc:chgData name="JOAN ARMANDO LUNA SOSA" userId="S::lb16060106@chihuahua2.tecnm.mx::40e4a9dc-525a-4a67-80e8-567cfc7228ee" providerId="AD" clId="Web-{EF7BE0D5-58D9-42F9-842D-1F0713F70684}" dt="2022-02-22T03:02:23.215" v="200" actId="1076"/>
        <pc:sldMkLst>
          <pc:docMk/>
          <pc:sldMk cId="1482896142" sldId="302"/>
        </pc:sldMkLst>
        <pc:spChg chg="mod">
          <ac:chgData name="JOAN ARMANDO LUNA SOSA" userId="S::lb16060106@chihuahua2.tecnm.mx::40e4a9dc-525a-4a67-80e8-567cfc7228ee" providerId="AD" clId="Web-{EF7BE0D5-58D9-42F9-842D-1F0713F70684}" dt="2022-02-22T03:01:41.636" v="194" actId="14100"/>
          <ac:spMkLst>
            <pc:docMk/>
            <pc:sldMk cId="1482896142" sldId="302"/>
            <ac:spMk id="1921" creationId="{00000000-0000-0000-0000-000000000000}"/>
          </ac:spMkLst>
        </pc:spChg>
        <pc:picChg chg="add mod">
          <ac:chgData name="JOAN ARMANDO LUNA SOSA" userId="S::lb16060106@chihuahua2.tecnm.mx::40e4a9dc-525a-4a67-80e8-567cfc7228ee" providerId="AD" clId="Web-{EF7BE0D5-58D9-42F9-842D-1F0713F70684}" dt="2022-02-22T03:02:23.215" v="200" actId="1076"/>
          <ac:picMkLst>
            <pc:docMk/>
            <pc:sldMk cId="1482896142" sldId="302"/>
            <ac:picMk id="2" creationId="{71C84731-7D13-4566-8AB1-77918E3F6E15}"/>
          </ac:picMkLst>
        </pc:picChg>
      </pc:sldChg>
      <pc:sldChg chg="addSp modSp add replId">
        <pc:chgData name="JOAN ARMANDO LUNA SOSA" userId="S::lb16060106@chihuahua2.tecnm.mx::40e4a9dc-525a-4a67-80e8-567cfc7228ee" providerId="AD" clId="Web-{EF7BE0D5-58D9-42F9-842D-1F0713F70684}" dt="2022-02-22T03:03:49.420" v="217" actId="1076"/>
        <pc:sldMkLst>
          <pc:docMk/>
          <pc:sldMk cId="692490997" sldId="303"/>
        </pc:sldMkLst>
        <pc:spChg chg="mod">
          <ac:chgData name="JOAN ARMANDO LUNA SOSA" userId="S::lb16060106@chihuahua2.tecnm.mx::40e4a9dc-525a-4a67-80e8-567cfc7228ee" providerId="AD" clId="Web-{EF7BE0D5-58D9-42F9-842D-1F0713F70684}" dt="2022-02-22T03:03:29.107" v="213" actId="20577"/>
          <ac:spMkLst>
            <pc:docMk/>
            <pc:sldMk cId="692490997" sldId="303"/>
            <ac:spMk id="1921" creationId="{00000000-0000-0000-0000-000000000000}"/>
          </ac:spMkLst>
        </pc:spChg>
        <pc:picChg chg="add mod">
          <ac:chgData name="JOAN ARMANDO LUNA SOSA" userId="S::lb16060106@chihuahua2.tecnm.mx::40e4a9dc-525a-4a67-80e8-567cfc7228ee" providerId="AD" clId="Web-{EF7BE0D5-58D9-42F9-842D-1F0713F70684}" dt="2022-02-22T03:03:49.420" v="217" actId="1076"/>
          <ac:picMkLst>
            <pc:docMk/>
            <pc:sldMk cId="692490997" sldId="303"/>
            <ac:picMk id="2" creationId="{D3E112F9-BEFB-4736-BD8F-EBEF58A35DDA}"/>
          </ac:picMkLst>
        </pc:picChg>
      </pc:sldChg>
      <pc:sldChg chg="addSp modSp add replId">
        <pc:chgData name="JOAN ARMANDO LUNA SOSA" userId="S::lb16060106@chihuahua2.tecnm.mx::40e4a9dc-525a-4a67-80e8-567cfc7228ee" providerId="AD" clId="Web-{EF7BE0D5-58D9-42F9-842D-1F0713F70684}" dt="2022-02-22T03:05:06.672" v="233" actId="1076"/>
        <pc:sldMkLst>
          <pc:docMk/>
          <pc:sldMk cId="2338455561" sldId="304"/>
        </pc:sldMkLst>
        <pc:spChg chg="mod">
          <ac:chgData name="JOAN ARMANDO LUNA SOSA" userId="S::lb16060106@chihuahua2.tecnm.mx::40e4a9dc-525a-4a67-80e8-567cfc7228ee" providerId="AD" clId="Web-{EF7BE0D5-58D9-42F9-842D-1F0713F70684}" dt="2022-02-22T03:04:50.859" v="229" actId="20577"/>
          <ac:spMkLst>
            <pc:docMk/>
            <pc:sldMk cId="2338455561" sldId="304"/>
            <ac:spMk id="1921" creationId="{00000000-0000-0000-0000-000000000000}"/>
          </ac:spMkLst>
        </pc:spChg>
        <pc:picChg chg="add mod">
          <ac:chgData name="JOAN ARMANDO LUNA SOSA" userId="S::lb16060106@chihuahua2.tecnm.mx::40e4a9dc-525a-4a67-80e8-567cfc7228ee" providerId="AD" clId="Web-{EF7BE0D5-58D9-42F9-842D-1F0713F70684}" dt="2022-02-22T03:05:06.672" v="233" actId="1076"/>
          <ac:picMkLst>
            <pc:docMk/>
            <pc:sldMk cId="2338455561" sldId="304"/>
            <ac:picMk id="2" creationId="{831211F1-330E-42FC-AA67-93964065A851}"/>
          </ac:picMkLst>
        </pc:picChg>
      </pc:sldChg>
      <pc:sldChg chg="addSp modSp add replId">
        <pc:chgData name="JOAN ARMANDO LUNA SOSA" userId="S::lb16060106@chihuahua2.tecnm.mx::40e4a9dc-525a-4a67-80e8-567cfc7228ee" providerId="AD" clId="Web-{EF7BE0D5-58D9-42F9-842D-1F0713F70684}" dt="2022-02-22T03:08:32.927" v="252" actId="1076"/>
        <pc:sldMkLst>
          <pc:docMk/>
          <pc:sldMk cId="830248731" sldId="305"/>
        </pc:sldMkLst>
        <pc:spChg chg="mod">
          <ac:chgData name="JOAN ARMANDO LUNA SOSA" userId="S::lb16060106@chihuahua2.tecnm.mx::40e4a9dc-525a-4a67-80e8-567cfc7228ee" providerId="AD" clId="Web-{EF7BE0D5-58D9-42F9-842D-1F0713F70684}" dt="2022-02-22T03:08:15.067" v="248" actId="1076"/>
          <ac:spMkLst>
            <pc:docMk/>
            <pc:sldMk cId="830248731" sldId="305"/>
            <ac:spMk id="1921" creationId="{00000000-0000-0000-0000-000000000000}"/>
          </ac:spMkLst>
        </pc:spChg>
        <pc:picChg chg="add mod">
          <ac:chgData name="JOAN ARMANDO LUNA SOSA" userId="S::lb16060106@chihuahua2.tecnm.mx::40e4a9dc-525a-4a67-80e8-567cfc7228ee" providerId="AD" clId="Web-{EF7BE0D5-58D9-42F9-842D-1F0713F70684}" dt="2022-02-22T03:08:32.927" v="252" actId="1076"/>
          <ac:picMkLst>
            <pc:docMk/>
            <pc:sldMk cId="830248731" sldId="305"/>
            <ac:picMk id="2" creationId="{23A71CA3-967C-4D4B-9F67-D167B4FF1DC0}"/>
          </ac:picMkLst>
        </pc:picChg>
      </pc:sldChg>
      <pc:sldChg chg="addSp modSp add replId">
        <pc:chgData name="JOAN ARMANDO LUNA SOSA" userId="S::lb16060106@chihuahua2.tecnm.mx::40e4a9dc-525a-4a67-80e8-567cfc7228ee" providerId="AD" clId="Web-{EF7BE0D5-58D9-42F9-842D-1F0713F70684}" dt="2022-02-22T03:09:25.287" v="276" actId="20577"/>
        <pc:sldMkLst>
          <pc:docMk/>
          <pc:sldMk cId="597736008" sldId="306"/>
        </pc:sldMkLst>
        <pc:spChg chg="mod">
          <ac:chgData name="JOAN ARMANDO LUNA SOSA" userId="S::lb16060106@chihuahua2.tecnm.mx::40e4a9dc-525a-4a67-80e8-567cfc7228ee" providerId="AD" clId="Web-{EF7BE0D5-58D9-42F9-842D-1F0713F70684}" dt="2022-02-22T03:09:25.287" v="276" actId="20577"/>
          <ac:spMkLst>
            <pc:docMk/>
            <pc:sldMk cId="597736008" sldId="306"/>
            <ac:spMk id="1921" creationId="{00000000-0000-0000-0000-000000000000}"/>
          </ac:spMkLst>
        </pc:spChg>
        <pc:picChg chg="add mod">
          <ac:chgData name="JOAN ARMANDO LUNA SOSA" userId="S::lb16060106@chihuahua2.tecnm.mx::40e4a9dc-525a-4a67-80e8-567cfc7228ee" providerId="AD" clId="Web-{EF7BE0D5-58D9-42F9-842D-1F0713F70684}" dt="2022-02-22T03:08:56.537" v="257" actId="14100"/>
          <ac:picMkLst>
            <pc:docMk/>
            <pc:sldMk cId="597736008" sldId="306"/>
            <ac:picMk id="2" creationId="{7A30C3E4-DBE7-47D6-BC9D-11071355E39C}"/>
          </ac:picMkLst>
        </pc:picChg>
      </pc:sldChg>
      <pc:sldChg chg="addSp modSp add replId">
        <pc:chgData name="JOAN ARMANDO LUNA SOSA" userId="S::lb16060106@chihuahua2.tecnm.mx::40e4a9dc-525a-4a67-80e8-567cfc7228ee" providerId="AD" clId="Web-{EF7BE0D5-58D9-42F9-842D-1F0713F70684}" dt="2022-02-22T03:10:38.336" v="289" actId="1076"/>
        <pc:sldMkLst>
          <pc:docMk/>
          <pc:sldMk cId="3977632797" sldId="307"/>
        </pc:sldMkLst>
        <pc:spChg chg="mod">
          <ac:chgData name="JOAN ARMANDO LUNA SOSA" userId="S::lb16060106@chihuahua2.tecnm.mx::40e4a9dc-525a-4a67-80e8-567cfc7228ee" providerId="AD" clId="Web-{EF7BE0D5-58D9-42F9-842D-1F0713F70684}" dt="2022-02-22T03:10:38.336" v="289" actId="1076"/>
          <ac:spMkLst>
            <pc:docMk/>
            <pc:sldMk cId="3977632797" sldId="307"/>
            <ac:spMk id="1921" creationId="{00000000-0000-0000-0000-000000000000}"/>
          </ac:spMkLst>
        </pc:spChg>
        <pc:picChg chg="add mod">
          <ac:chgData name="JOAN ARMANDO LUNA SOSA" userId="S::lb16060106@chihuahua2.tecnm.mx::40e4a9dc-525a-4a67-80e8-567cfc7228ee" providerId="AD" clId="Web-{EF7BE0D5-58D9-42F9-842D-1F0713F70684}" dt="2022-02-22T03:10:08.319" v="281" actId="14100"/>
          <ac:picMkLst>
            <pc:docMk/>
            <pc:sldMk cId="3977632797" sldId="307"/>
            <ac:picMk id="2" creationId="{AB1C1D6B-C94F-42D6-86AD-588675B31CA7}"/>
          </ac:picMkLst>
        </pc:picChg>
      </pc:sldChg>
      <pc:sldChg chg="addSp modSp add replId">
        <pc:chgData name="JOAN ARMANDO LUNA SOSA" userId="S::lb16060106@chihuahua2.tecnm.mx::40e4a9dc-525a-4a67-80e8-567cfc7228ee" providerId="AD" clId="Web-{EF7BE0D5-58D9-42F9-842D-1F0713F70684}" dt="2022-02-22T03:11:18.665" v="296" actId="1076"/>
        <pc:sldMkLst>
          <pc:docMk/>
          <pc:sldMk cId="609931447" sldId="308"/>
        </pc:sldMkLst>
        <pc:spChg chg="mod">
          <ac:chgData name="JOAN ARMANDO LUNA SOSA" userId="S::lb16060106@chihuahua2.tecnm.mx::40e4a9dc-525a-4a67-80e8-567cfc7228ee" providerId="AD" clId="Web-{EF7BE0D5-58D9-42F9-842D-1F0713F70684}" dt="2022-02-22T03:11:10.352" v="294" actId="1076"/>
          <ac:spMkLst>
            <pc:docMk/>
            <pc:sldMk cId="609931447" sldId="308"/>
            <ac:spMk id="1921" creationId="{00000000-0000-0000-0000-000000000000}"/>
          </ac:spMkLst>
        </pc:spChg>
        <pc:picChg chg="add mod">
          <ac:chgData name="JOAN ARMANDO LUNA SOSA" userId="S::lb16060106@chihuahua2.tecnm.mx::40e4a9dc-525a-4a67-80e8-567cfc7228ee" providerId="AD" clId="Web-{EF7BE0D5-58D9-42F9-842D-1F0713F70684}" dt="2022-02-22T03:11:18.665" v="296" actId="1076"/>
          <ac:picMkLst>
            <pc:docMk/>
            <pc:sldMk cId="609931447" sldId="308"/>
            <ac:picMk id="2" creationId="{EF3FFF8D-C9FE-4088-B4B7-66A08DE65322}"/>
          </ac:picMkLst>
        </pc:picChg>
      </pc:sldChg>
      <pc:sldChg chg="delSp modSp add ord replId">
        <pc:chgData name="JOAN ARMANDO LUNA SOSA" userId="S::lb16060106@chihuahua2.tecnm.mx::40e4a9dc-525a-4a67-80e8-567cfc7228ee" providerId="AD" clId="Web-{EF7BE0D5-58D9-42F9-842D-1F0713F70684}" dt="2022-02-22T03:07:40.128" v="244" actId="1076"/>
        <pc:sldMkLst>
          <pc:docMk/>
          <pc:sldMk cId="631871735" sldId="309"/>
        </pc:sldMkLst>
        <pc:spChg chg="mod">
          <ac:chgData name="JOAN ARMANDO LUNA SOSA" userId="S::lb16060106@chihuahua2.tecnm.mx::40e4a9dc-525a-4a67-80e8-567cfc7228ee" providerId="AD" clId="Web-{EF7BE0D5-58D9-42F9-842D-1F0713F70684}" dt="2022-02-22T03:07:40.128" v="244" actId="1076"/>
          <ac:spMkLst>
            <pc:docMk/>
            <pc:sldMk cId="631871735" sldId="309"/>
            <ac:spMk id="1921" creationId="{00000000-0000-0000-0000-000000000000}"/>
          </ac:spMkLst>
        </pc:spChg>
        <pc:picChg chg="del">
          <ac:chgData name="JOAN ARMANDO LUNA SOSA" userId="S::lb16060106@chihuahua2.tecnm.mx::40e4a9dc-525a-4a67-80e8-567cfc7228ee" providerId="AD" clId="Web-{EF7BE0D5-58D9-42F9-842D-1F0713F70684}" dt="2022-02-22T03:07:06.065" v="238"/>
          <ac:picMkLst>
            <pc:docMk/>
            <pc:sldMk cId="631871735" sldId="309"/>
            <ac:picMk id="2" creationId="{6F85C08B-86AA-421C-9F18-D19817D2E424}"/>
          </ac:picMkLst>
        </pc:picChg>
      </pc:sldChg>
      <pc:sldChg chg="addSp modSp add replId">
        <pc:chgData name="JOAN ARMANDO LUNA SOSA" userId="S::lb16060106@chihuahua2.tecnm.mx::40e4a9dc-525a-4a67-80e8-567cfc7228ee" providerId="AD" clId="Web-{EF7BE0D5-58D9-42F9-842D-1F0713F70684}" dt="2022-02-22T03:11:45.275" v="302" actId="1076"/>
        <pc:sldMkLst>
          <pc:docMk/>
          <pc:sldMk cId="2352639996" sldId="310"/>
        </pc:sldMkLst>
        <pc:spChg chg="mod">
          <ac:chgData name="JOAN ARMANDO LUNA SOSA" userId="S::lb16060106@chihuahua2.tecnm.mx::40e4a9dc-525a-4a67-80e8-567cfc7228ee" providerId="AD" clId="Web-{EF7BE0D5-58D9-42F9-842D-1F0713F70684}" dt="2022-02-22T03:11:36.587" v="299" actId="20577"/>
          <ac:spMkLst>
            <pc:docMk/>
            <pc:sldMk cId="2352639996" sldId="310"/>
            <ac:spMk id="1921" creationId="{00000000-0000-0000-0000-000000000000}"/>
          </ac:spMkLst>
        </pc:spChg>
        <pc:picChg chg="add mod">
          <ac:chgData name="JOAN ARMANDO LUNA SOSA" userId="S::lb16060106@chihuahua2.tecnm.mx::40e4a9dc-525a-4a67-80e8-567cfc7228ee" providerId="AD" clId="Web-{EF7BE0D5-58D9-42F9-842D-1F0713F70684}" dt="2022-02-22T03:11:45.275" v="302" actId="1076"/>
          <ac:picMkLst>
            <pc:docMk/>
            <pc:sldMk cId="2352639996" sldId="310"/>
            <ac:picMk id="2" creationId="{4172BCF0-41D3-411D-B2F3-512004151C3E}"/>
          </ac:picMkLst>
        </pc:picChg>
      </pc:sldChg>
      <pc:sldChg chg="add replId">
        <pc:chgData name="JOAN ARMANDO LUNA SOSA" userId="S::lb16060106@chihuahua2.tecnm.mx::40e4a9dc-525a-4a67-80e8-567cfc7228ee" providerId="AD" clId="Web-{EF7BE0D5-58D9-42F9-842D-1F0713F70684}" dt="2022-02-22T03:08:40.208" v="254"/>
        <pc:sldMkLst>
          <pc:docMk/>
          <pc:sldMk cId="1012257499" sldId="311"/>
        </pc:sldMkLst>
      </pc:sldChg>
      <pc:sldChg chg="add del replId">
        <pc:chgData name="JOAN ARMANDO LUNA SOSA" userId="S::lb16060106@chihuahua2.tecnm.mx::40e4a9dc-525a-4a67-80e8-567cfc7228ee" providerId="AD" clId="Web-{EF7BE0D5-58D9-42F9-842D-1F0713F70684}" dt="2022-02-22T03:12:18.307" v="304"/>
        <pc:sldMkLst>
          <pc:docMk/>
          <pc:sldMk cId="456025450" sldId="312"/>
        </pc:sldMkLst>
      </pc:sldChg>
      <pc:sldChg chg="add del replId">
        <pc:chgData name="JOAN ARMANDO LUNA SOSA" userId="S::lb16060106@chihuahua2.tecnm.mx::40e4a9dc-525a-4a67-80e8-567cfc7228ee" providerId="AD" clId="Web-{EF7BE0D5-58D9-42F9-842D-1F0713F70684}" dt="2022-02-22T03:12:16.260" v="303"/>
        <pc:sldMkLst>
          <pc:docMk/>
          <pc:sldMk cId="2311064948" sldId="313"/>
        </pc:sldMkLst>
      </pc:sldChg>
    </pc:docChg>
  </pc:docChgLst>
  <pc:docChgLst>
    <pc:chgData name="SOFIA IVETH SINALOA GARC�A" userId="S::l19550726@chihuahua2.tecnm.mx::1777406e-b502-419c-80e1-db171b4b60fd" providerId="AD" clId="Web-{0BE10AB4-B502-46CD-B64F-D9675C209F4C}"/>
    <pc:docChg chg="modSld">
      <pc:chgData name="SOFIA IVETH SINALOA GARC�A" userId="S::l19550726@chihuahua2.tecnm.mx::1777406e-b502-419c-80e1-db171b4b60fd" providerId="AD" clId="Web-{0BE10AB4-B502-46CD-B64F-D9675C209F4C}" dt="2022-02-23T04:03:21.125" v="13" actId="20577"/>
      <pc:docMkLst>
        <pc:docMk/>
      </pc:docMkLst>
      <pc:sldChg chg="modSp">
        <pc:chgData name="SOFIA IVETH SINALOA GARC�A" userId="S::l19550726@chihuahua2.tecnm.mx::1777406e-b502-419c-80e1-db171b4b60fd" providerId="AD" clId="Web-{0BE10AB4-B502-46CD-B64F-D9675C209F4C}" dt="2022-02-23T04:03:21.125" v="13" actId="20577"/>
        <pc:sldMkLst>
          <pc:docMk/>
          <pc:sldMk cId="0" sldId="257"/>
        </pc:sldMkLst>
        <pc:spChg chg="mod">
          <ac:chgData name="SOFIA IVETH SINALOA GARC�A" userId="S::l19550726@chihuahua2.tecnm.mx::1777406e-b502-419c-80e1-db171b4b60fd" providerId="AD" clId="Web-{0BE10AB4-B502-46CD-B64F-D9675C209F4C}" dt="2022-02-23T04:02:19.106" v="0" actId="1076"/>
          <ac:spMkLst>
            <pc:docMk/>
            <pc:sldMk cId="0" sldId="257"/>
            <ac:spMk id="1896" creationId="{00000000-0000-0000-0000-000000000000}"/>
          </ac:spMkLst>
        </pc:spChg>
        <pc:spChg chg="mod">
          <ac:chgData name="SOFIA IVETH SINALOA GARC�A" userId="S::l19550726@chihuahua2.tecnm.mx::1777406e-b502-419c-80e1-db171b4b60fd" providerId="AD" clId="Web-{0BE10AB4-B502-46CD-B64F-D9675C209F4C}" dt="2022-02-23T04:03:21.125" v="13" actId="20577"/>
          <ac:spMkLst>
            <pc:docMk/>
            <pc:sldMk cId="0" sldId="257"/>
            <ac:spMk id="1899" creationId="{00000000-0000-0000-0000-000000000000}"/>
          </ac:spMkLst>
        </pc:spChg>
      </pc:sldChg>
    </pc:docChg>
  </pc:docChgLst>
  <pc:docChgLst>
    <pc:chgData name="PAULINA TREVIZO CASTILLO" userId="S::l18550322@chihuahua2.tecnm.mx::72423503-199d-4a05-a1df-2143fb1f52b0" providerId="AD" clId="Web-{08486E12-F7A6-45D3-B9F0-7F1447ABDBC1}"/>
    <pc:docChg chg="modSld">
      <pc:chgData name="PAULINA TREVIZO CASTILLO" userId="S::l18550322@chihuahua2.tecnm.mx::72423503-199d-4a05-a1df-2143fb1f52b0" providerId="AD" clId="Web-{08486E12-F7A6-45D3-B9F0-7F1447ABDBC1}" dt="2022-02-23T07:44:51.698" v="40" actId="20577"/>
      <pc:docMkLst>
        <pc:docMk/>
      </pc:docMkLst>
      <pc:sldChg chg="modSp">
        <pc:chgData name="PAULINA TREVIZO CASTILLO" userId="S::l18550322@chihuahua2.tecnm.mx::72423503-199d-4a05-a1df-2143fb1f52b0" providerId="AD" clId="Web-{08486E12-F7A6-45D3-B9F0-7F1447ABDBC1}" dt="2022-02-23T07:44:51.698" v="40" actId="20577"/>
        <pc:sldMkLst>
          <pc:docMk/>
          <pc:sldMk cId="0" sldId="256"/>
        </pc:sldMkLst>
        <pc:spChg chg="mod">
          <ac:chgData name="PAULINA TREVIZO CASTILLO" userId="S::l18550322@chihuahua2.tecnm.mx::72423503-199d-4a05-a1df-2143fb1f52b0" providerId="AD" clId="Web-{08486E12-F7A6-45D3-B9F0-7F1447ABDBC1}" dt="2022-02-23T07:44:51.698" v="40" actId="20577"/>
          <ac:spMkLst>
            <pc:docMk/>
            <pc:sldMk cId="0" sldId="256"/>
            <ac:spMk id="5" creationId="{D63B6A21-9EDE-43BB-A4A5-26AB66D311D1}"/>
          </ac:spMkLst>
        </pc:spChg>
      </pc:sldChg>
    </pc:docChg>
  </pc:docChgLst>
  <pc:docChgLst>
    <pc:chgData name="JOAN ARMANDO LUNA SOSA" userId="S::lb16060106@chihuahua2.tecnm.mx::40e4a9dc-525a-4a67-80e8-567cfc7228ee" providerId="AD" clId="Web-{1351EDAF-6145-4AFA-8A2D-8314E62C82F7}"/>
    <pc:docChg chg="mod delSld">
      <pc:chgData name="JOAN ARMANDO LUNA SOSA" userId="S::lb16060106@chihuahua2.tecnm.mx::40e4a9dc-525a-4a67-80e8-567cfc7228ee" providerId="AD" clId="Web-{1351EDAF-6145-4AFA-8A2D-8314E62C82F7}" dt="2022-02-23T18:17:14.555" v="2"/>
      <pc:docMkLst>
        <pc:docMk/>
      </pc:docMkLst>
      <pc:sldChg chg="del">
        <pc:chgData name="JOAN ARMANDO LUNA SOSA" userId="S::lb16060106@chihuahua2.tecnm.mx::40e4a9dc-525a-4a67-80e8-567cfc7228ee" providerId="AD" clId="Web-{1351EDAF-6145-4AFA-8A2D-8314E62C82F7}" dt="2022-02-23T18:16:24.868" v="0"/>
        <pc:sldMkLst>
          <pc:docMk/>
          <pc:sldMk cId="3340126902" sldId="320"/>
        </pc:sldMkLst>
      </pc:sldChg>
      <pc:sldChg chg="addCm">
        <pc:chgData name="JOAN ARMANDO LUNA SOSA" userId="S::lb16060106@chihuahua2.tecnm.mx::40e4a9dc-525a-4a67-80e8-567cfc7228ee" providerId="AD" clId="Web-{1351EDAF-6145-4AFA-8A2D-8314E62C82F7}" dt="2022-02-23T18:17:14.555" v="2"/>
        <pc:sldMkLst>
          <pc:docMk/>
          <pc:sldMk cId="2599483191" sldId="327"/>
        </pc:sldMkLst>
      </pc:sldChg>
    </pc:docChg>
  </pc:docChgLst>
</pc:chgInfo>
</file>

<file path=ppt/comments/modernComment_147_9AF0F737.xml><?xml version="1.0" encoding="utf-8"?>
<p188:cmLst xmlns:a="http://schemas.openxmlformats.org/drawingml/2006/main" xmlns:r="http://schemas.openxmlformats.org/officeDocument/2006/relationships" xmlns:p188="http://schemas.microsoft.com/office/powerpoint/2018/8/main">
  <p188:cm id="{AD13979E-EBC3-42F3-9E8F-E958D719F7C4}" authorId="{2D204DCD-1C16-5447-C73C-BA509E3EA403}" created="2022-02-23T18:17:14.555">
    <pc:sldMkLst xmlns:pc="http://schemas.microsoft.com/office/powerpoint/2013/main/command">
      <pc:docMk/>
      <pc:sldMk cId="2599483191" sldId="327"/>
    </pc:sldMkLst>
    <p188:txBody>
      <a:bodyPr/>
      <a:lstStyle/>
      <a:p>
        <a:r>
          <a:rPr lang="es-MX"/>
          <a:t>[@JOAN ARMANDO LUNA SOSA]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509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520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785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1361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177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462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6673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757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5198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4602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154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1989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2225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9591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0661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1663"/>
        <p:cNvGrpSpPr/>
        <p:nvPr/>
      </p:nvGrpSpPr>
      <p:grpSpPr>
        <a:xfrm>
          <a:off x="0" y="0"/>
          <a:ext cx="0" cy="0"/>
          <a:chOff x="0" y="0"/>
          <a:chExt cx="0" cy="0"/>
        </a:xfrm>
      </p:grpSpPr>
      <p:grpSp>
        <p:nvGrpSpPr>
          <p:cNvPr id="1664" name="Google Shape;1664;p11"/>
          <p:cNvGrpSpPr/>
          <p:nvPr/>
        </p:nvGrpSpPr>
        <p:grpSpPr>
          <a:xfrm>
            <a:off x="3" y="1362853"/>
            <a:ext cx="830992" cy="1847937"/>
            <a:chOff x="3" y="1439053"/>
            <a:chExt cx="830992" cy="1847937"/>
          </a:xfrm>
        </p:grpSpPr>
        <p:sp>
          <p:nvSpPr>
            <p:cNvPr id="1665" name="Google Shape;1665;p11"/>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6" name="Google Shape;1666;p11"/>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7" name="Google Shape;1667;p11"/>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668" name="Google Shape;1668;p11"/>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669" name="Google Shape;1669;p11"/>
          <p:cNvGrpSpPr/>
          <p:nvPr/>
        </p:nvGrpSpPr>
        <p:grpSpPr>
          <a:xfrm>
            <a:off x="1390437" y="-6"/>
            <a:ext cx="1603317" cy="405444"/>
            <a:chOff x="448987" y="-6"/>
            <a:chExt cx="1603317" cy="405444"/>
          </a:xfrm>
        </p:grpSpPr>
        <p:sp>
          <p:nvSpPr>
            <p:cNvPr id="1670" name="Google Shape;1670;p11"/>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1" name="Google Shape;1671;p11"/>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2" name="Google Shape;1672;p11"/>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3" name="Google Shape;1673;p11"/>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4" name="Google Shape;1674;p11"/>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5" name="Google Shape;1675;p11"/>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6" name="Google Shape;1676;p11"/>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7" name="Google Shape;1677;p11"/>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8" name="Google Shape;1678;p11"/>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79" name="Google Shape;1679;p11"/>
          <p:cNvGrpSpPr/>
          <p:nvPr/>
        </p:nvGrpSpPr>
        <p:grpSpPr>
          <a:xfrm>
            <a:off x="7935832" y="1674515"/>
            <a:ext cx="1207974" cy="1445876"/>
            <a:chOff x="5654182" y="1903115"/>
            <a:chExt cx="1207974" cy="1445876"/>
          </a:xfrm>
        </p:grpSpPr>
        <p:sp>
          <p:nvSpPr>
            <p:cNvPr id="1680" name="Google Shape;1680;p11"/>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1" name="Google Shape;1681;p11"/>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2" name="Google Shape;1682;p11"/>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3" name="Google Shape;1683;p11"/>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4" name="Google Shape;1684;p11"/>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5" name="Google Shape;1685;p11"/>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6" name="Google Shape;1686;p11"/>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7" name="Google Shape;1687;p11"/>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8" name="Google Shape;1688;p11"/>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9" name="Google Shape;1689;p11"/>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0" name="Google Shape;1690;p11"/>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1" name="Google Shape;1691;p11"/>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2" name="Google Shape;1692;p11"/>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3" name="Google Shape;1693;p11"/>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94" name="Google Shape;1694;p11"/>
          <p:cNvGrpSpPr/>
          <p:nvPr/>
        </p:nvGrpSpPr>
        <p:grpSpPr>
          <a:xfrm>
            <a:off x="8106707" y="3508074"/>
            <a:ext cx="1037098" cy="1476031"/>
            <a:chOff x="5825057" y="3508074"/>
            <a:chExt cx="1037098" cy="1476031"/>
          </a:xfrm>
        </p:grpSpPr>
        <p:sp>
          <p:nvSpPr>
            <p:cNvPr id="1695" name="Google Shape;1695;p11"/>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6" name="Google Shape;1696;p11"/>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7" name="Google Shape;1697;p11"/>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98" name="Google Shape;1698;p11"/>
          <p:cNvGrpSpPr/>
          <p:nvPr/>
        </p:nvGrpSpPr>
        <p:grpSpPr>
          <a:xfrm>
            <a:off x="3462913" y="4724358"/>
            <a:ext cx="2218152" cy="422263"/>
            <a:chOff x="2330363" y="4724358"/>
            <a:chExt cx="2218152" cy="422263"/>
          </a:xfrm>
        </p:grpSpPr>
        <p:sp>
          <p:nvSpPr>
            <p:cNvPr id="1699" name="Google Shape;1699;p11"/>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0" name="Google Shape;1700;p11"/>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1" name="Google Shape;1701;p11"/>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2" name="Google Shape;1702;p11"/>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3" name="Google Shape;1703;p11"/>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4" name="Google Shape;1704;p11"/>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5" name="Google Shape;1705;p11"/>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6" name="Google Shape;1706;p11"/>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7" name="Google Shape;1707;p11"/>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8" name="Google Shape;1708;p11"/>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9" name="Google Shape;1709;p11"/>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0" name="Google Shape;1710;p11"/>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1" name="Google Shape;1711;p11"/>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2" name="Google Shape;1712;p11"/>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3" name="Google Shape;1713;p11"/>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4" name="Google Shape;1714;p11"/>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5" name="Google Shape;1715;p11"/>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6" name="Google Shape;1716;p11"/>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7" name="Google Shape;1717;p11"/>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8" name="Google Shape;1718;p11"/>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9" name="Google Shape;1719;p11"/>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0" name="Google Shape;1720;p11"/>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1" name="Google Shape;1721;p11"/>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2" name="Google Shape;1722;p11"/>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3" name="Google Shape;1723;p11"/>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4" name="Google Shape;1724;p11"/>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5" name="Google Shape;1725;p11"/>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6" name="Google Shape;1726;p11"/>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7" name="Google Shape;1727;p11"/>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8" name="Google Shape;1728;p11"/>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9" name="Google Shape;1729;p11"/>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0" name="Google Shape;1730;p11"/>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1" name="Google Shape;1731;p11"/>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2" name="Google Shape;1732;p11"/>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3" name="Google Shape;1733;p11"/>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4" name="Google Shape;1734;p11"/>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5" name="Google Shape;1735;p11"/>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6" name="Google Shape;1736;p11"/>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7" name="Google Shape;1737;p11"/>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8" name="Google Shape;1738;p11"/>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9" name="Google Shape;1739;p11"/>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0" name="Google Shape;1740;p11"/>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1" name="Google Shape;1741;p11"/>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2" name="Google Shape;1742;p11"/>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3" name="Google Shape;1743;p11"/>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4" name="Google Shape;1744;p11"/>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5" name="Google Shape;1745;p11"/>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6" name="Google Shape;1746;p11"/>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7" name="Google Shape;1747;p11"/>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8" name="Google Shape;1748;p11"/>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9" name="Google Shape;1749;p11"/>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0" name="Google Shape;1750;p11"/>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1" name="Google Shape;1751;p11"/>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2" name="Google Shape;1752;p11"/>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3" name="Google Shape;1753;p11"/>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4" name="Google Shape;1754;p11"/>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5" name="Google Shape;1755;p11"/>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6" name="Google Shape;1756;p11"/>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7" name="Google Shape;1757;p11"/>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58" name="Google Shape;1758;p11"/>
          <p:cNvGrpSpPr/>
          <p:nvPr/>
        </p:nvGrpSpPr>
        <p:grpSpPr>
          <a:xfrm>
            <a:off x="669098" y="3632076"/>
            <a:ext cx="366930" cy="1514545"/>
            <a:chOff x="135698" y="3632076"/>
            <a:chExt cx="366930" cy="1514545"/>
          </a:xfrm>
        </p:grpSpPr>
        <p:sp>
          <p:nvSpPr>
            <p:cNvPr id="1759" name="Google Shape;1759;p11"/>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0" name="Google Shape;1760;p11"/>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1" name="Google Shape;1761;p11"/>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2" name="Google Shape;1762;p11"/>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3" name="Google Shape;1763;p11"/>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4" name="Google Shape;1764;p11"/>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5" name="Google Shape;1765;p11"/>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6" name="Google Shape;1766;p11"/>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7" name="Google Shape;1767;p11"/>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8" name="Google Shape;1768;p11"/>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9" name="Google Shape;1769;p11"/>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0" name="Google Shape;1770;p11"/>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1" name="Google Shape;1771;p11"/>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2" name="Google Shape;1772;p11"/>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3" name="Google Shape;1773;p11"/>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74" name="Google Shape;1774;p11"/>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a:endParaRPr/>
          </a:p>
        </p:txBody>
      </p:sp>
      <p:sp>
        <p:nvSpPr>
          <p:cNvPr id="482" name="Google Shape;482;p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
              <a:t>‹Nº›</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61"/>
        <p:cNvGrpSpPr/>
        <p:nvPr/>
      </p:nvGrpSpPr>
      <p:grpSpPr>
        <a:xfrm>
          <a:off x="0" y="0"/>
          <a:ext cx="0" cy="0"/>
          <a:chOff x="0" y="0"/>
          <a:chExt cx="0" cy="0"/>
        </a:xfrm>
      </p:grpSpPr>
      <p:grpSp>
        <p:nvGrpSpPr>
          <p:cNvPr id="1062" name="Google Shape;1062;p7"/>
          <p:cNvGrpSpPr/>
          <p:nvPr/>
        </p:nvGrpSpPr>
        <p:grpSpPr>
          <a:xfrm>
            <a:off x="1841376" y="4540815"/>
            <a:ext cx="1110494" cy="612269"/>
            <a:chOff x="1003176" y="4540815"/>
            <a:chExt cx="1110494" cy="612269"/>
          </a:xfrm>
        </p:grpSpPr>
        <p:sp>
          <p:nvSpPr>
            <p:cNvPr id="1063" name="Google Shape;1063;p7"/>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4" name="Google Shape;1064;p7"/>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5" name="Google Shape;1065;p7"/>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66" name="Google Shape;1066;p7"/>
          <p:cNvGrpSpPr/>
          <p:nvPr/>
        </p:nvGrpSpPr>
        <p:grpSpPr>
          <a:xfrm>
            <a:off x="342281" y="4183488"/>
            <a:ext cx="369035" cy="728056"/>
            <a:chOff x="342281" y="4183488"/>
            <a:chExt cx="369035" cy="728056"/>
          </a:xfrm>
        </p:grpSpPr>
        <p:sp>
          <p:nvSpPr>
            <p:cNvPr id="1067" name="Google Shape;1067;p7"/>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8" name="Google Shape;1068;p7"/>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9" name="Google Shape;1069;p7"/>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0" name="Google Shape;1070;p7"/>
          <p:cNvGrpSpPr/>
          <p:nvPr/>
        </p:nvGrpSpPr>
        <p:grpSpPr>
          <a:xfrm>
            <a:off x="50" y="1232900"/>
            <a:ext cx="454630" cy="816989"/>
            <a:chOff x="50" y="1232900"/>
            <a:chExt cx="454630" cy="816989"/>
          </a:xfrm>
        </p:grpSpPr>
        <p:sp>
          <p:nvSpPr>
            <p:cNvPr id="1071" name="Google Shape;1071;p7"/>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2" name="Google Shape;1072;p7"/>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3" name="Google Shape;1073;p7"/>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4" name="Google Shape;1074;p7"/>
          <p:cNvGrpSpPr/>
          <p:nvPr/>
        </p:nvGrpSpPr>
        <p:grpSpPr>
          <a:xfrm>
            <a:off x="50" y="3073044"/>
            <a:ext cx="729750" cy="1046771"/>
            <a:chOff x="50" y="3073044"/>
            <a:chExt cx="729750" cy="1046771"/>
          </a:xfrm>
        </p:grpSpPr>
        <p:sp>
          <p:nvSpPr>
            <p:cNvPr id="1075" name="Google Shape;1075;p7"/>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6" name="Google Shape;1076;p7"/>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7" name="Google Shape;1077;p7"/>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8" name="Google Shape;1078;p7"/>
          <p:cNvGrpSpPr/>
          <p:nvPr/>
        </p:nvGrpSpPr>
        <p:grpSpPr>
          <a:xfrm>
            <a:off x="5944880" y="-7"/>
            <a:ext cx="2524606" cy="759943"/>
            <a:chOff x="4012455" y="-7"/>
            <a:chExt cx="2524606" cy="759943"/>
          </a:xfrm>
        </p:grpSpPr>
        <p:sp>
          <p:nvSpPr>
            <p:cNvPr id="1079" name="Google Shape;1079;p7"/>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0" name="Google Shape;1080;p7"/>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1" name="Google Shape;1081;p7"/>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2" name="Google Shape;1082;p7"/>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3" name="Google Shape;1083;p7"/>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4" name="Google Shape;1084;p7"/>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5" name="Google Shape;1085;p7"/>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6" name="Google Shape;1086;p7"/>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87" name="Google Shape;1087;p7"/>
          <p:cNvGrpSpPr/>
          <p:nvPr/>
        </p:nvGrpSpPr>
        <p:grpSpPr>
          <a:xfrm>
            <a:off x="8506368" y="1564091"/>
            <a:ext cx="637429" cy="1130622"/>
            <a:chOff x="6233393" y="2021291"/>
            <a:chExt cx="637429" cy="1130622"/>
          </a:xfrm>
        </p:grpSpPr>
        <p:sp>
          <p:nvSpPr>
            <p:cNvPr id="1088" name="Google Shape;1088;p7"/>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9" name="Google Shape;1089;p7"/>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0" name="Google Shape;1090;p7"/>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1" name="Google Shape;1091;p7"/>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2" name="Google Shape;1092;p7"/>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3" name="Google Shape;1093;p7"/>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4" name="Google Shape;1094;p7"/>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5" name="Google Shape;1095;p7"/>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96" name="Google Shape;1096;p7"/>
          <p:cNvGrpSpPr/>
          <p:nvPr/>
        </p:nvGrpSpPr>
        <p:grpSpPr>
          <a:xfrm>
            <a:off x="7464679" y="3618202"/>
            <a:ext cx="1679118" cy="1534882"/>
            <a:chOff x="5191704" y="3618202"/>
            <a:chExt cx="1679118" cy="1534882"/>
          </a:xfrm>
        </p:grpSpPr>
        <p:sp>
          <p:nvSpPr>
            <p:cNvPr id="1097" name="Google Shape;1097;p7"/>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8" name="Google Shape;1098;p7"/>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9" name="Google Shape;1099;p7"/>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0" name="Google Shape;1100;p7"/>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1" name="Google Shape;1101;p7"/>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2" name="Google Shape;1102;p7"/>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3" name="Google Shape;1103;p7"/>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4" name="Google Shape;1104;p7"/>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5" name="Google Shape;1105;p7"/>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6" name="Google Shape;1106;p7"/>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07" name="Google Shape;1107;p7"/>
          <p:cNvGrpSpPr/>
          <p:nvPr/>
        </p:nvGrpSpPr>
        <p:grpSpPr>
          <a:xfrm>
            <a:off x="7847220" y="3073038"/>
            <a:ext cx="598866" cy="595528"/>
            <a:chOff x="5944870" y="3341438"/>
            <a:chExt cx="598866" cy="595528"/>
          </a:xfrm>
        </p:grpSpPr>
        <p:sp>
          <p:nvSpPr>
            <p:cNvPr id="1108" name="Google Shape;1108;p7"/>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9" name="Google Shape;1109;p7"/>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10" name="Google Shape;1110;p7"/>
          <p:cNvGrpSpPr/>
          <p:nvPr/>
        </p:nvGrpSpPr>
        <p:grpSpPr>
          <a:xfrm>
            <a:off x="2204197" y="105666"/>
            <a:ext cx="546902" cy="236607"/>
            <a:chOff x="2204197" y="105666"/>
            <a:chExt cx="546902" cy="236607"/>
          </a:xfrm>
        </p:grpSpPr>
        <p:sp>
          <p:nvSpPr>
            <p:cNvPr id="1111" name="Google Shape;1111;p7"/>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2" name="Google Shape;1112;p7"/>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3" name="Google Shape;1113;p7"/>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4" name="Google Shape;1114;p7"/>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15" name="Google Shape;1115;p7"/>
          <p:cNvGrpSpPr/>
          <p:nvPr/>
        </p:nvGrpSpPr>
        <p:grpSpPr>
          <a:xfrm>
            <a:off x="50" y="-7"/>
            <a:ext cx="2049897" cy="773345"/>
            <a:chOff x="50" y="-7"/>
            <a:chExt cx="2049897" cy="773345"/>
          </a:xfrm>
        </p:grpSpPr>
        <p:sp>
          <p:nvSpPr>
            <p:cNvPr id="1116" name="Google Shape;1116;p7"/>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7" name="Google Shape;1117;p7"/>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8" name="Google Shape;1118;p7"/>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9" name="Google Shape;1119;p7"/>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0" name="Google Shape;1120;p7"/>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1" name="Google Shape;1121;p7"/>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2" name="Google Shape;1122;p7"/>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3" name="Google Shape;1123;p7"/>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4" name="Google Shape;1124;p7"/>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5" name="Google Shape;1125;p7"/>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6" name="Google Shape;1126;p7"/>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7" name="Google Shape;1127;p7"/>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8" name="Google Shape;1128;p7"/>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9" name="Google Shape;1129;p7"/>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0" name="Google Shape;1130;p7"/>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1" name="Google Shape;1131;p7"/>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2" name="Google Shape;1132;p7"/>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3" name="Google Shape;1133;p7"/>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4" name="Google Shape;1134;p7"/>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5" name="Google Shape;1135;p7"/>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6" name="Google Shape;1136;p7"/>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7" name="Google Shape;1137;p7"/>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8" name="Google Shape;1138;p7"/>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9" name="Google Shape;1139;p7"/>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0" name="Google Shape;1140;p7"/>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1" name="Google Shape;1141;p7"/>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2" name="Google Shape;1142;p7"/>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3" name="Google Shape;1143;p7"/>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4" name="Google Shape;1144;p7"/>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5" name="Google Shape;1145;p7"/>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6" name="Google Shape;1146;p7"/>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7" name="Google Shape;1147;p7"/>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8" name="Google Shape;1148;p7"/>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9" name="Google Shape;1149;p7"/>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0" name="Google Shape;1150;p7"/>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1" name="Google Shape;1151;p7"/>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2" name="Google Shape;1152;p7"/>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3" name="Google Shape;1153;p7"/>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4" name="Google Shape;1154;p7"/>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5" name="Google Shape;1155;p7"/>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6" name="Google Shape;1156;p7"/>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7" name="Google Shape;1157;p7"/>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8" name="Google Shape;1158;p7"/>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9" name="Google Shape;1159;p7"/>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0" name="Google Shape;1160;p7"/>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1" name="Google Shape;1161;p7"/>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2" name="Google Shape;1162;p7"/>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3" name="Google Shape;1163;p7"/>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4" name="Google Shape;1164;p7"/>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5" name="Google Shape;1165;p7"/>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6" name="Google Shape;1166;p7"/>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7" name="Google Shape;1167;p7"/>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8" name="Google Shape;1168;p7"/>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9" name="Google Shape;1169;p7"/>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0" name="Google Shape;1170;p7"/>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1" name="Google Shape;1171;p7"/>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2" name="Google Shape;1172;p7"/>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3" name="Google Shape;1173;p7"/>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4" name="Google Shape;1174;p7"/>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5" name="Google Shape;1175;p7"/>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6" name="Google Shape;1176;p7"/>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7" name="Google Shape;1177;p7"/>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8" name="Google Shape;1178;p7"/>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9" name="Google Shape;1179;p7"/>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0" name="Google Shape;1180;p7"/>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1" name="Google Shape;1181;p7"/>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2" name="Google Shape;1182;p7"/>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3" name="Google Shape;1183;p7"/>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4" name="Google Shape;1184;p7"/>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5" name="Google Shape;1185;p7"/>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6" name="Google Shape;1186;p7"/>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7" name="Google Shape;1187;p7"/>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8" name="Google Shape;1188;p7"/>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9" name="Google Shape;1189;p7"/>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0" name="Google Shape;1190;p7"/>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1" name="Google Shape;1191;p7"/>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2" name="Google Shape;1192;p7"/>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3" name="Google Shape;1193;p7"/>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4" name="Google Shape;1194;p7"/>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5" name="Google Shape;1195;p7"/>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6" name="Google Shape;1196;p7"/>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7" name="Google Shape;1197;p7"/>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8" name="Google Shape;1198;p7"/>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9" name="Google Shape;1199;p7"/>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0" name="Google Shape;1200;p7"/>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1" name="Google Shape;1201;p7"/>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2" name="Google Shape;1202;p7"/>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3" name="Google Shape;1203;p7"/>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4" name="Google Shape;1204;p7"/>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5" name="Google Shape;1205;p7"/>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6" name="Google Shape;1206;p7"/>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7" name="Google Shape;1207;p7"/>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8" name="Google Shape;1208;p7"/>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9" name="Google Shape;1209;p7"/>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0" name="Google Shape;1210;p7"/>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1" name="Google Shape;1211;p7"/>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2" name="Google Shape;1212;p7"/>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3" name="Google Shape;1213;p7"/>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4" name="Google Shape;1214;p7"/>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5" name="Google Shape;1215;p7"/>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6" name="Google Shape;1216;p7"/>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7" name="Google Shape;1217;p7"/>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8" name="Google Shape;1218;p7"/>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9" name="Google Shape;1219;p7"/>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0" name="Google Shape;1220;p7"/>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1" name="Google Shape;1221;p7"/>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2" name="Google Shape;1222;p7"/>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3" name="Google Shape;1223;p7"/>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4" name="Google Shape;1224;p7"/>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5" name="Google Shape;1225;p7"/>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6" name="Google Shape;1226;p7"/>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7" name="Google Shape;1227;p7"/>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8" name="Google Shape;1228;p7"/>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9" name="Google Shape;1229;p7"/>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0" name="Google Shape;1230;p7"/>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1" name="Google Shape;1231;p7"/>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2" name="Google Shape;1232;p7"/>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3" name="Google Shape;1233;p7"/>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4" name="Google Shape;1234;p7"/>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5" name="Google Shape;1235;p7"/>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6" name="Google Shape;1236;p7"/>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7" name="Google Shape;1237;p7"/>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8" name="Google Shape;1238;p7"/>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9" name="Google Shape;1239;p7"/>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0" name="Google Shape;1240;p7"/>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1" name="Google Shape;1241;p7"/>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2" name="Google Shape;1242;p7"/>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3" name="Google Shape;1243;p7"/>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4" name="Google Shape;1244;p7"/>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5" name="Google Shape;1245;p7"/>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246" name="Google Shape;1246;p7"/>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1247" name="Google Shape;1247;p7"/>
          <p:cNvSpPr txBox="1">
            <a:spLocks noGrp="1"/>
          </p:cNvSpPr>
          <p:nvPr>
            <p:ph type="body" idx="1"/>
          </p:nvPr>
        </p:nvSpPr>
        <p:spPr>
          <a:xfrm>
            <a:off x="977300"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48" name="Google Shape;1248;p7"/>
          <p:cNvSpPr txBox="1">
            <a:spLocks noGrp="1"/>
          </p:cNvSpPr>
          <p:nvPr>
            <p:ph type="body" idx="2"/>
          </p:nvPr>
        </p:nvSpPr>
        <p:spPr>
          <a:xfrm>
            <a:off x="3391603"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49" name="Google Shape;1249;p7"/>
          <p:cNvSpPr txBox="1">
            <a:spLocks noGrp="1"/>
          </p:cNvSpPr>
          <p:nvPr>
            <p:ph type="body" idx="3"/>
          </p:nvPr>
        </p:nvSpPr>
        <p:spPr>
          <a:xfrm>
            <a:off x="5805905"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50" name="Google Shape;1250;p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4" name="Google Shape;1254;p8"/>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5" name="Google Shape;1255;p8"/>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8" name="Google Shape;1258;p8"/>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9" name="Google Shape;1259;p8"/>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2" name="Google Shape;1262;p8"/>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3" name="Google Shape;1263;p8"/>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6" name="Google Shape;1266;p8"/>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7" name="Google Shape;1267;p8"/>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0" name="Google Shape;1270;p8"/>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1" name="Google Shape;1271;p8"/>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2" name="Google Shape;1272;p8"/>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3" name="Google Shape;1273;p8"/>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4" name="Google Shape;1274;p8"/>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5" name="Google Shape;1275;p8"/>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6" name="Google Shape;1276;p8"/>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9" name="Google Shape;1279;p8"/>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0" name="Google Shape;1280;p8"/>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1" name="Google Shape;1281;p8"/>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2" name="Google Shape;1282;p8"/>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3" name="Google Shape;1283;p8"/>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4" name="Google Shape;1284;p8"/>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5" name="Google Shape;1285;p8"/>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8" name="Google Shape;1288;p8"/>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9" name="Google Shape;1289;p8"/>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0" name="Google Shape;1290;p8"/>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1" name="Google Shape;1291;p8"/>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2" name="Google Shape;1292;p8"/>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3" name="Google Shape;1293;p8"/>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4" name="Google Shape;1294;p8"/>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5" name="Google Shape;1295;p8"/>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6" name="Google Shape;1296;p8"/>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9" name="Google Shape;1299;p8"/>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2" name="Google Shape;1302;p8"/>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3" name="Google Shape;1303;p8"/>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4" name="Google Shape;1304;p8"/>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7" name="Google Shape;1307;p8"/>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8" name="Google Shape;1308;p8"/>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9" name="Google Shape;1309;p8"/>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0" name="Google Shape;1310;p8"/>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1" name="Google Shape;1311;p8"/>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2" name="Google Shape;1312;p8"/>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3" name="Google Shape;1313;p8"/>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4" name="Google Shape;1314;p8"/>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5" name="Google Shape;1315;p8"/>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6" name="Google Shape;1316;p8"/>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7" name="Google Shape;1317;p8"/>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8" name="Google Shape;1318;p8"/>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9" name="Google Shape;1319;p8"/>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0" name="Google Shape;1320;p8"/>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1" name="Google Shape;1321;p8"/>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2" name="Google Shape;1322;p8"/>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3" name="Google Shape;1323;p8"/>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4" name="Google Shape;1324;p8"/>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5" name="Google Shape;1325;p8"/>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6" name="Google Shape;1326;p8"/>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7" name="Google Shape;1327;p8"/>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8" name="Google Shape;1328;p8"/>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9" name="Google Shape;1329;p8"/>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0" name="Google Shape;1330;p8"/>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1" name="Google Shape;1331;p8"/>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2" name="Google Shape;1332;p8"/>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3" name="Google Shape;1333;p8"/>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4" name="Google Shape;1334;p8"/>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5" name="Google Shape;1335;p8"/>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6" name="Google Shape;1336;p8"/>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7" name="Google Shape;1337;p8"/>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8" name="Google Shape;1338;p8"/>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9" name="Google Shape;1339;p8"/>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0" name="Google Shape;1340;p8"/>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1" name="Google Shape;1341;p8"/>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2" name="Google Shape;1342;p8"/>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3" name="Google Shape;1343;p8"/>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4" name="Google Shape;1344;p8"/>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5" name="Google Shape;1345;p8"/>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6" name="Google Shape;1346;p8"/>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7" name="Google Shape;1347;p8"/>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8" name="Google Shape;1348;p8"/>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9" name="Google Shape;1349;p8"/>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0" name="Google Shape;1350;p8"/>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1" name="Google Shape;1351;p8"/>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2" name="Google Shape;1352;p8"/>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3" name="Google Shape;1353;p8"/>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4" name="Google Shape;1354;p8"/>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5" name="Google Shape;1355;p8"/>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6" name="Google Shape;1356;p8"/>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7" name="Google Shape;1357;p8"/>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8" name="Google Shape;1358;p8"/>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9" name="Google Shape;1359;p8"/>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0" name="Google Shape;1360;p8"/>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1" name="Google Shape;1361;p8"/>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2" name="Google Shape;1362;p8"/>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3" name="Google Shape;1363;p8"/>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4" name="Google Shape;1364;p8"/>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5" name="Google Shape;1365;p8"/>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6" name="Google Shape;1366;p8"/>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7" name="Google Shape;1367;p8"/>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8" name="Google Shape;1368;p8"/>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9" name="Google Shape;1369;p8"/>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0" name="Google Shape;1370;p8"/>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1" name="Google Shape;1371;p8"/>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2" name="Google Shape;1372;p8"/>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3" name="Google Shape;1373;p8"/>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4" name="Google Shape;1374;p8"/>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5" name="Google Shape;1375;p8"/>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6" name="Google Shape;1376;p8"/>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7" name="Google Shape;1377;p8"/>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8" name="Google Shape;1378;p8"/>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9" name="Google Shape;1379;p8"/>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0" name="Google Shape;1380;p8"/>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1" name="Google Shape;1381;p8"/>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2" name="Google Shape;1382;p8"/>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3" name="Google Shape;1383;p8"/>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4" name="Google Shape;1384;p8"/>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5" name="Google Shape;1385;p8"/>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6" name="Google Shape;1386;p8"/>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7" name="Google Shape;1387;p8"/>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8" name="Google Shape;1388;p8"/>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9" name="Google Shape;1389;p8"/>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0" name="Google Shape;1390;p8"/>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1" name="Google Shape;1391;p8"/>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2" name="Google Shape;1392;p8"/>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3" name="Google Shape;1393;p8"/>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4" name="Google Shape;1394;p8"/>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5" name="Google Shape;1395;p8"/>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6" name="Google Shape;1396;p8"/>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7" name="Google Shape;1397;p8"/>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8" name="Google Shape;1398;p8"/>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9" name="Google Shape;1399;p8"/>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0" name="Google Shape;1400;p8"/>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1" name="Google Shape;1401;p8"/>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2" name="Google Shape;1402;p8"/>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3" name="Google Shape;1403;p8"/>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4" name="Google Shape;1404;p8"/>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5" name="Google Shape;1405;p8"/>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6" name="Google Shape;1406;p8"/>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7" name="Google Shape;1407;p8"/>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8" name="Google Shape;1408;p8"/>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9" name="Google Shape;1409;p8"/>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0" name="Google Shape;1410;p8"/>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1" name="Google Shape;1411;p8"/>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2" name="Google Shape;1412;p8"/>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3" name="Google Shape;1413;p8"/>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4" name="Google Shape;1414;p8"/>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5" name="Google Shape;1415;p8"/>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6" name="Google Shape;1416;p8"/>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7" name="Google Shape;1417;p8"/>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8" name="Google Shape;1418;p8"/>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9" name="Google Shape;1419;p8"/>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0" name="Google Shape;1420;p8"/>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1" name="Google Shape;1421;p8"/>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2" name="Google Shape;1422;p8"/>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3" name="Google Shape;1423;p8"/>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4" name="Google Shape;1424;p8"/>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5" name="Google Shape;1425;p8"/>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6" name="Google Shape;1426;p8"/>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7" name="Google Shape;1427;p8"/>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8" name="Google Shape;1428;p8"/>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9" name="Google Shape;1429;p8"/>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0" name="Google Shape;1430;p8"/>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1" name="Google Shape;1431;p8"/>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2" name="Google Shape;1432;p8"/>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3" name="Google Shape;1433;p8"/>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4" name="Google Shape;1434;p8"/>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5" name="Google Shape;1435;p8"/>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436" name="Google Shape;1436;p8"/>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437" name="Google Shape;1437;p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8"/>
        <p:cNvGrpSpPr/>
        <p:nvPr/>
      </p:nvGrpSpPr>
      <p:grpSpPr>
        <a:xfrm>
          <a:off x="0" y="0"/>
          <a:ext cx="0" cy="0"/>
          <a:chOff x="0" y="0"/>
          <a:chExt cx="0" cy="0"/>
        </a:xfrm>
      </p:grpSpPr>
      <p:grpSp>
        <p:nvGrpSpPr>
          <p:cNvPr id="1439" name="Google Shape;1439;p9"/>
          <p:cNvGrpSpPr/>
          <p:nvPr/>
        </p:nvGrpSpPr>
        <p:grpSpPr>
          <a:xfrm>
            <a:off x="3" y="1362853"/>
            <a:ext cx="830992" cy="1847937"/>
            <a:chOff x="3" y="1439053"/>
            <a:chExt cx="830992" cy="1847937"/>
          </a:xfrm>
        </p:grpSpPr>
        <p:sp>
          <p:nvSpPr>
            <p:cNvPr id="1440" name="Google Shape;1440;p9"/>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1" name="Google Shape;1441;p9"/>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2" name="Google Shape;1442;p9"/>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443" name="Google Shape;1443;p9"/>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444" name="Google Shape;1444;p9"/>
          <p:cNvGrpSpPr/>
          <p:nvPr/>
        </p:nvGrpSpPr>
        <p:grpSpPr>
          <a:xfrm>
            <a:off x="1390437" y="-6"/>
            <a:ext cx="1603317" cy="405444"/>
            <a:chOff x="448987" y="-6"/>
            <a:chExt cx="1603317" cy="405444"/>
          </a:xfrm>
        </p:grpSpPr>
        <p:sp>
          <p:nvSpPr>
            <p:cNvPr id="1445" name="Google Shape;1445;p9"/>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6" name="Google Shape;1446;p9"/>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7" name="Google Shape;1447;p9"/>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8" name="Google Shape;1448;p9"/>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9" name="Google Shape;1449;p9"/>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0" name="Google Shape;1450;p9"/>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1" name="Google Shape;1451;p9"/>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2" name="Google Shape;1452;p9"/>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3" name="Google Shape;1453;p9"/>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54" name="Google Shape;1454;p9"/>
          <p:cNvGrpSpPr/>
          <p:nvPr/>
        </p:nvGrpSpPr>
        <p:grpSpPr>
          <a:xfrm>
            <a:off x="7935832" y="1674515"/>
            <a:ext cx="1207974" cy="1445876"/>
            <a:chOff x="5654182" y="1903115"/>
            <a:chExt cx="1207974" cy="1445876"/>
          </a:xfrm>
        </p:grpSpPr>
        <p:sp>
          <p:nvSpPr>
            <p:cNvPr id="1455" name="Google Shape;1455;p9"/>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6" name="Google Shape;1456;p9"/>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7" name="Google Shape;1457;p9"/>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8" name="Google Shape;1458;p9"/>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9" name="Google Shape;1459;p9"/>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0" name="Google Shape;1460;p9"/>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1" name="Google Shape;1461;p9"/>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2" name="Google Shape;1462;p9"/>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3" name="Google Shape;1463;p9"/>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4" name="Google Shape;1464;p9"/>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5" name="Google Shape;1465;p9"/>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6" name="Google Shape;1466;p9"/>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7" name="Google Shape;1467;p9"/>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8" name="Google Shape;1468;p9"/>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69" name="Google Shape;1469;p9"/>
          <p:cNvGrpSpPr/>
          <p:nvPr/>
        </p:nvGrpSpPr>
        <p:grpSpPr>
          <a:xfrm>
            <a:off x="8106707" y="3508074"/>
            <a:ext cx="1037098" cy="1476031"/>
            <a:chOff x="5825057" y="3508074"/>
            <a:chExt cx="1037098" cy="1476031"/>
          </a:xfrm>
        </p:grpSpPr>
        <p:sp>
          <p:nvSpPr>
            <p:cNvPr id="1470" name="Google Shape;1470;p9"/>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1" name="Google Shape;1471;p9"/>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2" name="Google Shape;1472;p9"/>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73" name="Google Shape;1473;p9"/>
          <p:cNvGrpSpPr/>
          <p:nvPr/>
        </p:nvGrpSpPr>
        <p:grpSpPr>
          <a:xfrm>
            <a:off x="3462913" y="4724358"/>
            <a:ext cx="2218152" cy="422263"/>
            <a:chOff x="2330363" y="4724358"/>
            <a:chExt cx="2218152" cy="422263"/>
          </a:xfrm>
        </p:grpSpPr>
        <p:sp>
          <p:nvSpPr>
            <p:cNvPr id="1474" name="Google Shape;1474;p9"/>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5" name="Google Shape;1475;p9"/>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6" name="Google Shape;1476;p9"/>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7" name="Google Shape;1477;p9"/>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8" name="Google Shape;1478;p9"/>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9" name="Google Shape;1479;p9"/>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0" name="Google Shape;1480;p9"/>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1" name="Google Shape;1481;p9"/>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2" name="Google Shape;1482;p9"/>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3" name="Google Shape;1483;p9"/>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4" name="Google Shape;1484;p9"/>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5" name="Google Shape;1485;p9"/>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6" name="Google Shape;1486;p9"/>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7" name="Google Shape;1487;p9"/>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8" name="Google Shape;1488;p9"/>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9" name="Google Shape;1489;p9"/>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0" name="Google Shape;1490;p9"/>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1" name="Google Shape;1491;p9"/>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2" name="Google Shape;1492;p9"/>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3" name="Google Shape;1493;p9"/>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4" name="Google Shape;1494;p9"/>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5" name="Google Shape;1495;p9"/>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6" name="Google Shape;1496;p9"/>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7" name="Google Shape;1497;p9"/>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8" name="Google Shape;1498;p9"/>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9" name="Google Shape;1499;p9"/>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0" name="Google Shape;1500;p9"/>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1" name="Google Shape;1501;p9"/>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2" name="Google Shape;1502;p9"/>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3" name="Google Shape;1503;p9"/>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4" name="Google Shape;1504;p9"/>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5" name="Google Shape;1505;p9"/>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6" name="Google Shape;1506;p9"/>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7" name="Google Shape;1507;p9"/>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8" name="Google Shape;1508;p9"/>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9" name="Google Shape;1509;p9"/>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0" name="Google Shape;1510;p9"/>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1" name="Google Shape;1511;p9"/>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2" name="Google Shape;1512;p9"/>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3" name="Google Shape;1513;p9"/>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4" name="Google Shape;1514;p9"/>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5" name="Google Shape;1515;p9"/>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6" name="Google Shape;1516;p9"/>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7" name="Google Shape;1517;p9"/>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8" name="Google Shape;1518;p9"/>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9" name="Google Shape;1519;p9"/>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0" name="Google Shape;1520;p9"/>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1" name="Google Shape;1521;p9"/>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2" name="Google Shape;1522;p9"/>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3" name="Google Shape;1523;p9"/>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4" name="Google Shape;1524;p9"/>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5" name="Google Shape;1525;p9"/>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6" name="Google Shape;1526;p9"/>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7" name="Google Shape;1527;p9"/>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8" name="Google Shape;1528;p9"/>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9" name="Google Shape;1529;p9"/>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0" name="Google Shape;1530;p9"/>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1" name="Google Shape;1531;p9"/>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2" name="Google Shape;1532;p9"/>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33" name="Google Shape;1533;p9"/>
          <p:cNvGrpSpPr/>
          <p:nvPr/>
        </p:nvGrpSpPr>
        <p:grpSpPr>
          <a:xfrm>
            <a:off x="669098" y="3632076"/>
            <a:ext cx="366930" cy="1514545"/>
            <a:chOff x="135698" y="3632076"/>
            <a:chExt cx="366930" cy="1514545"/>
          </a:xfrm>
        </p:grpSpPr>
        <p:sp>
          <p:nvSpPr>
            <p:cNvPr id="1534" name="Google Shape;1534;p9"/>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5" name="Google Shape;1535;p9"/>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6" name="Google Shape;1536;p9"/>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7" name="Google Shape;1537;p9"/>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8" name="Google Shape;1538;p9"/>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9" name="Google Shape;1539;p9"/>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0" name="Google Shape;1540;p9"/>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1" name="Google Shape;1541;p9"/>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2" name="Google Shape;1542;p9"/>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3" name="Google Shape;1543;p9"/>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4" name="Google Shape;1544;p9"/>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5" name="Google Shape;1545;p9"/>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6" name="Google Shape;1546;p9"/>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7" name="Google Shape;1547;p9"/>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8" name="Google Shape;1548;p9"/>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49" name="Google Shape;1549;p9"/>
          <p:cNvSpPr txBox="1">
            <a:spLocks noGrp="1"/>
          </p:cNvSpPr>
          <p:nvPr>
            <p:ph type="body" idx="1"/>
          </p:nvPr>
        </p:nvSpPr>
        <p:spPr>
          <a:xfrm>
            <a:off x="457200" y="4085775"/>
            <a:ext cx="8229600" cy="4281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2400"/>
              <a:buFont typeface="Amatic SC"/>
              <a:buNone/>
              <a:defRPr sz="2400" b="1">
                <a:latin typeface="Amatic SC"/>
                <a:ea typeface="Amatic SC"/>
                <a:cs typeface="Amatic SC"/>
                <a:sym typeface="Amatic SC"/>
              </a:defRPr>
            </a:lvl1pPr>
          </a:lstStyle>
          <a:p>
            <a:endParaRPr/>
          </a:p>
        </p:txBody>
      </p:sp>
      <p:sp>
        <p:nvSpPr>
          <p:cNvPr id="1550" name="Google Shape;1550;p9"/>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atin typeface="Amatic SC"/>
                <a:ea typeface="Amatic SC"/>
                <a:cs typeface="Amatic SC"/>
                <a:sym typeface="Amatic SC"/>
              </a:defRPr>
            </a:lvl1pPr>
            <a:lvl2pPr lvl="1">
              <a:buNone/>
              <a:defRPr>
                <a:latin typeface="Amatic SC"/>
                <a:ea typeface="Amatic SC"/>
                <a:cs typeface="Amatic SC"/>
                <a:sym typeface="Amatic SC"/>
              </a:defRPr>
            </a:lvl2pPr>
            <a:lvl3pPr lvl="2">
              <a:buNone/>
              <a:defRPr>
                <a:latin typeface="Amatic SC"/>
                <a:ea typeface="Amatic SC"/>
                <a:cs typeface="Amatic SC"/>
                <a:sym typeface="Amatic SC"/>
              </a:defRPr>
            </a:lvl3pPr>
            <a:lvl4pPr lvl="3">
              <a:buNone/>
              <a:defRPr>
                <a:latin typeface="Amatic SC"/>
                <a:ea typeface="Amatic SC"/>
                <a:cs typeface="Amatic SC"/>
                <a:sym typeface="Amatic SC"/>
              </a:defRPr>
            </a:lvl4pPr>
            <a:lvl5pPr lvl="4">
              <a:buNone/>
              <a:defRPr>
                <a:latin typeface="Amatic SC"/>
                <a:ea typeface="Amatic SC"/>
                <a:cs typeface="Amatic SC"/>
                <a:sym typeface="Amatic SC"/>
              </a:defRPr>
            </a:lvl5pPr>
            <a:lvl6pPr lvl="5">
              <a:buNone/>
              <a:defRPr>
                <a:latin typeface="Amatic SC"/>
                <a:ea typeface="Amatic SC"/>
                <a:cs typeface="Amatic SC"/>
                <a:sym typeface="Amatic SC"/>
              </a:defRPr>
            </a:lvl6pPr>
            <a:lvl7pPr lvl="6">
              <a:buNone/>
              <a:defRPr>
                <a:latin typeface="Amatic SC"/>
                <a:ea typeface="Amatic SC"/>
                <a:cs typeface="Amatic SC"/>
                <a:sym typeface="Amatic SC"/>
              </a:defRPr>
            </a:lvl7pPr>
            <a:lvl8pPr lvl="7">
              <a:buNone/>
              <a:defRPr>
                <a:latin typeface="Amatic SC"/>
                <a:ea typeface="Amatic SC"/>
                <a:cs typeface="Amatic SC"/>
                <a:sym typeface="Amatic SC"/>
              </a:defRPr>
            </a:lvl8pPr>
            <a:lvl9pPr lvl="8">
              <a:buNone/>
              <a:defRPr>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microsoft.com/office/2018/10/relationships/comments" Target="../comments/modernComment_147_9AF0F73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cvsgui.sourceforge.net/download.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git-scm.com/book/es/v2/Inicio---Sobre-el-Control-de-Versiones-Acerca-del-Control-de-Versiones" TargetMode="External"/><Relationship Id="rId2" Type="http://schemas.openxmlformats.org/officeDocument/2006/relationships/hyperlink" Target="https://www.atlassian.com/es/git/tutorials/what-is-version-control" TargetMode="External"/><Relationship Id="rId1" Type="http://schemas.openxmlformats.org/officeDocument/2006/relationships/slideLayout" Target="../slideLayouts/slideLayout4.xml"/><Relationship Id="rId6" Type="http://schemas.openxmlformats.org/officeDocument/2006/relationships/hyperlink" Target="https://www.docunecta.com/blog/control-de-versiones-de-documentos" TargetMode="External"/><Relationship Id="rId5" Type="http://schemas.openxmlformats.org/officeDocument/2006/relationships/hyperlink" Target="https://docs.microsoft.com/es-es/devops/develop/git/what-is-version-control" TargetMode="External"/><Relationship Id="rId4" Type="http://schemas.openxmlformats.org/officeDocument/2006/relationships/hyperlink" Target="https://torroja.dmt.upm.es/media/files/cversiones.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1206075" y="1617175"/>
            <a:ext cx="67318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500"/>
              <a:t>Sistema de control de </a:t>
            </a:r>
            <a:r>
              <a:rPr lang="en" sz="5500" err="1"/>
              <a:t>versiones</a:t>
            </a:r>
            <a:r>
              <a:rPr lang="en" sz="5500"/>
              <a:t> (CVS)</a:t>
            </a:r>
            <a:endParaRPr sz="5500"/>
          </a:p>
        </p:txBody>
      </p:sp>
      <p:sp>
        <p:nvSpPr>
          <p:cNvPr id="4" name="CuadroTexto 3">
            <a:extLst>
              <a:ext uri="{FF2B5EF4-FFF2-40B4-BE49-F238E27FC236}">
                <a16:creationId xmlns:a16="http://schemas.microsoft.com/office/drawing/2014/main" id="{176CAE57-D546-488F-8333-7DADDA3F45F9}"/>
              </a:ext>
            </a:extLst>
          </p:cNvPr>
          <p:cNvSpPr txBox="1"/>
          <p:nvPr/>
        </p:nvSpPr>
        <p:spPr>
          <a:xfrm>
            <a:off x="1308100" y="3149600"/>
            <a:ext cx="40576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sz="1200" b="1">
                <a:solidFill>
                  <a:schemeClr val="tx2"/>
                </a:solidFill>
              </a:rPr>
              <a:t>Instituto tecnológico de Chihuahua II</a:t>
            </a:r>
          </a:p>
          <a:p>
            <a:pPr algn="ctr"/>
            <a:r>
              <a:rPr lang="es-MX" sz="1200" b="1">
                <a:solidFill>
                  <a:schemeClr val="tx2"/>
                </a:solidFill>
              </a:rPr>
              <a:t>Ingeniería en Sistemas Computacionales.</a:t>
            </a:r>
          </a:p>
          <a:p>
            <a:pPr algn="ctr"/>
            <a:r>
              <a:rPr lang="es-MX" sz="1200" b="1">
                <a:solidFill>
                  <a:schemeClr val="tx2"/>
                </a:solidFill>
              </a:rPr>
              <a:t>Maestro: Carlos Humberto Rubio Rascón</a:t>
            </a:r>
          </a:p>
        </p:txBody>
      </p:sp>
      <p:sp>
        <p:nvSpPr>
          <p:cNvPr id="5" name="CuadroTexto 4">
            <a:extLst>
              <a:ext uri="{FF2B5EF4-FFF2-40B4-BE49-F238E27FC236}">
                <a16:creationId xmlns:a16="http://schemas.microsoft.com/office/drawing/2014/main" id="{D63B6A21-9EDE-43BB-A4A5-26AB66D311D1}"/>
              </a:ext>
            </a:extLst>
          </p:cNvPr>
          <p:cNvSpPr txBox="1"/>
          <p:nvPr/>
        </p:nvSpPr>
        <p:spPr>
          <a:xfrm>
            <a:off x="5016500" y="3060700"/>
            <a:ext cx="27432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MX" sz="1200"/>
          </a:p>
          <a:p>
            <a:r>
              <a:rPr lang="es-MX" sz="1200">
                <a:solidFill>
                  <a:srgbClr val="F5F6F7"/>
                </a:solidFill>
                <a:cs typeface="Segoe UI"/>
              </a:rPr>
              <a:t>Joan Armando Luna Sosa </a:t>
            </a:r>
            <a:r>
              <a:rPr lang="en-US" sz="1200">
                <a:solidFill>
                  <a:srgbClr val="2C3E50"/>
                </a:solidFill>
                <a:cs typeface="Segoe UI"/>
              </a:rPr>
              <a:t>​</a:t>
            </a:r>
            <a:endParaRPr lang="en-US"/>
          </a:p>
          <a:p>
            <a:r>
              <a:rPr lang="en-US" sz="1200">
                <a:solidFill>
                  <a:schemeClr val="bg1"/>
                </a:solidFill>
                <a:cs typeface="Segoe UI"/>
              </a:rPr>
              <a:t>Paulina Trevizo Castillo</a:t>
            </a:r>
          </a:p>
          <a:p>
            <a:r>
              <a:rPr lang="es-MX" sz="1200">
                <a:solidFill>
                  <a:srgbClr val="F5F6F7"/>
                </a:solidFill>
                <a:cs typeface="Segoe UI"/>
              </a:rPr>
              <a:t>Eder Antonio Hernández Navarrete</a:t>
            </a:r>
            <a:r>
              <a:rPr lang="en-US" sz="1200">
                <a:solidFill>
                  <a:srgbClr val="2C3E50"/>
                </a:solidFill>
                <a:cs typeface="Segoe UI"/>
              </a:rPr>
              <a:t>​</a:t>
            </a:r>
          </a:p>
          <a:p>
            <a:r>
              <a:rPr lang="es-MX" sz="1200">
                <a:solidFill>
                  <a:srgbClr val="F5F6F7"/>
                </a:solidFill>
                <a:cs typeface="Segoe UI"/>
              </a:rPr>
              <a:t>Sofia Iveth Sinaloa García</a:t>
            </a:r>
            <a:r>
              <a:rPr lang="en-US" sz="1200">
                <a:solidFill>
                  <a:srgbClr val="2C3E50"/>
                </a:solidFill>
                <a:cs typeface="Segoe UI"/>
              </a:rPr>
              <a:t>​</a:t>
            </a:r>
          </a:p>
          <a:p>
            <a:r>
              <a:rPr lang="es-MX" sz="1200">
                <a:solidFill>
                  <a:srgbClr val="F5F6F7"/>
                </a:solidFill>
                <a:cs typeface="Segoe UI"/>
              </a:rPr>
              <a:t>Joel Enrique Ortega Torres</a:t>
            </a:r>
          </a:p>
          <a:p>
            <a:endParaRPr lang="es-MX" sz="1200">
              <a:solidFill>
                <a:srgbClr val="F5F6F7"/>
              </a:solidFill>
              <a:cs typeface="Segoe U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414A57-C6E4-4E55-A140-80C3B127EB92}"/>
              </a:ext>
            </a:extLst>
          </p:cNvPr>
          <p:cNvSpPr>
            <a:spLocks noGrp="1"/>
          </p:cNvSpPr>
          <p:nvPr>
            <p:ph type="title"/>
          </p:nvPr>
        </p:nvSpPr>
        <p:spPr/>
        <p:txBody>
          <a:bodyPr/>
          <a:lstStyle/>
          <a:p>
            <a:r>
              <a:rPr lang="es-MX" sz="3200"/>
              <a:t>TAG</a:t>
            </a:r>
          </a:p>
        </p:txBody>
      </p:sp>
      <p:sp>
        <p:nvSpPr>
          <p:cNvPr id="3" name="Marcador de texto 2">
            <a:extLst>
              <a:ext uri="{FF2B5EF4-FFF2-40B4-BE49-F238E27FC236}">
                <a16:creationId xmlns:a16="http://schemas.microsoft.com/office/drawing/2014/main" id="{1354AD73-38B8-49BA-8F55-3D402D409142}"/>
              </a:ext>
            </a:extLst>
          </p:cNvPr>
          <p:cNvSpPr>
            <a:spLocks noGrp="1"/>
          </p:cNvSpPr>
          <p:nvPr>
            <p:ph type="body" idx="1"/>
          </p:nvPr>
        </p:nvSpPr>
        <p:spPr/>
        <p:txBody>
          <a:bodyPr/>
          <a:lstStyle/>
          <a:p>
            <a:pPr>
              <a:buNone/>
            </a:pPr>
            <a:r>
              <a:rPr lang="es-MX"/>
              <a:t>Copias de seguridad (</a:t>
            </a:r>
            <a:r>
              <a:rPr lang="es-MX" err="1"/>
              <a:t>Snapshots</a:t>
            </a:r>
            <a:r>
              <a:rPr lang="es-MX"/>
              <a:t>) del</a:t>
            </a:r>
          </a:p>
          <a:p>
            <a:pPr>
              <a:buNone/>
            </a:pPr>
            <a:r>
              <a:rPr lang="es-MX"/>
              <a:t>proyecto. A diferencia de los </a:t>
            </a:r>
            <a:r>
              <a:rPr lang="es-MX" err="1"/>
              <a:t>branches</a:t>
            </a:r>
            <a:r>
              <a:rPr lang="es-MX"/>
              <a:t>, los</a:t>
            </a:r>
          </a:p>
          <a:p>
            <a:pPr>
              <a:buNone/>
            </a:pPr>
            <a:r>
              <a:rPr lang="es-MX"/>
              <a:t>tags no permiten modificar archivos. </a:t>
            </a:r>
          </a:p>
          <a:p>
            <a:pPr marL="76200" indent="0">
              <a:buNone/>
            </a:pPr>
            <a:endParaRPr lang="es-MX"/>
          </a:p>
        </p:txBody>
      </p:sp>
      <p:sp>
        <p:nvSpPr>
          <p:cNvPr id="4" name="Marcador de número de diapositiva 3">
            <a:extLst>
              <a:ext uri="{FF2B5EF4-FFF2-40B4-BE49-F238E27FC236}">
                <a16:creationId xmlns:a16="http://schemas.microsoft.com/office/drawing/2014/main" id="{4ECCCE8E-149D-40EE-9F87-A26B8E60B3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a:t>10</a:t>
            </a:fld>
            <a:endParaRPr lang="es-MX"/>
          </a:p>
        </p:txBody>
      </p:sp>
      <p:pic>
        <p:nvPicPr>
          <p:cNvPr id="5" name="Imagen 5">
            <a:extLst>
              <a:ext uri="{FF2B5EF4-FFF2-40B4-BE49-F238E27FC236}">
                <a16:creationId xmlns:a16="http://schemas.microsoft.com/office/drawing/2014/main" id="{37803427-D92F-455E-A455-FC9A7811A987}"/>
              </a:ext>
            </a:extLst>
          </p:cNvPr>
          <p:cNvPicPr>
            <a:picLocks noChangeAspect="1"/>
          </p:cNvPicPr>
          <p:nvPr/>
        </p:nvPicPr>
        <p:blipFill rotWithShape="1">
          <a:blip r:embed="rId2"/>
          <a:srcRect r="-151" b="35400"/>
          <a:stretch/>
        </p:blipFill>
        <p:spPr>
          <a:xfrm>
            <a:off x="2457450" y="2799275"/>
            <a:ext cx="4226833" cy="2047950"/>
          </a:xfrm>
          <a:prstGeom prst="rect">
            <a:avLst/>
          </a:prstGeom>
        </p:spPr>
      </p:pic>
      <p:sp>
        <p:nvSpPr>
          <p:cNvPr id="6" name="Rectángulo 5">
            <a:extLst>
              <a:ext uri="{FF2B5EF4-FFF2-40B4-BE49-F238E27FC236}">
                <a16:creationId xmlns:a16="http://schemas.microsoft.com/office/drawing/2014/main" id="{C67D0934-5E0C-4CF3-8A5E-7E746C811984}"/>
              </a:ext>
            </a:extLst>
          </p:cNvPr>
          <p:cNvSpPr/>
          <p:nvPr/>
        </p:nvSpPr>
        <p:spPr>
          <a:xfrm>
            <a:off x="3733800" y="2870200"/>
            <a:ext cx="1543050" cy="660400"/>
          </a:xfrm>
          <a:prstGeom prst="rect">
            <a:avLst/>
          </a:prstGeom>
          <a:solidFill>
            <a:srgbClr val="FFF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133253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7525A3-23D3-456E-9E56-E9EBBDD3AAA1}"/>
              </a:ext>
            </a:extLst>
          </p:cNvPr>
          <p:cNvSpPr>
            <a:spLocks noGrp="1"/>
          </p:cNvSpPr>
          <p:nvPr>
            <p:ph type="title"/>
          </p:nvPr>
        </p:nvSpPr>
        <p:spPr>
          <a:xfrm>
            <a:off x="1131750" y="623025"/>
            <a:ext cx="3334270" cy="582900"/>
          </a:xfrm>
        </p:spPr>
        <p:txBody>
          <a:bodyPr/>
          <a:lstStyle/>
          <a:p>
            <a:r>
              <a:rPr lang="es-MX"/>
              <a:t>PARCHES</a:t>
            </a:r>
          </a:p>
        </p:txBody>
      </p:sp>
      <p:sp>
        <p:nvSpPr>
          <p:cNvPr id="3" name="Marcador de texto 2">
            <a:extLst>
              <a:ext uri="{FF2B5EF4-FFF2-40B4-BE49-F238E27FC236}">
                <a16:creationId xmlns:a16="http://schemas.microsoft.com/office/drawing/2014/main" id="{450AB994-E72E-469B-A349-73D80B95A4FD}"/>
              </a:ext>
            </a:extLst>
          </p:cNvPr>
          <p:cNvSpPr>
            <a:spLocks noGrp="1"/>
          </p:cNvSpPr>
          <p:nvPr>
            <p:ph type="body" idx="1"/>
          </p:nvPr>
        </p:nvSpPr>
        <p:spPr>
          <a:xfrm>
            <a:off x="1131725" y="1329863"/>
            <a:ext cx="3333250" cy="846250"/>
          </a:xfrm>
        </p:spPr>
        <p:txBody>
          <a:bodyPr/>
          <a:lstStyle/>
          <a:p>
            <a:pPr marL="101600" indent="0">
              <a:buNone/>
            </a:pPr>
            <a:r>
              <a:rPr lang="es-MX"/>
              <a:t>Modificaciones realizadas al código.</a:t>
            </a:r>
          </a:p>
          <a:p>
            <a:endParaRPr lang="es-MX"/>
          </a:p>
        </p:txBody>
      </p:sp>
      <p:sp>
        <p:nvSpPr>
          <p:cNvPr id="4" name="Marcador de texto 3">
            <a:extLst>
              <a:ext uri="{FF2B5EF4-FFF2-40B4-BE49-F238E27FC236}">
                <a16:creationId xmlns:a16="http://schemas.microsoft.com/office/drawing/2014/main" id="{EDA28886-A101-433E-B7B7-13829A5A8A7C}"/>
              </a:ext>
            </a:extLst>
          </p:cNvPr>
          <p:cNvSpPr>
            <a:spLocks noGrp="1"/>
          </p:cNvSpPr>
          <p:nvPr>
            <p:ph type="body" idx="2"/>
          </p:nvPr>
        </p:nvSpPr>
        <p:spPr>
          <a:xfrm>
            <a:off x="4672553" y="1329863"/>
            <a:ext cx="3333250" cy="979600"/>
          </a:xfrm>
        </p:spPr>
        <p:txBody>
          <a:bodyPr/>
          <a:lstStyle/>
          <a:p>
            <a:pPr marL="101600" indent="0">
              <a:buNone/>
            </a:pPr>
            <a:r>
              <a:rPr lang="es-MX" sz="2000" kern="1200">
                <a:solidFill>
                  <a:schemeClr val="tx1"/>
                </a:solidFill>
                <a:ea typeface="+mn-ea"/>
                <a:cs typeface="+mn-cs"/>
              </a:rPr>
              <a:t>Mecanismo usado para</a:t>
            </a:r>
            <a:endParaRPr lang="es-MX">
              <a:solidFill>
                <a:schemeClr val="tx1"/>
              </a:solidFill>
              <a:ea typeface="+mn-ea"/>
              <a:cs typeface="+mn-cs"/>
            </a:endParaRPr>
          </a:p>
          <a:p>
            <a:pPr marL="101600" indent="0">
              <a:buNone/>
            </a:pPr>
            <a:r>
              <a:rPr lang="es-MX" sz="2000" kern="1200">
                <a:solidFill>
                  <a:schemeClr val="tx1"/>
                </a:solidFill>
                <a:ea typeface="+mn-ea"/>
                <a:cs typeface="+mn-cs"/>
              </a:rPr>
              <a:t>fusionar </a:t>
            </a:r>
            <a:r>
              <a:rPr lang="es-MX" sz="2000" kern="1200" err="1">
                <a:solidFill>
                  <a:schemeClr val="tx1"/>
                </a:solidFill>
                <a:ea typeface="+mn-ea"/>
                <a:cs typeface="+mn-cs"/>
              </a:rPr>
              <a:t>branches</a:t>
            </a:r>
            <a:r>
              <a:rPr lang="es-MX" sz="2000" kern="1200">
                <a:solidFill>
                  <a:schemeClr val="tx1"/>
                </a:solidFill>
                <a:ea typeface="+mn-ea"/>
                <a:cs typeface="+mn-cs"/>
              </a:rPr>
              <a:t>.</a:t>
            </a:r>
            <a:endParaRPr lang="es-MX">
              <a:solidFill>
                <a:schemeClr val="tx1"/>
              </a:solidFill>
            </a:endParaRPr>
          </a:p>
        </p:txBody>
      </p:sp>
      <p:sp>
        <p:nvSpPr>
          <p:cNvPr id="5" name="Marcador de número de diapositiva 4">
            <a:extLst>
              <a:ext uri="{FF2B5EF4-FFF2-40B4-BE49-F238E27FC236}">
                <a16:creationId xmlns:a16="http://schemas.microsoft.com/office/drawing/2014/main" id="{467C6030-795A-410F-935D-63A05B168C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a:t>11</a:t>
            </a:fld>
            <a:endParaRPr lang="es-MX"/>
          </a:p>
        </p:txBody>
      </p:sp>
      <p:sp>
        <p:nvSpPr>
          <p:cNvPr id="7" name="Título 1">
            <a:extLst>
              <a:ext uri="{FF2B5EF4-FFF2-40B4-BE49-F238E27FC236}">
                <a16:creationId xmlns:a16="http://schemas.microsoft.com/office/drawing/2014/main" id="{7F68A555-1754-44EB-A262-64085EB02D8C}"/>
              </a:ext>
            </a:extLst>
          </p:cNvPr>
          <p:cNvSpPr txBox="1">
            <a:spLocks/>
          </p:cNvSpPr>
          <p:nvPr/>
        </p:nvSpPr>
        <p:spPr>
          <a:xfrm>
            <a:off x="4670654" y="623025"/>
            <a:ext cx="3334270" cy="582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r>
              <a:rPr lang="es-MX"/>
              <a:t>MERGE</a:t>
            </a:r>
          </a:p>
        </p:txBody>
      </p:sp>
      <p:pic>
        <p:nvPicPr>
          <p:cNvPr id="6" name="Imagen 7">
            <a:extLst>
              <a:ext uri="{FF2B5EF4-FFF2-40B4-BE49-F238E27FC236}">
                <a16:creationId xmlns:a16="http://schemas.microsoft.com/office/drawing/2014/main" id="{ECA9B516-21EE-4868-BCB1-9EAF9C0BB500}"/>
              </a:ext>
            </a:extLst>
          </p:cNvPr>
          <p:cNvPicPr>
            <a:picLocks noChangeAspect="1"/>
          </p:cNvPicPr>
          <p:nvPr/>
        </p:nvPicPr>
        <p:blipFill>
          <a:blip r:embed="rId2"/>
          <a:stretch>
            <a:fillRect/>
          </a:stretch>
        </p:blipFill>
        <p:spPr>
          <a:xfrm>
            <a:off x="1917221" y="2567747"/>
            <a:ext cx="5309558" cy="2110693"/>
          </a:xfrm>
          <a:prstGeom prst="rect">
            <a:avLst/>
          </a:prstGeom>
        </p:spPr>
      </p:pic>
    </p:spTree>
    <p:extLst>
      <p:ext uri="{BB962C8B-B14F-4D97-AF65-F5344CB8AC3E}">
        <p14:creationId xmlns:p14="http://schemas.microsoft.com/office/powerpoint/2010/main" val="2308459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1269D-27A3-42E4-8923-52035789D078}"/>
              </a:ext>
            </a:extLst>
          </p:cNvPr>
          <p:cNvSpPr>
            <a:spLocks noGrp="1"/>
          </p:cNvSpPr>
          <p:nvPr>
            <p:ph type="ctrTitle"/>
          </p:nvPr>
        </p:nvSpPr>
        <p:spPr>
          <a:xfrm>
            <a:off x="1557875" y="1214068"/>
            <a:ext cx="6028200" cy="1738626"/>
          </a:xfrm>
        </p:spPr>
        <p:txBody>
          <a:bodyPr/>
          <a:lstStyle/>
          <a:p>
            <a:r>
              <a:rPr lang="es-MX" cap="all"/>
              <a:t>Sistemas de control de versiones locales</a:t>
            </a:r>
            <a:endParaRPr lang="es-MX"/>
          </a:p>
        </p:txBody>
      </p:sp>
      <p:sp>
        <p:nvSpPr>
          <p:cNvPr id="4" name="Marcador de número de diapositiva 3">
            <a:extLst>
              <a:ext uri="{FF2B5EF4-FFF2-40B4-BE49-F238E27FC236}">
                <a16:creationId xmlns:a16="http://schemas.microsoft.com/office/drawing/2014/main" id="{80D101B2-5D7C-4F2E-8019-F05AAFF319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a:t>12</a:t>
            </a:fld>
            <a:endParaRPr lang="es-MX"/>
          </a:p>
        </p:txBody>
      </p:sp>
    </p:spTree>
    <p:extLst>
      <p:ext uri="{BB962C8B-B14F-4D97-AF65-F5344CB8AC3E}">
        <p14:creationId xmlns:p14="http://schemas.microsoft.com/office/powerpoint/2010/main" val="308738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A602B18-310A-46C9-AA24-564BEE8721B2}"/>
              </a:ext>
            </a:extLst>
          </p:cNvPr>
          <p:cNvSpPr>
            <a:spLocks noGrp="1"/>
          </p:cNvSpPr>
          <p:nvPr>
            <p:ph type="body" idx="1"/>
          </p:nvPr>
        </p:nvSpPr>
        <p:spPr>
          <a:xfrm>
            <a:off x="223212" y="917146"/>
            <a:ext cx="4587174" cy="3498600"/>
          </a:xfrm>
        </p:spPr>
        <p:txBody>
          <a:bodyPr/>
          <a:lstStyle/>
          <a:p>
            <a:r>
              <a:rPr lang="es-MX" sz="1800"/>
              <a:t>Usado como método que consiste en copiar los archivos a otro directorio.</a:t>
            </a:r>
          </a:p>
          <a:p>
            <a:r>
              <a:rPr lang="es-MX" sz="1800"/>
              <a:t>Tiende a tener errores en la exportación.</a:t>
            </a:r>
          </a:p>
          <a:p>
            <a:r>
              <a:rPr lang="es-MX" sz="1800"/>
              <a:t>Tiene a mantener errores de anteriores versiones.</a:t>
            </a:r>
          </a:p>
          <a:p>
            <a:r>
              <a:rPr lang="es-MX" sz="1800"/>
              <a:t>Herramienta RCS popular en el control de versiones locales.</a:t>
            </a:r>
          </a:p>
          <a:p>
            <a:endParaRPr lang="es-MX"/>
          </a:p>
        </p:txBody>
      </p:sp>
      <p:sp>
        <p:nvSpPr>
          <p:cNvPr id="4" name="Marcador de número de diapositiva 3">
            <a:extLst>
              <a:ext uri="{FF2B5EF4-FFF2-40B4-BE49-F238E27FC236}">
                <a16:creationId xmlns:a16="http://schemas.microsoft.com/office/drawing/2014/main" id="{43509B56-4504-4F34-90A4-7C96E60EF0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a:t>13</a:t>
            </a:fld>
            <a:endParaRPr lang="es-MX"/>
          </a:p>
        </p:txBody>
      </p:sp>
      <p:pic>
        <p:nvPicPr>
          <p:cNvPr id="6" name="Imagen 6">
            <a:extLst>
              <a:ext uri="{FF2B5EF4-FFF2-40B4-BE49-F238E27FC236}">
                <a16:creationId xmlns:a16="http://schemas.microsoft.com/office/drawing/2014/main" id="{63727E83-CC72-4F26-957B-649700C275C6}"/>
              </a:ext>
            </a:extLst>
          </p:cNvPr>
          <p:cNvPicPr>
            <a:picLocks noChangeAspect="1"/>
          </p:cNvPicPr>
          <p:nvPr/>
        </p:nvPicPr>
        <p:blipFill>
          <a:blip r:embed="rId2"/>
          <a:stretch>
            <a:fillRect/>
          </a:stretch>
        </p:blipFill>
        <p:spPr>
          <a:xfrm>
            <a:off x="4924753" y="917080"/>
            <a:ext cx="3787665" cy="3181244"/>
          </a:xfrm>
          <a:prstGeom prst="rect">
            <a:avLst/>
          </a:prstGeom>
        </p:spPr>
      </p:pic>
    </p:spTree>
    <p:extLst>
      <p:ext uri="{BB962C8B-B14F-4D97-AF65-F5344CB8AC3E}">
        <p14:creationId xmlns:p14="http://schemas.microsoft.com/office/powerpoint/2010/main" val="2414791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1269D-27A3-42E4-8923-52035789D078}"/>
              </a:ext>
            </a:extLst>
          </p:cNvPr>
          <p:cNvSpPr>
            <a:spLocks noGrp="1"/>
          </p:cNvSpPr>
          <p:nvPr>
            <p:ph type="ctrTitle"/>
          </p:nvPr>
        </p:nvSpPr>
        <p:spPr>
          <a:xfrm>
            <a:off x="1557875" y="1214068"/>
            <a:ext cx="6028200" cy="1738626"/>
          </a:xfrm>
        </p:spPr>
        <p:txBody>
          <a:bodyPr/>
          <a:lstStyle/>
          <a:p>
            <a:r>
              <a:rPr lang="es-MX" cap="all"/>
              <a:t>Sistemas de control de versiones CENTRALIZADOS</a:t>
            </a:r>
            <a:endParaRPr lang="es-MX"/>
          </a:p>
        </p:txBody>
      </p:sp>
      <p:sp>
        <p:nvSpPr>
          <p:cNvPr id="4" name="Marcador de número de diapositiva 3">
            <a:extLst>
              <a:ext uri="{FF2B5EF4-FFF2-40B4-BE49-F238E27FC236}">
                <a16:creationId xmlns:a16="http://schemas.microsoft.com/office/drawing/2014/main" id="{80D101B2-5D7C-4F2E-8019-F05AAFF319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a:t>14</a:t>
            </a:fld>
            <a:endParaRPr lang="es-MX"/>
          </a:p>
        </p:txBody>
      </p:sp>
    </p:spTree>
    <p:extLst>
      <p:ext uri="{BB962C8B-B14F-4D97-AF65-F5344CB8AC3E}">
        <p14:creationId xmlns:p14="http://schemas.microsoft.com/office/powerpoint/2010/main" val="3959309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A602B18-310A-46C9-AA24-564BEE8721B2}"/>
              </a:ext>
            </a:extLst>
          </p:cNvPr>
          <p:cNvSpPr>
            <a:spLocks noGrp="1"/>
          </p:cNvSpPr>
          <p:nvPr>
            <p:ph type="body" idx="1"/>
          </p:nvPr>
        </p:nvSpPr>
        <p:spPr>
          <a:xfrm>
            <a:off x="272479" y="2089706"/>
            <a:ext cx="4587174" cy="1311135"/>
          </a:xfrm>
        </p:spPr>
        <p:txBody>
          <a:bodyPr/>
          <a:lstStyle/>
          <a:p>
            <a:r>
              <a:rPr lang="es-MX" sz="1800"/>
              <a:t>Un único servidor que contiene todos los archivos versionados, y varios clientes que descargan los archivos desde ese lugar central.</a:t>
            </a:r>
            <a:endParaRPr lang="es-MX"/>
          </a:p>
          <a:p>
            <a:endParaRPr lang="es-MX" sz="1800"/>
          </a:p>
          <a:p>
            <a:endParaRPr lang="es-MX"/>
          </a:p>
        </p:txBody>
      </p:sp>
      <p:sp>
        <p:nvSpPr>
          <p:cNvPr id="4" name="Marcador de número de diapositiva 3">
            <a:extLst>
              <a:ext uri="{FF2B5EF4-FFF2-40B4-BE49-F238E27FC236}">
                <a16:creationId xmlns:a16="http://schemas.microsoft.com/office/drawing/2014/main" id="{43509B56-4504-4F34-90A4-7C96E60EF0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a:t>15</a:t>
            </a:fld>
            <a:endParaRPr lang="es-MX"/>
          </a:p>
        </p:txBody>
      </p:sp>
      <p:pic>
        <p:nvPicPr>
          <p:cNvPr id="2" name="Imagen 4">
            <a:extLst>
              <a:ext uri="{FF2B5EF4-FFF2-40B4-BE49-F238E27FC236}">
                <a16:creationId xmlns:a16="http://schemas.microsoft.com/office/drawing/2014/main" id="{E0570C80-D589-4443-A004-CB3A47A60C88}"/>
              </a:ext>
            </a:extLst>
          </p:cNvPr>
          <p:cNvPicPr>
            <a:picLocks noChangeAspect="1"/>
          </p:cNvPicPr>
          <p:nvPr/>
        </p:nvPicPr>
        <p:blipFill>
          <a:blip r:embed="rId2"/>
          <a:stretch>
            <a:fillRect/>
          </a:stretch>
        </p:blipFill>
        <p:spPr>
          <a:xfrm>
            <a:off x="4786805" y="964904"/>
            <a:ext cx="4063562" cy="3213691"/>
          </a:xfrm>
          <a:prstGeom prst="rect">
            <a:avLst/>
          </a:prstGeom>
        </p:spPr>
      </p:pic>
    </p:spTree>
    <p:extLst>
      <p:ext uri="{BB962C8B-B14F-4D97-AF65-F5344CB8AC3E}">
        <p14:creationId xmlns:p14="http://schemas.microsoft.com/office/powerpoint/2010/main" val="3781919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0A0B8B-A2D1-4AB6-A67F-50FA875CA427}"/>
              </a:ext>
            </a:extLst>
          </p:cNvPr>
          <p:cNvSpPr>
            <a:spLocks noGrp="1"/>
          </p:cNvSpPr>
          <p:nvPr>
            <p:ph type="ctrTitle"/>
          </p:nvPr>
        </p:nvSpPr>
        <p:spPr>
          <a:xfrm>
            <a:off x="1557875" y="1411894"/>
            <a:ext cx="6028200" cy="1662325"/>
          </a:xfrm>
        </p:spPr>
        <p:txBody>
          <a:bodyPr/>
          <a:lstStyle/>
          <a:p>
            <a:r>
              <a:rPr lang="es-MX" cap="all"/>
              <a:t>Sistema de control de versiones distribuidos</a:t>
            </a:r>
            <a:endParaRPr lang="es-MX"/>
          </a:p>
        </p:txBody>
      </p:sp>
      <p:sp>
        <p:nvSpPr>
          <p:cNvPr id="4" name="Marcador de número de diapositiva 3">
            <a:extLst>
              <a:ext uri="{FF2B5EF4-FFF2-40B4-BE49-F238E27FC236}">
                <a16:creationId xmlns:a16="http://schemas.microsoft.com/office/drawing/2014/main" id="{BA061348-8AB2-4370-BE72-A09F51F572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a:t>16</a:t>
            </a:fld>
            <a:endParaRPr lang="es-MX"/>
          </a:p>
        </p:txBody>
      </p:sp>
    </p:spTree>
    <p:extLst>
      <p:ext uri="{BB962C8B-B14F-4D97-AF65-F5344CB8AC3E}">
        <p14:creationId xmlns:p14="http://schemas.microsoft.com/office/powerpoint/2010/main" val="2599483191"/>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A602B18-310A-46C9-AA24-564BEE8721B2}"/>
              </a:ext>
            </a:extLst>
          </p:cNvPr>
          <p:cNvSpPr>
            <a:spLocks noGrp="1"/>
          </p:cNvSpPr>
          <p:nvPr>
            <p:ph type="body" idx="1"/>
          </p:nvPr>
        </p:nvSpPr>
        <p:spPr>
          <a:xfrm>
            <a:off x="173944" y="1045241"/>
            <a:ext cx="4587174" cy="2956659"/>
          </a:xfrm>
        </p:spPr>
        <p:txBody>
          <a:bodyPr/>
          <a:lstStyle/>
          <a:p>
            <a:pPr marL="76200" indent="0">
              <a:buNone/>
            </a:pPr>
            <a:r>
              <a:rPr lang="es-MX" sz="1800"/>
              <a:t>Los clientes no solo descargan la última instantánea de los archivos, también replican completamente el repositorio. </a:t>
            </a:r>
            <a:endParaRPr lang="es-MX"/>
          </a:p>
          <a:p>
            <a:pPr marL="76200" indent="0">
              <a:buNone/>
            </a:pPr>
            <a:r>
              <a:rPr lang="es-MX" sz="1800"/>
              <a:t>Así, si un servidor muere, y estos sistemas estaban colaborando a través de él, cualquiera de los repositorios de los clientes puede copiarse en el servidor para restaurarlo. </a:t>
            </a:r>
            <a:endParaRPr lang="es-MX"/>
          </a:p>
          <a:p>
            <a:endParaRPr lang="es-MX" sz="1800"/>
          </a:p>
          <a:p>
            <a:endParaRPr lang="es-MX" sz="1800"/>
          </a:p>
          <a:p>
            <a:endParaRPr lang="es-MX"/>
          </a:p>
        </p:txBody>
      </p:sp>
      <p:sp>
        <p:nvSpPr>
          <p:cNvPr id="4" name="Marcador de número de diapositiva 3">
            <a:extLst>
              <a:ext uri="{FF2B5EF4-FFF2-40B4-BE49-F238E27FC236}">
                <a16:creationId xmlns:a16="http://schemas.microsoft.com/office/drawing/2014/main" id="{43509B56-4504-4F34-90A4-7C96E60EF0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a:t>17</a:t>
            </a:fld>
            <a:endParaRPr lang="es-MX"/>
          </a:p>
        </p:txBody>
      </p:sp>
      <p:pic>
        <p:nvPicPr>
          <p:cNvPr id="5" name="Imagen 5">
            <a:extLst>
              <a:ext uri="{FF2B5EF4-FFF2-40B4-BE49-F238E27FC236}">
                <a16:creationId xmlns:a16="http://schemas.microsoft.com/office/drawing/2014/main" id="{703E6317-8558-4066-AACE-069611EFD66F}"/>
              </a:ext>
            </a:extLst>
          </p:cNvPr>
          <p:cNvPicPr>
            <a:picLocks noChangeAspect="1"/>
          </p:cNvPicPr>
          <p:nvPr/>
        </p:nvPicPr>
        <p:blipFill>
          <a:blip r:embed="rId2"/>
          <a:stretch>
            <a:fillRect/>
          </a:stretch>
        </p:blipFill>
        <p:spPr>
          <a:xfrm>
            <a:off x="4776952" y="476236"/>
            <a:ext cx="4142388" cy="4092492"/>
          </a:xfrm>
          <a:prstGeom prst="rect">
            <a:avLst/>
          </a:prstGeom>
        </p:spPr>
      </p:pic>
    </p:spTree>
    <p:extLst>
      <p:ext uri="{BB962C8B-B14F-4D97-AF65-F5344CB8AC3E}">
        <p14:creationId xmlns:p14="http://schemas.microsoft.com/office/powerpoint/2010/main" val="3729748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BA651C05-C810-4676-9B99-BAB7528990D2}"/>
              </a:ext>
            </a:extLst>
          </p:cNvPr>
          <p:cNvSpPr>
            <a:spLocks noGrp="1"/>
          </p:cNvSpPr>
          <p:nvPr>
            <p:ph type="body" idx="1"/>
          </p:nvPr>
        </p:nvSpPr>
        <p:spPr/>
        <p:txBody>
          <a:bodyPr/>
          <a:lstStyle/>
          <a:p>
            <a:pPr marL="101600" indent="0">
              <a:buNone/>
            </a:pPr>
            <a:r>
              <a:rPr lang="es-MX"/>
              <a:t>¿Qué Sistemas de control de versiones existen?</a:t>
            </a:r>
          </a:p>
        </p:txBody>
      </p:sp>
      <p:sp>
        <p:nvSpPr>
          <p:cNvPr id="3" name="Marcador de número de diapositiva 2">
            <a:extLst>
              <a:ext uri="{FF2B5EF4-FFF2-40B4-BE49-F238E27FC236}">
                <a16:creationId xmlns:a16="http://schemas.microsoft.com/office/drawing/2014/main" id="{8C8F7884-0A5C-4610-9AD3-59DFDE05B2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a:t>18</a:t>
            </a:fld>
            <a:endParaRPr lang="es-MX"/>
          </a:p>
        </p:txBody>
      </p:sp>
    </p:spTree>
    <p:extLst>
      <p:ext uri="{BB962C8B-B14F-4D97-AF65-F5344CB8AC3E}">
        <p14:creationId xmlns:p14="http://schemas.microsoft.com/office/powerpoint/2010/main" val="408314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B045476-C425-45C5-AC3D-88A36E1616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a:t>19</a:t>
            </a:fld>
            <a:endParaRPr lang="es-MX"/>
          </a:p>
        </p:txBody>
      </p:sp>
      <p:pic>
        <p:nvPicPr>
          <p:cNvPr id="5" name="Imagen 5">
            <a:extLst>
              <a:ext uri="{FF2B5EF4-FFF2-40B4-BE49-F238E27FC236}">
                <a16:creationId xmlns:a16="http://schemas.microsoft.com/office/drawing/2014/main" id="{4781EE92-82D5-4D5F-A37E-3772AEB1ABA2}"/>
              </a:ext>
            </a:extLst>
          </p:cNvPr>
          <p:cNvPicPr>
            <a:picLocks noChangeAspect="1"/>
          </p:cNvPicPr>
          <p:nvPr/>
        </p:nvPicPr>
        <p:blipFill>
          <a:blip r:embed="rId2"/>
          <a:stretch>
            <a:fillRect/>
          </a:stretch>
        </p:blipFill>
        <p:spPr>
          <a:xfrm>
            <a:off x="3200400" y="1706225"/>
            <a:ext cx="2743200" cy="1775012"/>
          </a:xfrm>
          <a:prstGeom prst="rect">
            <a:avLst/>
          </a:prstGeom>
        </p:spPr>
      </p:pic>
      <p:pic>
        <p:nvPicPr>
          <p:cNvPr id="6" name="Imagen 6">
            <a:extLst>
              <a:ext uri="{FF2B5EF4-FFF2-40B4-BE49-F238E27FC236}">
                <a16:creationId xmlns:a16="http://schemas.microsoft.com/office/drawing/2014/main" id="{96362F42-EE3E-4AFF-AD56-888E6EC6EB08}"/>
              </a:ext>
            </a:extLst>
          </p:cNvPr>
          <p:cNvPicPr>
            <a:picLocks noChangeAspect="1"/>
          </p:cNvPicPr>
          <p:nvPr/>
        </p:nvPicPr>
        <p:blipFill>
          <a:blip r:embed="rId3"/>
          <a:stretch>
            <a:fillRect/>
          </a:stretch>
        </p:blipFill>
        <p:spPr>
          <a:xfrm>
            <a:off x="313592" y="291842"/>
            <a:ext cx="2743200" cy="1541124"/>
          </a:xfrm>
          <a:prstGeom prst="rect">
            <a:avLst/>
          </a:prstGeom>
        </p:spPr>
      </p:pic>
      <p:pic>
        <p:nvPicPr>
          <p:cNvPr id="7" name="Imagen 7">
            <a:extLst>
              <a:ext uri="{FF2B5EF4-FFF2-40B4-BE49-F238E27FC236}">
                <a16:creationId xmlns:a16="http://schemas.microsoft.com/office/drawing/2014/main" id="{F8361501-AAF7-488C-810F-786D9BF87F1D}"/>
              </a:ext>
            </a:extLst>
          </p:cNvPr>
          <p:cNvPicPr>
            <a:picLocks noChangeAspect="1"/>
          </p:cNvPicPr>
          <p:nvPr/>
        </p:nvPicPr>
        <p:blipFill>
          <a:blip r:embed="rId4"/>
          <a:stretch>
            <a:fillRect/>
          </a:stretch>
        </p:blipFill>
        <p:spPr>
          <a:xfrm>
            <a:off x="6182458" y="171333"/>
            <a:ext cx="2032489" cy="1767489"/>
          </a:xfrm>
          <a:prstGeom prst="rect">
            <a:avLst/>
          </a:prstGeom>
        </p:spPr>
      </p:pic>
      <p:pic>
        <p:nvPicPr>
          <p:cNvPr id="8" name="Imagen 8">
            <a:extLst>
              <a:ext uri="{FF2B5EF4-FFF2-40B4-BE49-F238E27FC236}">
                <a16:creationId xmlns:a16="http://schemas.microsoft.com/office/drawing/2014/main" id="{4E727E60-15B5-43AB-A298-F45DCE12071C}"/>
              </a:ext>
            </a:extLst>
          </p:cNvPr>
          <p:cNvPicPr>
            <a:picLocks noChangeAspect="1"/>
          </p:cNvPicPr>
          <p:nvPr/>
        </p:nvPicPr>
        <p:blipFill>
          <a:blip r:embed="rId5"/>
          <a:stretch>
            <a:fillRect/>
          </a:stretch>
        </p:blipFill>
        <p:spPr>
          <a:xfrm>
            <a:off x="716573" y="2128090"/>
            <a:ext cx="2025162" cy="2601820"/>
          </a:xfrm>
          <a:prstGeom prst="rect">
            <a:avLst/>
          </a:prstGeom>
        </p:spPr>
      </p:pic>
      <p:pic>
        <p:nvPicPr>
          <p:cNvPr id="9" name="Imagen 9">
            <a:extLst>
              <a:ext uri="{FF2B5EF4-FFF2-40B4-BE49-F238E27FC236}">
                <a16:creationId xmlns:a16="http://schemas.microsoft.com/office/drawing/2014/main" id="{8D54EFDE-111A-4995-A23F-754F48F7DFFB}"/>
              </a:ext>
            </a:extLst>
          </p:cNvPr>
          <p:cNvPicPr>
            <a:picLocks noChangeAspect="1"/>
          </p:cNvPicPr>
          <p:nvPr/>
        </p:nvPicPr>
        <p:blipFill>
          <a:blip r:embed="rId6"/>
          <a:stretch>
            <a:fillRect/>
          </a:stretch>
        </p:blipFill>
        <p:spPr>
          <a:xfrm>
            <a:off x="6447692" y="3083169"/>
            <a:ext cx="1905000" cy="1600200"/>
          </a:xfrm>
          <a:prstGeom prst="rect">
            <a:avLst/>
          </a:prstGeom>
        </p:spPr>
      </p:pic>
    </p:spTree>
    <p:extLst>
      <p:ext uri="{BB962C8B-B14F-4D97-AF65-F5344CB8AC3E}">
        <p14:creationId xmlns:p14="http://schemas.microsoft.com/office/powerpoint/2010/main" val="480439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131750" y="321101"/>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INTRODUCCIÓN</a:t>
            </a:r>
            <a:endParaRPr/>
          </a:p>
        </p:txBody>
      </p:sp>
      <p:sp>
        <p:nvSpPr>
          <p:cNvPr id="1897" name="Google Shape;1897;p14"/>
          <p:cNvSpPr txBox="1"/>
          <p:nvPr/>
        </p:nvSpPr>
        <p:spPr>
          <a:xfrm>
            <a:off x="1515362" y="1744050"/>
            <a:ext cx="2862900" cy="1655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s-MX" sz="1200" b="1">
                <a:solidFill>
                  <a:srgbClr val="F55D4B"/>
                </a:solidFill>
                <a:latin typeface="Merriweather"/>
                <a:ea typeface="Merriweather"/>
                <a:cs typeface="Merriweather"/>
                <a:sym typeface="Merriweather"/>
              </a:rPr>
              <a:t>Problema #1</a:t>
            </a:r>
            <a:endParaRPr sz="1200">
              <a:solidFill>
                <a:srgbClr val="F55D4B"/>
              </a:solidFill>
              <a:latin typeface="Merriweather"/>
              <a:ea typeface="Merriweather"/>
              <a:cs typeface="Merriweather"/>
              <a:sym typeface="Merriweather"/>
            </a:endParaRPr>
          </a:p>
          <a:p>
            <a:pPr marL="0" lvl="0" indent="0" algn="l" rtl="0">
              <a:spcBef>
                <a:spcPts val="600"/>
              </a:spcBef>
              <a:spcAft>
                <a:spcPts val="0"/>
              </a:spcAft>
              <a:buClr>
                <a:schemeClr val="dk1"/>
              </a:buClr>
              <a:buSzPts val="1100"/>
              <a:buFont typeface="Arial"/>
              <a:buNone/>
            </a:pPr>
            <a:r>
              <a:rPr lang="es-MX" sz="1200">
                <a:solidFill>
                  <a:srgbClr val="2C3E50"/>
                </a:solidFill>
                <a:latin typeface="Merriweather"/>
                <a:ea typeface="Merriweather"/>
                <a:cs typeface="Merriweather"/>
                <a:sym typeface="Merriweather"/>
              </a:rPr>
              <a:t>No poder controlar de manera adecuada el trabajo en equipo</a:t>
            </a:r>
            <a:endParaRPr sz="1200">
              <a:solidFill>
                <a:srgbClr val="2C3E50"/>
              </a:solidFill>
              <a:latin typeface="Merriweather"/>
              <a:ea typeface="Merriweather"/>
              <a:cs typeface="Merriweather"/>
              <a:sym typeface="Merriweather"/>
            </a:endParaRPr>
          </a:p>
          <a:p>
            <a:pPr marL="0" lvl="0" indent="0" algn="l" rtl="0">
              <a:spcBef>
                <a:spcPts val="600"/>
              </a:spcBef>
              <a:spcAft>
                <a:spcPts val="0"/>
              </a:spcAft>
              <a:buNone/>
            </a:pPr>
            <a:endParaRPr sz="1200">
              <a:solidFill>
                <a:srgbClr val="2C3E50"/>
              </a:solidFill>
              <a:latin typeface="Merriweather"/>
              <a:ea typeface="Merriweather"/>
              <a:cs typeface="Merriweather"/>
              <a:sym typeface="Merriweather"/>
            </a:endParaRPr>
          </a:p>
        </p:txBody>
      </p:sp>
      <p:sp>
        <p:nvSpPr>
          <p:cNvPr id="1898" name="Google Shape;1898;p14"/>
          <p:cNvSpPr txBox="1"/>
          <p:nvPr/>
        </p:nvSpPr>
        <p:spPr>
          <a:xfrm>
            <a:off x="4765737" y="1744050"/>
            <a:ext cx="2988000" cy="1655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s-MX" sz="1200" b="1">
                <a:solidFill>
                  <a:srgbClr val="F55D4B"/>
                </a:solidFill>
                <a:latin typeface="Merriweather"/>
                <a:ea typeface="Merriweather"/>
                <a:cs typeface="Merriweather"/>
                <a:sym typeface="Merriweather"/>
              </a:rPr>
              <a:t>Problema #2</a:t>
            </a:r>
            <a:endParaRPr sz="1200">
              <a:solidFill>
                <a:srgbClr val="F55D4B"/>
              </a:solidFill>
              <a:latin typeface="Merriweather"/>
              <a:ea typeface="Merriweather"/>
              <a:cs typeface="Merriweather"/>
              <a:sym typeface="Merriweather"/>
            </a:endParaRPr>
          </a:p>
          <a:p>
            <a:pPr marL="0" lvl="0" indent="0" algn="l" rtl="0">
              <a:spcBef>
                <a:spcPts val="600"/>
              </a:spcBef>
              <a:spcAft>
                <a:spcPts val="0"/>
              </a:spcAft>
              <a:buNone/>
            </a:pPr>
            <a:r>
              <a:rPr lang="es-MX" sz="1200">
                <a:solidFill>
                  <a:srgbClr val="2C3E50"/>
                </a:solidFill>
                <a:latin typeface="Merriweather"/>
                <a:ea typeface="Merriweather"/>
                <a:cs typeface="Merriweather"/>
                <a:sym typeface="Merriweather"/>
              </a:rPr>
              <a:t>No hacer respaldos periódicamente</a:t>
            </a:r>
            <a:endParaRPr sz="1200">
              <a:solidFill>
                <a:srgbClr val="2C3E50"/>
              </a:solidFill>
              <a:latin typeface="Merriweather"/>
              <a:ea typeface="Merriweather"/>
              <a:cs typeface="Merriweather"/>
              <a:sym typeface="Merriweather"/>
            </a:endParaRPr>
          </a:p>
        </p:txBody>
      </p:sp>
      <p:sp>
        <p:nvSpPr>
          <p:cNvPr id="1899" name="Google Shape;1899;p14"/>
          <p:cNvSpPr txBox="1"/>
          <p:nvPr/>
        </p:nvSpPr>
        <p:spPr>
          <a:xfrm>
            <a:off x="393470" y="1002725"/>
            <a:ext cx="7956884" cy="868537"/>
          </a:xfrm>
          <a:prstGeom prst="rect">
            <a:avLst/>
          </a:prstGeom>
          <a:noFill/>
          <a:ln>
            <a:noFill/>
          </a:ln>
        </p:spPr>
        <p:txBody>
          <a:bodyPr spcFirstLastPara="1" wrap="square" lIns="91425" tIns="91425" rIns="91425" bIns="91425" anchor="t" anchorCtr="0">
            <a:noAutofit/>
          </a:bodyPr>
          <a:lstStyle/>
          <a:p>
            <a:r>
              <a:rPr lang="es-MX">
                <a:latin typeface="Merriweather"/>
                <a:ea typeface="Merriweather"/>
                <a:sym typeface="Merriweather"/>
              </a:rPr>
              <a:t>Cuando se desarrolla código dentro de un equipo pueden generarse una variedad de problemas.</a:t>
            </a:r>
            <a:endParaRPr lang="es-MX">
              <a:latin typeface="Merriweather"/>
              <a:sym typeface="Merriweather"/>
            </a:endParaRPr>
          </a:p>
          <a:p>
            <a:pPr>
              <a:spcBef>
                <a:spcPts val="1000"/>
              </a:spcBef>
            </a:pPr>
            <a:endParaRPr lang="es-MX" b="1">
              <a:solidFill>
                <a:srgbClr val="2C3E50"/>
              </a:solidFill>
              <a:latin typeface="Merriweather"/>
            </a:endParaRPr>
          </a:p>
          <a:p>
            <a:pPr marL="0" lvl="0" indent="0" algn="l" rtl="0">
              <a:spcBef>
                <a:spcPts val="1000"/>
              </a:spcBef>
              <a:spcAft>
                <a:spcPts val="1000"/>
              </a:spcAft>
              <a:buNone/>
            </a:pPr>
            <a:endParaRPr sz="1050">
              <a:solidFill>
                <a:srgbClr val="2C3E50"/>
              </a:solidFill>
              <a:latin typeface="Merriweather"/>
              <a:ea typeface="Merriweather"/>
              <a:cs typeface="Merriweather"/>
              <a:sym typeface="Merriweather"/>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1026" name="Picture 2" descr="Dime cuál es la organización de tu equipo de desarrollo y te diré cómo es  la arquitectura de tu software">
            <a:extLst>
              <a:ext uri="{FF2B5EF4-FFF2-40B4-BE49-F238E27FC236}">
                <a16:creationId xmlns:a16="http://schemas.microsoft.com/office/drawing/2014/main" id="{C510C663-92D7-4E92-ABA7-C2139C3BA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620" y="2571750"/>
            <a:ext cx="3490642" cy="2319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 Cara De Perro Emoji">
            <a:extLst>
              <a:ext uri="{FF2B5EF4-FFF2-40B4-BE49-F238E27FC236}">
                <a16:creationId xmlns:a16="http://schemas.microsoft.com/office/drawing/2014/main" id="{948A7364-B779-43BB-8EE8-6E75907647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0084" y="3248527"/>
            <a:ext cx="559858" cy="5598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 Cara Al Revés Emoji">
            <a:extLst>
              <a:ext uri="{FF2B5EF4-FFF2-40B4-BE49-F238E27FC236}">
                <a16:creationId xmlns:a16="http://schemas.microsoft.com/office/drawing/2014/main" id="{8789DD03-5C06-4D57-8C18-5256F02367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1473" y="3450728"/>
            <a:ext cx="464413" cy="4644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 Cara De Loco Emoji">
            <a:extLst>
              <a:ext uri="{FF2B5EF4-FFF2-40B4-BE49-F238E27FC236}">
                <a16:creationId xmlns:a16="http://schemas.microsoft.com/office/drawing/2014/main" id="{93C86ADF-BEEA-4CBB-A352-7BECEBC097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2640" y="3010377"/>
            <a:ext cx="440351" cy="44035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Emoji Apple Payaso PNG transparente - StickPNG">
            <a:extLst>
              <a:ext uri="{FF2B5EF4-FFF2-40B4-BE49-F238E27FC236}">
                <a16:creationId xmlns:a16="http://schemas.microsoft.com/office/drawing/2014/main" id="{7B96F189-33F4-4A9E-AB8E-876FB44AF3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5165" y="3202259"/>
            <a:ext cx="503635" cy="50363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Que es Backup Informacion , metodos respaldo datos -informaticamoderna.com">
            <a:extLst>
              <a:ext uri="{FF2B5EF4-FFF2-40B4-BE49-F238E27FC236}">
                <a16:creationId xmlns:a16="http://schemas.microsoft.com/office/drawing/2014/main" id="{06027874-90B5-4762-8C99-ED9A8B17E5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737" y="2571750"/>
            <a:ext cx="3293771" cy="21503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601837" y="1807548"/>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lang="en"/>
          </a:p>
          <a:p>
            <a:r>
              <a:rPr lang="es-MX"/>
              <a:t>Instalación de un CVS en Windows</a:t>
            </a:r>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p>
            <a:pPr marL="0" indent="0">
              <a:buNone/>
            </a:pPr>
            <a:r>
              <a:rPr lang="es-MX" i="0"/>
              <a:t>Para instalar el servidor en Windows se utilizará el </a:t>
            </a:r>
            <a:r>
              <a:rPr lang="es-MX" i="0" err="1"/>
              <a:t>cvsnt</a:t>
            </a:r>
            <a:r>
              <a:rPr lang="es-MX" i="0"/>
              <a:t> de </a:t>
            </a:r>
            <a:r>
              <a:rPr lang="es-MX" i="0" err="1"/>
              <a:t>march</a:t>
            </a:r>
            <a:r>
              <a:rPr lang="es-MX" i="0"/>
              <a:t>-hare</a:t>
            </a:r>
            <a:endParaRPr lang="es-MX"/>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t>21</a:t>
            </a:fld>
            <a:endParaRPr/>
          </a:p>
        </p:txBody>
      </p:sp>
      <p:pic>
        <p:nvPicPr>
          <p:cNvPr id="2" name="Imagen 2">
            <a:extLst>
              <a:ext uri="{FF2B5EF4-FFF2-40B4-BE49-F238E27FC236}">
                <a16:creationId xmlns:a16="http://schemas.microsoft.com/office/drawing/2014/main" id="{6F85C08B-86AA-421C-9F18-D19817D2E424}"/>
              </a:ext>
            </a:extLst>
          </p:cNvPr>
          <p:cNvPicPr>
            <a:picLocks noChangeAspect="1"/>
          </p:cNvPicPr>
          <p:nvPr/>
        </p:nvPicPr>
        <p:blipFill>
          <a:blip r:embed="rId3"/>
          <a:stretch>
            <a:fillRect/>
          </a:stretch>
        </p:blipFill>
        <p:spPr>
          <a:xfrm>
            <a:off x="3200400" y="2881897"/>
            <a:ext cx="2743200" cy="4201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781112" y="1286965"/>
            <a:ext cx="5479200" cy="819900"/>
          </a:xfrm>
          <a:prstGeom prst="rect">
            <a:avLst/>
          </a:prstGeom>
        </p:spPr>
        <p:txBody>
          <a:bodyPr spcFirstLastPara="1" wrap="square" lIns="91425" tIns="91425" rIns="91425" bIns="91425" anchor="ctr" anchorCtr="0">
            <a:noAutofit/>
          </a:bodyPr>
          <a:lstStyle/>
          <a:p>
            <a:pPr marL="0" indent="0">
              <a:buNone/>
            </a:pPr>
            <a:r>
              <a:rPr lang="es-MX" i="0"/>
              <a:t>Abrimos el instalador y aceptamos la licencia</a:t>
            </a:r>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t>22</a:t>
            </a:fld>
            <a:endParaRPr/>
          </a:p>
        </p:txBody>
      </p:sp>
      <p:pic>
        <p:nvPicPr>
          <p:cNvPr id="3" name="Imagen 3">
            <a:extLst>
              <a:ext uri="{FF2B5EF4-FFF2-40B4-BE49-F238E27FC236}">
                <a16:creationId xmlns:a16="http://schemas.microsoft.com/office/drawing/2014/main" id="{BDC85CA2-BFCA-46EE-8EF5-D6CB1C8AC156}"/>
              </a:ext>
            </a:extLst>
          </p:cNvPr>
          <p:cNvPicPr>
            <a:picLocks noChangeAspect="1"/>
          </p:cNvPicPr>
          <p:nvPr/>
        </p:nvPicPr>
        <p:blipFill>
          <a:blip r:embed="rId3"/>
          <a:stretch>
            <a:fillRect/>
          </a:stretch>
        </p:blipFill>
        <p:spPr>
          <a:xfrm>
            <a:off x="2929304" y="2109354"/>
            <a:ext cx="3182815" cy="2434135"/>
          </a:xfrm>
          <a:prstGeom prst="rect">
            <a:avLst/>
          </a:prstGeom>
        </p:spPr>
      </p:pic>
      <p:pic>
        <p:nvPicPr>
          <p:cNvPr id="4" name="Imagen 3">
            <a:extLst>
              <a:ext uri="{FF2B5EF4-FFF2-40B4-BE49-F238E27FC236}">
                <a16:creationId xmlns:a16="http://schemas.microsoft.com/office/drawing/2014/main" id="{D70B78C7-DA71-4FA2-B196-E7C462B2B968}"/>
              </a:ext>
            </a:extLst>
          </p:cNvPr>
          <p:cNvPicPr>
            <a:picLocks noChangeAspect="1"/>
          </p:cNvPicPr>
          <p:nvPr/>
        </p:nvPicPr>
        <p:blipFill>
          <a:blip r:embed="rId3"/>
          <a:stretch>
            <a:fillRect/>
          </a:stretch>
        </p:blipFill>
        <p:spPr>
          <a:xfrm>
            <a:off x="2980592" y="2277873"/>
            <a:ext cx="3043604" cy="2324232"/>
          </a:xfrm>
          <a:prstGeom prst="rect">
            <a:avLst/>
          </a:prstGeom>
        </p:spPr>
      </p:pic>
      <p:grpSp>
        <p:nvGrpSpPr>
          <p:cNvPr id="5" name="Google Shape;2133;p35">
            <a:extLst>
              <a:ext uri="{FF2B5EF4-FFF2-40B4-BE49-F238E27FC236}">
                <a16:creationId xmlns:a16="http://schemas.microsoft.com/office/drawing/2014/main" id="{AE848CD3-1749-40F6-A78B-7567F005301A}"/>
              </a:ext>
            </a:extLst>
          </p:cNvPr>
          <p:cNvGrpSpPr/>
          <p:nvPr/>
        </p:nvGrpSpPr>
        <p:grpSpPr>
          <a:xfrm>
            <a:off x="2037130" y="2107029"/>
            <a:ext cx="5062415" cy="2793109"/>
            <a:chOff x="1177450" y="271503"/>
            <a:chExt cx="6173152" cy="3586904"/>
          </a:xfrm>
        </p:grpSpPr>
        <p:sp>
          <p:nvSpPr>
            <p:cNvPr id="9" name="Google Shape;2134;p35">
              <a:extLst>
                <a:ext uri="{FF2B5EF4-FFF2-40B4-BE49-F238E27FC236}">
                  <a16:creationId xmlns:a16="http://schemas.microsoft.com/office/drawing/2014/main" id="{0BF6236A-841F-4CDB-A61C-032C17A240BD}"/>
                </a:ext>
              </a:extLst>
            </p:cNvPr>
            <p:cNvSpPr/>
            <p:nvPr/>
          </p:nvSpPr>
          <p:spPr>
            <a:xfrm>
              <a:off x="1642444" y="271503"/>
              <a:ext cx="5201437" cy="3425100"/>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135;p35">
              <a:extLst>
                <a:ext uri="{FF2B5EF4-FFF2-40B4-BE49-F238E27FC236}">
                  <a16:creationId xmlns:a16="http://schemas.microsoft.com/office/drawing/2014/main" id="{99C765C5-2DEF-4454-A506-F6F231251273}"/>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136;p35">
              <a:extLst>
                <a:ext uri="{FF2B5EF4-FFF2-40B4-BE49-F238E27FC236}">
                  <a16:creationId xmlns:a16="http://schemas.microsoft.com/office/drawing/2014/main" id="{7E009006-68B4-4069-B0AC-BDB62F8BBCAF}"/>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137;p35">
              <a:extLst>
                <a:ext uri="{FF2B5EF4-FFF2-40B4-BE49-F238E27FC236}">
                  <a16:creationId xmlns:a16="http://schemas.microsoft.com/office/drawing/2014/main" id="{D28A36DD-04A6-4235-90A6-26707359EC09}"/>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394909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781112" y="1286965"/>
            <a:ext cx="5479200" cy="819900"/>
          </a:xfrm>
          <a:prstGeom prst="rect">
            <a:avLst/>
          </a:prstGeom>
        </p:spPr>
        <p:txBody>
          <a:bodyPr spcFirstLastPara="1" wrap="square" lIns="91425" tIns="91425" rIns="91425" bIns="91425" anchor="ctr" anchorCtr="0">
            <a:noAutofit/>
          </a:bodyPr>
          <a:lstStyle/>
          <a:p>
            <a:pPr marL="0" indent="0">
              <a:buNone/>
            </a:pPr>
            <a:r>
              <a:rPr lang="es-MX" i="0"/>
              <a:t>Elegimos la carpeta de instalación </a:t>
            </a:r>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t>23</a:t>
            </a:fld>
            <a:endParaRPr/>
          </a:p>
        </p:txBody>
      </p:sp>
      <p:pic>
        <p:nvPicPr>
          <p:cNvPr id="3" name="Imagen 3">
            <a:extLst>
              <a:ext uri="{FF2B5EF4-FFF2-40B4-BE49-F238E27FC236}">
                <a16:creationId xmlns:a16="http://schemas.microsoft.com/office/drawing/2014/main" id="{BDC85CA2-BFCA-46EE-8EF5-D6CB1C8AC156}"/>
              </a:ext>
            </a:extLst>
          </p:cNvPr>
          <p:cNvPicPr>
            <a:picLocks noChangeAspect="1"/>
          </p:cNvPicPr>
          <p:nvPr/>
        </p:nvPicPr>
        <p:blipFill>
          <a:blip r:embed="rId3"/>
          <a:stretch>
            <a:fillRect/>
          </a:stretch>
        </p:blipFill>
        <p:spPr>
          <a:xfrm>
            <a:off x="2980592" y="2277873"/>
            <a:ext cx="3043604" cy="2324232"/>
          </a:xfrm>
          <a:prstGeom prst="rect">
            <a:avLst/>
          </a:prstGeom>
        </p:spPr>
      </p:pic>
      <p:grpSp>
        <p:nvGrpSpPr>
          <p:cNvPr id="4" name="Google Shape;2133;p35">
            <a:extLst>
              <a:ext uri="{FF2B5EF4-FFF2-40B4-BE49-F238E27FC236}">
                <a16:creationId xmlns:a16="http://schemas.microsoft.com/office/drawing/2014/main" id="{18121CC8-3872-40A3-9A95-5AA36CD534DA}"/>
              </a:ext>
            </a:extLst>
          </p:cNvPr>
          <p:cNvGrpSpPr/>
          <p:nvPr/>
        </p:nvGrpSpPr>
        <p:grpSpPr>
          <a:xfrm>
            <a:off x="2037130" y="2107029"/>
            <a:ext cx="5062415" cy="2793109"/>
            <a:chOff x="1177450" y="271503"/>
            <a:chExt cx="6173152" cy="3586904"/>
          </a:xfrm>
        </p:grpSpPr>
        <p:sp>
          <p:nvSpPr>
            <p:cNvPr id="8" name="Google Shape;2134;p35">
              <a:extLst>
                <a:ext uri="{FF2B5EF4-FFF2-40B4-BE49-F238E27FC236}">
                  <a16:creationId xmlns:a16="http://schemas.microsoft.com/office/drawing/2014/main" id="{56A6F3C6-C980-4FA2-8D6B-4A08F8559031}"/>
                </a:ext>
              </a:extLst>
            </p:cNvPr>
            <p:cNvSpPr/>
            <p:nvPr/>
          </p:nvSpPr>
          <p:spPr>
            <a:xfrm>
              <a:off x="1642445" y="271503"/>
              <a:ext cx="5201437" cy="3425100"/>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135;p35">
              <a:extLst>
                <a:ext uri="{FF2B5EF4-FFF2-40B4-BE49-F238E27FC236}">
                  <a16:creationId xmlns:a16="http://schemas.microsoft.com/office/drawing/2014/main" id="{EA8EEBCD-C895-4166-BB79-5D24E9B3BC25}"/>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136;p35">
              <a:extLst>
                <a:ext uri="{FF2B5EF4-FFF2-40B4-BE49-F238E27FC236}">
                  <a16:creationId xmlns:a16="http://schemas.microsoft.com/office/drawing/2014/main" id="{EE28E5E5-4C87-4C0F-89FE-AF7D835E29ED}"/>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137;p35">
              <a:extLst>
                <a:ext uri="{FF2B5EF4-FFF2-40B4-BE49-F238E27FC236}">
                  <a16:creationId xmlns:a16="http://schemas.microsoft.com/office/drawing/2014/main" id="{A01FE000-1B0A-4B1B-B045-8A96B8E7F331}"/>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6" name="Imagen 11">
            <a:extLst>
              <a:ext uri="{FF2B5EF4-FFF2-40B4-BE49-F238E27FC236}">
                <a16:creationId xmlns:a16="http://schemas.microsoft.com/office/drawing/2014/main" id="{2BBA11C5-1AF3-48D7-9D0D-07D2C26221B0}"/>
              </a:ext>
            </a:extLst>
          </p:cNvPr>
          <p:cNvPicPr>
            <a:picLocks noChangeAspect="1"/>
          </p:cNvPicPr>
          <p:nvPr/>
        </p:nvPicPr>
        <p:blipFill>
          <a:blip r:embed="rId4"/>
          <a:stretch>
            <a:fillRect/>
          </a:stretch>
        </p:blipFill>
        <p:spPr>
          <a:xfrm>
            <a:off x="2980592" y="2277875"/>
            <a:ext cx="3043603" cy="2324231"/>
          </a:xfrm>
          <a:prstGeom prst="rect">
            <a:avLst/>
          </a:prstGeom>
        </p:spPr>
      </p:pic>
    </p:spTree>
    <p:extLst>
      <p:ext uri="{BB962C8B-B14F-4D97-AF65-F5344CB8AC3E}">
        <p14:creationId xmlns:p14="http://schemas.microsoft.com/office/powerpoint/2010/main" val="2632776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781112" y="1286965"/>
            <a:ext cx="5479200" cy="819900"/>
          </a:xfrm>
          <a:prstGeom prst="rect">
            <a:avLst/>
          </a:prstGeom>
        </p:spPr>
        <p:txBody>
          <a:bodyPr spcFirstLastPara="1" wrap="square" lIns="91425" tIns="91425" rIns="91425" bIns="91425" anchor="ctr" anchorCtr="0">
            <a:noAutofit/>
          </a:bodyPr>
          <a:lstStyle/>
          <a:p>
            <a:pPr marL="0" indent="0">
              <a:buNone/>
            </a:pPr>
            <a:r>
              <a:rPr lang="es-MX" i="0"/>
              <a:t>Desactivar el antivirus para evitar interferencia en la instalación</a:t>
            </a:r>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t>24</a:t>
            </a:fld>
            <a:endParaRPr/>
          </a:p>
        </p:txBody>
      </p:sp>
      <p:grpSp>
        <p:nvGrpSpPr>
          <p:cNvPr id="4" name="Google Shape;2133;p35">
            <a:extLst>
              <a:ext uri="{FF2B5EF4-FFF2-40B4-BE49-F238E27FC236}">
                <a16:creationId xmlns:a16="http://schemas.microsoft.com/office/drawing/2014/main" id="{18121CC8-3872-40A3-9A95-5AA36CD534DA}"/>
              </a:ext>
            </a:extLst>
          </p:cNvPr>
          <p:cNvGrpSpPr/>
          <p:nvPr/>
        </p:nvGrpSpPr>
        <p:grpSpPr>
          <a:xfrm>
            <a:off x="2037130" y="2107029"/>
            <a:ext cx="5062415" cy="2793109"/>
            <a:chOff x="1177450" y="271503"/>
            <a:chExt cx="6173152" cy="3586904"/>
          </a:xfrm>
        </p:grpSpPr>
        <p:sp>
          <p:nvSpPr>
            <p:cNvPr id="8" name="Google Shape;2134;p35">
              <a:extLst>
                <a:ext uri="{FF2B5EF4-FFF2-40B4-BE49-F238E27FC236}">
                  <a16:creationId xmlns:a16="http://schemas.microsoft.com/office/drawing/2014/main" id="{56A6F3C6-C980-4FA2-8D6B-4A08F8559031}"/>
                </a:ext>
              </a:extLst>
            </p:cNvPr>
            <p:cNvSpPr/>
            <p:nvPr/>
          </p:nvSpPr>
          <p:spPr>
            <a:xfrm>
              <a:off x="1642445" y="271503"/>
              <a:ext cx="5201437" cy="3425100"/>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135;p35">
              <a:extLst>
                <a:ext uri="{FF2B5EF4-FFF2-40B4-BE49-F238E27FC236}">
                  <a16:creationId xmlns:a16="http://schemas.microsoft.com/office/drawing/2014/main" id="{EA8EEBCD-C895-4166-BB79-5D24E9B3BC25}"/>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136;p35">
              <a:extLst>
                <a:ext uri="{FF2B5EF4-FFF2-40B4-BE49-F238E27FC236}">
                  <a16:creationId xmlns:a16="http://schemas.microsoft.com/office/drawing/2014/main" id="{EE28E5E5-4C87-4C0F-89FE-AF7D835E29ED}"/>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137;p35">
              <a:extLst>
                <a:ext uri="{FF2B5EF4-FFF2-40B4-BE49-F238E27FC236}">
                  <a16:creationId xmlns:a16="http://schemas.microsoft.com/office/drawing/2014/main" id="{A01FE000-1B0A-4B1B-B045-8A96B8E7F331}"/>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Imagen 4">
            <a:extLst>
              <a:ext uri="{FF2B5EF4-FFF2-40B4-BE49-F238E27FC236}">
                <a16:creationId xmlns:a16="http://schemas.microsoft.com/office/drawing/2014/main" id="{9F6A205D-3718-40B3-94C8-B11BC681B7E5}"/>
              </a:ext>
            </a:extLst>
          </p:cNvPr>
          <p:cNvPicPr>
            <a:picLocks noChangeAspect="1"/>
          </p:cNvPicPr>
          <p:nvPr/>
        </p:nvPicPr>
        <p:blipFill>
          <a:blip r:embed="rId3"/>
          <a:stretch>
            <a:fillRect/>
          </a:stretch>
        </p:blipFill>
        <p:spPr>
          <a:xfrm>
            <a:off x="3075842" y="2270548"/>
            <a:ext cx="3036276" cy="2324231"/>
          </a:xfrm>
          <a:prstGeom prst="rect">
            <a:avLst/>
          </a:prstGeom>
        </p:spPr>
      </p:pic>
    </p:spTree>
    <p:extLst>
      <p:ext uri="{BB962C8B-B14F-4D97-AF65-F5344CB8AC3E}">
        <p14:creationId xmlns:p14="http://schemas.microsoft.com/office/powerpoint/2010/main" val="4187103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781112" y="1286965"/>
            <a:ext cx="5479200" cy="819900"/>
          </a:xfrm>
          <a:prstGeom prst="rect">
            <a:avLst/>
          </a:prstGeom>
        </p:spPr>
        <p:txBody>
          <a:bodyPr spcFirstLastPara="1" wrap="square" lIns="91425" tIns="91425" rIns="91425" bIns="91425" anchor="ctr" anchorCtr="0">
            <a:noAutofit/>
          </a:bodyPr>
          <a:lstStyle/>
          <a:p>
            <a:pPr marL="0" indent="0">
              <a:buNone/>
            </a:pPr>
            <a:r>
              <a:rPr lang="es-MX" i="0"/>
              <a:t>Seleccionamos los componentes a instalar </a:t>
            </a:r>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t>25</a:t>
            </a:fld>
            <a:endParaRPr/>
          </a:p>
        </p:txBody>
      </p:sp>
      <p:grpSp>
        <p:nvGrpSpPr>
          <p:cNvPr id="4" name="Google Shape;2133;p35">
            <a:extLst>
              <a:ext uri="{FF2B5EF4-FFF2-40B4-BE49-F238E27FC236}">
                <a16:creationId xmlns:a16="http://schemas.microsoft.com/office/drawing/2014/main" id="{18121CC8-3872-40A3-9A95-5AA36CD534DA}"/>
              </a:ext>
            </a:extLst>
          </p:cNvPr>
          <p:cNvGrpSpPr/>
          <p:nvPr/>
        </p:nvGrpSpPr>
        <p:grpSpPr>
          <a:xfrm>
            <a:off x="2037130" y="2107029"/>
            <a:ext cx="5062415" cy="2793109"/>
            <a:chOff x="1177450" y="271503"/>
            <a:chExt cx="6173152" cy="3586904"/>
          </a:xfrm>
        </p:grpSpPr>
        <p:sp>
          <p:nvSpPr>
            <p:cNvPr id="8" name="Google Shape;2134;p35">
              <a:extLst>
                <a:ext uri="{FF2B5EF4-FFF2-40B4-BE49-F238E27FC236}">
                  <a16:creationId xmlns:a16="http://schemas.microsoft.com/office/drawing/2014/main" id="{56A6F3C6-C980-4FA2-8D6B-4A08F8559031}"/>
                </a:ext>
              </a:extLst>
            </p:cNvPr>
            <p:cNvSpPr/>
            <p:nvPr/>
          </p:nvSpPr>
          <p:spPr>
            <a:xfrm>
              <a:off x="1642445" y="271503"/>
              <a:ext cx="5201437" cy="3425100"/>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135;p35">
              <a:extLst>
                <a:ext uri="{FF2B5EF4-FFF2-40B4-BE49-F238E27FC236}">
                  <a16:creationId xmlns:a16="http://schemas.microsoft.com/office/drawing/2014/main" id="{EA8EEBCD-C895-4166-BB79-5D24E9B3BC25}"/>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136;p35">
              <a:extLst>
                <a:ext uri="{FF2B5EF4-FFF2-40B4-BE49-F238E27FC236}">
                  <a16:creationId xmlns:a16="http://schemas.microsoft.com/office/drawing/2014/main" id="{EE28E5E5-4C87-4C0F-89FE-AF7D835E29ED}"/>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137;p35">
              <a:extLst>
                <a:ext uri="{FF2B5EF4-FFF2-40B4-BE49-F238E27FC236}">
                  <a16:creationId xmlns:a16="http://schemas.microsoft.com/office/drawing/2014/main" id="{A01FE000-1B0A-4B1B-B045-8A96B8E7F331}"/>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Imagen 4">
            <a:extLst>
              <a:ext uri="{FF2B5EF4-FFF2-40B4-BE49-F238E27FC236}">
                <a16:creationId xmlns:a16="http://schemas.microsoft.com/office/drawing/2014/main" id="{DC3A09F7-BBF1-4F37-9C3A-B6297721CC19}"/>
              </a:ext>
            </a:extLst>
          </p:cNvPr>
          <p:cNvPicPr>
            <a:picLocks noChangeAspect="1"/>
          </p:cNvPicPr>
          <p:nvPr/>
        </p:nvPicPr>
        <p:blipFill>
          <a:blip r:embed="rId3"/>
          <a:stretch>
            <a:fillRect/>
          </a:stretch>
        </p:blipFill>
        <p:spPr>
          <a:xfrm>
            <a:off x="3090496" y="2274001"/>
            <a:ext cx="3050930" cy="2339306"/>
          </a:xfrm>
          <a:prstGeom prst="rect">
            <a:avLst/>
          </a:prstGeom>
        </p:spPr>
      </p:pic>
    </p:spTree>
    <p:extLst>
      <p:ext uri="{BB962C8B-B14F-4D97-AF65-F5344CB8AC3E}">
        <p14:creationId xmlns:p14="http://schemas.microsoft.com/office/powerpoint/2010/main" val="2993688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781112" y="1286965"/>
            <a:ext cx="5479200" cy="819900"/>
          </a:xfrm>
          <a:prstGeom prst="rect">
            <a:avLst/>
          </a:prstGeom>
        </p:spPr>
        <p:txBody>
          <a:bodyPr spcFirstLastPara="1" wrap="square" lIns="91425" tIns="91425" rIns="91425" bIns="91425" anchor="ctr" anchorCtr="0">
            <a:noAutofit/>
          </a:bodyPr>
          <a:lstStyle/>
          <a:p>
            <a:pPr marL="0" indent="0">
              <a:buNone/>
            </a:pPr>
            <a:r>
              <a:rPr lang="es-MX" i="0"/>
              <a:t>Seleccionamos instalar </a:t>
            </a:r>
            <a:r>
              <a:rPr lang="es-MX" i="0" err="1"/>
              <a:t>cvsnt</a:t>
            </a:r>
            <a:r>
              <a:rPr lang="es-MX" i="0"/>
              <a:t> como servicio y el </a:t>
            </a:r>
            <a:r>
              <a:rPr lang="es-MX" i="0" err="1"/>
              <a:t>cvsnt</a:t>
            </a:r>
            <a:r>
              <a:rPr lang="es-MX" i="0"/>
              <a:t> </a:t>
            </a:r>
            <a:r>
              <a:rPr lang="es-MX" i="0" err="1"/>
              <a:t>lock</a:t>
            </a:r>
            <a:r>
              <a:rPr lang="es-MX" i="0"/>
              <a:t> como servicio.</a:t>
            </a:r>
            <a:endParaRPr lang="es-MX"/>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t>26</a:t>
            </a:fld>
            <a:endParaRPr/>
          </a:p>
        </p:txBody>
      </p:sp>
      <p:grpSp>
        <p:nvGrpSpPr>
          <p:cNvPr id="4" name="Google Shape;2133;p35">
            <a:extLst>
              <a:ext uri="{FF2B5EF4-FFF2-40B4-BE49-F238E27FC236}">
                <a16:creationId xmlns:a16="http://schemas.microsoft.com/office/drawing/2014/main" id="{18121CC8-3872-40A3-9A95-5AA36CD534DA}"/>
              </a:ext>
            </a:extLst>
          </p:cNvPr>
          <p:cNvGrpSpPr/>
          <p:nvPr/>
        </p:nvGrpSpPr>
        <p:grpSpPr>
          <a:xfrm>
            <a:off x="2037130" y="2107029"/>
            <a:ext cx="5062415" cy="2793109"/>
            <a:chOff x="1177450" y="271503"/>
            <a:chExt cx="6173152" cy="3586904"/>
          </a:xfrm>
        </p:grpSpPr>
        <p:sp>
          <p:nvSpPr>
            <p:cNvPr id="8" name="Google Shape;2134;p35">
              <a:extLst>
                <a:ext uri="{FF2B5EF4-FFF2-40B4-BE49-F238E27FC236}">
                  <a16:creationId xmlns:a16="http://schemas.microsoft.com/office/drawing/2014/main" id="{56A6F3C6-C980-4FA2-8D6B-4A08F8559031}"/>
                </a:ext>
              </a:extLst>
            </p:cNvPr>
            <p:cNvSpPr/>
            <p:nvPr/>
          </p:nvSpPr>
          <p:spPr>
            <a:xfrm>
              <a:off x="1642445" y="271503"/>
              <a:ext cx="5201437" cy="3425100"/>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135;p35">
              <a:extLst>
                <a:ext uri="{FF2B5EF4-FFF2-40B4-BE49-F238E27FC236}">
                  <a16:creationId xmlns:a16="http://schemas.microsoft.com/office/drawing/2014/main" id="{EA8EEBCD-C895-4166-BB79-5D24E9B3BC25}"/>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136;p35">
              <a:extLst>
                <a:ext uri="{FF2B5EF4-FFF2-40B4-BE49-F238E27FC236}">
                  <a16:creationId xmlns:a16="http://schemas.microsoft.com/office/drawing/2014/main" id="{EE28E5E5-4C87-4C0F-89FE-AF7D835E29ED}"/>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137;p35">
              <a:extLst>
                <a:ext uri="{FF2B5EF4-FFF2-40B4-BE49-F238E27FC236}">
                  <a16:creationId xmlns:a16="http://schemas.microsoft.com/office/drawing/2014/main" id="{A01FE000-1B0A-4B1B-B045-8A96B8E7F331}"/>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Imagen 4">
            <a:extLst>
              <a:ext uri="{FF2B5EF4-FFF2-40B4-BE49-F238E27FC236}">
                <a16:creationId xmlns:a16="http://schemas.microsoft.com/office/drawing/2014/main" id="{CBB1154E-408C-471C-B740-CF176380F652}"/>
              </a:ext>
            </a:extLst>
          </p:cNvPr>
          <p:cNvPicPr>
            <a:picLocks noChangeAspect="1"/>
          </p:cNvPicPr>
          <p:nvPr/>
        </p:nvPicPr>
        <p:blipFill>
          <a:blip r:embed="rId3"/>
          <a:stretch>
            <a:fillRect/>
          </a:stretch>
        </p:blipFill>
        <p:spPr>
          <a:xfrm>
            <a:off x="3039208" y="2270548"/>
            <a:ext cx="3065584" cy="2346212"/>
          </a:xfrm>
          <a:prstGeom prst="rect">
            <a:avLst/>
          </a:prstGeom>
        </p:spPr>
      </p:pic>
    </p:spTree>
    <p:extLst>
      <p:ext uri="{BB962C8B-B14F-4D97-AF65-F5344CB8AC3E}">
        <p14:creationId xmlns:p14="http://schemas.microsoft.com/office/powerpoint/2010/main" val="2844789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781112" y="1286965"/>
            <a:ext cx="5479200" cy="819900"/>
          </a:xfrm>
          <a:prstGeom prst="rect">
            <a:avLst/>
          </a:prstGeom>
        </p:spPr>
        <p:txBody>
          <a:bodyPr spcFirstLastPara="1" wrap="square" lIns="91425" tIns="91425" rIns="91425" bIns="91425" anchor="ctr" anchorCtr="0">
            <a:noAutofit/>
          </a:bodyPr>
          <a:lstStyle/>
          <a:p>
            <a:pPr marL="0" indent="0">
              <a:buNone/>
            </a:pPr>
            <a:r>
              <a:rPr lang="es-MX" i="0"/>
              <a:t>De esta manera tenemos instalado el servidor </a:t>
            </a:r>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t>27</a:t>
            </a:fld>
            <a:endParaRPr/>
          </a:p>
        </p:txBody>
      </p:sp>
      <p:grpSp>
        <p:nvGrpSpPr>
          <p:cNvPr id="4" name="Google Shape;2133;p35">
            <a:extLst>
              <a:ext uri="{FF2B5EF4-FFF2-40B4-BE49-F238E27FC236}">
                <a16:creationId xmlns:a16="http://schemas.microsoft.com/office/drawing/2014/main" id="{18121CC8-3872-40A3-9A95-5AA36CD534DA}"/>
              </a:ext>
            </a:extLst>
          </p:cNvPr>
          <p:cNvGrpSpPr/>
          <p:nvPr/>
        </p:nvGrpSpPr>
        <p:grpSpPr>
          <a:xfrm>
            <a:off x="2037130" y="2107029"/>
            <a:ext cx="5062415" cy="2793109"/>
            <a:chOff x="1177450" y="271503"/>
            <a:chExt cx="6173152" cy="3586904"/>
          </a:xfrm>
        </p:grpSpPr>
        <p:sp>
          <p:nvSpPr>
            <p:cNvPr id="8" name="Google Shape;2134;p35">
              <a:extLst>
                <a:ext uri="{FF2B5EF4-FFF2-40B4-BE49-F238E27FC236}">
                  <a16:creationId xmlns:a16="http://schemas.microsoft.com/office/drawing/2014/main" id="{56A6F3C6-C980-4FA2-8D6B-4A08F8559031}"/>
                </a:ext>
              </a:extLst>
            </p:cNvPr>
            <p:cNvSpPr/>
            <p:nvPr/>
          </p:nvSpPr>
          <p:spPr>
            <a:xfrm>
              <a:off x="1642445" y="271503"/>
              <a:ext cx="5201437" cy="3425100"/>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135;p35">
              <a:extLst>
                <a:ext uri="{FF2B5EF4-FFF2-40B4-BE49-F238E27FC236}">
                  <a16:creationId xmlns:a16="http://schemas.microsoft.com/office/drawing/2014/main" id="{EA8EEBCD-C895-4166-BB79-5D24E9B3BC25}"/>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136;p35">
              <a:extLst>
                <a:ext uri="{FF2B5EF4-FFF2-40B4-BE49-F238E27FC236}">
                  <a16:creationId xmlns:a16="http://schemas.microsoft.com/office/drawing/2014/main" id="{EE28E5E5-4C87-4C0F-89FE-AF7D835E29ED}"/>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137;p35">
              <a:extLst>
                <a:ext uri="{FF2B5EF4-FFF2-40B4-BE49-F238E27FC236}">
                  <a16:creationId xmlns:a16="http://schemas.microsoft.com/office/drawing/2014/main" id="{A01FE000-1B0A-4B1B-B045-8A96B8E7F331}"/>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Imagen 2">
            <a:extLst>
              <a:ext uri="{FF2B5EF4-FFF2-40B4-BE49-F238E27FC236}">
                <a16:creationId xmlns:a16="http://schemas.microsoft.com/office/drawing/2014/main" id="{84AEA608-0165-4080-9B20-E90F277B3D4D}"/>
              </a:ext>
            </a:extLst>
          </p:cNvPr>
          <p:cNvPicPr>
            <a:picLocks noChangeAspect="1"/>
          </p:cNvPicPr>
          <p:nvPr/>
        </p:nvPicPr>
        <p:blipFill>
          <a:blip r:embed="rId3"/>
          <a:stretch>
            <a:fillRect/>
          </a:stretch>
        </p:blipFill>
        <p:spPr>
          <a:xfrm>
            <a:off x="3039208" y="2263221"/>
            <a:ext cx="3072911" cy="2346212"/>
          </a:xfrm>
          <a:prstGeom prst="rect">
            <a:avLst/>
          </a:prstGeom>
        </p:spPr>
      </p:pic>
    </p:spTree>
    <p:extLst>
      <p:ext uri="{BB962C8B-B14F-4D97-AF65-F5344CB8AC3E}">
        <p14:creationId xmlns:p14="http://schemas.microsoft.com/office/powerpoint/2010/main" val="1911914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781112" y="1286965"/>
            <a:ext cx="5464547" cy="819900"/>
          </a:xfrm>
          <a:prstGeom prst="rect">
            <a:avLst/>
          </a:prstGeom>
        </p:spPr>
        <p:txBody>
          <a:bodyPr spcFirstLastPara="1" wrap="square" lIns="91425" tIns="91425" rIns="91425" bIns="91425" anchor="ctr" anchorCtr="0">
            <a:noAutofit/>
          </a:bodyPr>
          <a:lstStyle/>
          <a:p>
            <a:pPr>
              <a:buNone/>
            </a:pPr>
            <a:r>
              <a:rPr lang="es-MX" i="0"/>
              <a:t>Abrimos la configuración en el panel de control, donde, nos permite activar o desactivarlo.</a:t>
            </a:r>
            <a:endParaRPr lang="es-MX"/>
          </a:p>
          <a:p>
            <a:pPr marL="0" indent="0">
              <a:buNone/>
            </a:pPr>
            <a:endParaRPr lang="es-MX"/>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t>28</a:t>
            </a:fld>
            <a:endParaRPr/>
          </a:p>
        </p:txBody>
      </p:sp>
      <p:grpSp>
        <p:nvGrpSpPr>
          <p:cNvPr id="4" name="Google Shape;2133;p35">
            <a:extLst>
              <a:ext uri="{FF2B5EF4-FFF2-40B4-BE49-F238E27FC236}">
                <a16:creationId xmlns:a16="http://schemas.microsoft.com/office/drawing/2014/main" id="{18121CC8-3872-40A3-9A95-5AA36CD534DA}"/>
              </a:ext>
            </a:extLst>
          </p:cNvPr>
          <p:cNvGrpSpPr/>
          <p:nvPr/>
        </p:nvGrpSpPr>
        <p:grpSpPr>
          <a:xfrm>
            <a:off x="2037130" y="2107029"/>
            <a:ext cx="5062415" cy="2793109"/>
            <a:chOff x="1177450" y="271503"/>
            <a:chExt cx="6173152" cy="3586904"/>
          </a:xfrm>
        </p:grpSpPr>
        <p:sp>
          <p:nvSpPr>
            <p:cNvPr id="8" name="Google Shape;2134;p35">
              <a:extLst>
                <a:ext uri="{FF2B5EF4-FFF2-40B4-BE49-F238E27FC236}">
                  <a16:creationId xmlns:a16="http://schemas.microsoft.com/office/drawing/2014/main" id="{56A6F3C6-C980-4FA2-8D6B-4A08F8559031}"/>
                </a:ext>
              </a:extLst>
            </p:cNvPr>
            <p:cNvSpPr/>
            <p:nvPr/>
          </p:nvSpPr>
          <p:spPr>
            <a:xfrm>
              <a:off x="1642445" y="271503"/>
              <a:ext cx="5201437" cy="3425100"/>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135;p35">
              <a:extLst>
                <a:ext uri="{FF2B5EF4-FFF2-40B4-BE49-F238E27FC236}">
                  <a16:creationId xmlns:a16="http://schemas.microsoft.com/office/drawing/2014/main" id="{EA8EEBCD-C895-4166-BB79-5D24E9B3BC25}"/>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136;p35">
              <a:extLst>
                <a:ext uri="{FF2B5EF4-FFF2-40B4-BE49-F238E27FC236}">
                  <a16:creationId xmlns:a16="http://schemas.microsoft.com/office/drawing/2014/main" id="{EE28E5E5-4C87-4C0F-89FE-AF7D835E29ED}"/>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137;p35">
              <a:extLst>
                <a:ext uri="{FF2B5EF4-FFF2-40B4-BE49-F238E27FC236}">
                  <a16:creationId xmlns:a16="http://schemas.microsoft.com/office/drawing/2014/main" id="{A01FE000-1B0A-4B1B-B045-8A96B8E7F331}"/>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Imagen 2">
            <a:extLst>
              <a:ext uri="{FF2B5EF4-FFF2-40B4-BE49-F238E27FC236}">
                <a16:creationId xmlns:a16="http://schemas.microsoft.com/office/drawing/2014/main" id="{71C84731-7D13-4566-8AB1-77918E3F6E15}"/>
              </a:ext>
            </a:extLst>
          </p:cNvPr>
          <p:cNvPicPr>
            <a:picLocks noChangeAspect="1"/>
          </p:cNvPicPr>
          <p:nvPr/>
        </p:nvPicPr>
        <p:blipFill>
          <a:blip r:embed="rId3"/>
          <a:stretch>
            <a:fillRect/>
          </a:stretch>
        </p:blipFill>
        <p:spPr>
          <a:xfrm>
            <a:off x="3603381" y="2273186"/>
            <a:ext cx="1929913" cy="2318956"/>
          </a:xfrm>
          <a:prstGeom prst="rect">
            <a:avLst/>
          </a:prstGeom>
        </p:spPr>
      </p:pic>
    </p:spTree>
    <p:extLst>
      <p:ext uri="{BB962C8B-B14F-4D97-AF65-F5344CB8AC3E}">
        <p14:creationId xmlns:p14="http://schemas.microsoft.com/office/powerpoint/2010/main" val="1482896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781112" y="1286965"/>
            <a:ext cx="5464547" cy="819900"/>
          </a:xfrm>
          <a:prstGeom prst="rect">
            <a:avLst/>
          </a:prstGeom>
        </p:spPr>
        <p:txBody>
          <a:bodyPr spcFirstLastPara="1" wrap="square" lIns="91425" tIns="91425" rIns="91425" bIns="91425" anchor="ctr" anchorCtr="0">
            <a:noAutofit/>
          </a:bodyPr>
          <a:lstStyle/>
          <a:p>
            <a:pPr algn="just">
              <a:buNone/>
            </a:pPr>
            <a:r>
              <a:rPr lang="es-MX" i="0"/>
              <a:t>Seleccionamos la opción </a:t>
            </a:r>
            <a:r>
              <a:rPr lang="es-MX" i="0" err="1"/>
              <a:t>Repositories</a:t>
            </a:r>
            <a:endParaRPr lang="es-MX" err="1"/>
          </a:p>
          <a:p>
            <a:pPr algn="just">
              <a:buNone/>
            </a:pPr>
            <a:r>
              <a:rPr lang="es-MX" i="0"/>
              <a:t>donde vamos a configurar las carpetas</a:t>
            </a:r>
            <a:endParaRPr lang="es-MX"/>
          </a:p>
          <a:p>
            <a:pPr algn="just">
              <a:buNone/>
            </a:pPr>
            <a:r>
              <a:rPr lang="es-MX" i="0"/>
              <a:t>donde tendremos los desarrollos de</a:t>
            </a:r>
            <a:endParaRPr lang="es-MX"/>
          </a:p>
          <a:p>
            <a:pPr algn="just">
              <a:buNone/>
            </a:pPr>
            <a:r>
              <a:rPr lang="es-MX" i="0"/>
              <a:t>software.</a:t>
            </a:r>
            <a:endParaRPr lang="es-MX"/>
          </a:p>
          <a:p>
            <a:pPr>
              <a:buNone/>
            </a:pPr>
            <a:endParaRPr lang="es-MX" i="0"/>
          </a:p>
          <a:p>
            <a:pPr marL="0" indent="0">
              <a:buNone/>
            </a:pPr>
            <a:endParaRPr lang="es-MX"/>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t>29</a:t>
            </a:fld>
            <a:endParaRPr/>
          </a:p>
        </p:txBody>
      </p:sp>
      <p:grpSp>
        <p:nvGrpSpPr>
          <p:cNvPr id="4" name="Google Shape;2133;p35">
            <a:extLst>
              <a:ext uri="{FF2B5EF4-FFF2-40B4-BE49-F238E27FC236}">
                <a16:creationId xmlns:a16="http://schemas.microsoft.com/office/drawing/2014/main" id="{18121CC8-3872-40A3-9A95-5AA36CD534DA}"/>
              </a:ext>
            </a:extLst>
          </p:cNvPr>
          <p:cNvGrpSpPr/>
          <p:nvPr/>
        </p:nvGrpSpPr>
        <p:grpSpPr>
          <a:xfrm>
            <a:off x="2037130" y="2107029"/>
            <a:ext cx="5062415" cy="2793109"/>
            <a:chOff x="1177450" y="271503"/>
            <a:chExt cx="6173152" cy="3586904"/>
          </a:xfrm>
        </p:grpSpPr>
        <p:sp>
          <p:nvSpPr>
            <p:cNvPr id="8" name="Google Shape;2134;p35">
              <a:extLst>
                <a:ext uri="{FF2B5EF4-FFF2-40B4-BE49-F238E27FC236}">
                  <a16:creationId xmlns:a16="http://schemas.microsoft.com/office/drawing/2014/main" id="{56A6F3C6-C980-4FA2-8D6B-4A08F8559031}"/>
                </a:ext>
              </a:extLst>
            </p:cNvPr>
            <p:cNvSpPr/>
            <p:nvPr/>
          </p:nvSpPr>
          <p:spPr>
            <a:xfrm>
              <a:off x="1642445" y="271503"/>
              <a:ext cx="5201437" cy="3425100"/>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135;p35">
              <a:extLst>
                <a:ext uri="{FF2B5EF4-FFF2-40B4-BE49-F238E27FC236}">
                  <a16:creationId xmlns:a16="http://schemas.microsoft.com/office/drawing/2014/main" id="{EA8EEBCD-C895-4166-BB79-5D24E9B3BC25}"/>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136;p35">
              <a:extLst>
                <a:ext uri="{FF2B5EF4-FFF2-40B4-BE49-F238E27FC236}">
                  <a16:creationId xmlns:a16="http://schemas.microsoft.com/office/drawing/2014/main" id="{EE28E5E5-4C87-4C0F-89FE-AF7D835E29ED}"/>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137;p35">
              <a:extLst>
                <a:ext uri="{FF2B5EF4-FFF2-40B4-BE49-F238E27FC236}">
                  <a16:creationId xmlns:a16="http://schemas.microsoft.com/office/drawing/2014/main" id="{A01FE000-1B0A-4B1B-B045-8A96B8E7F331}"/>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Imagen 2">
            <a:extLst>
              <a:ext uri="{FF2B5EF4-FFF2-40B4-BE49-F238E27FC236}">
                <a16:creationId xmlns:a16="http://schemas.microsoft.com/office/drawing/2014/main" id="{D3E112F9-BEFB-4736-BD8F-EBEF58A35DDA}"/>
              </a:ext>
            </a:extLst>
          </p:cNvPr>
          <p:cNvPicPr>
            <a:picLocks noChangeAspect="1"/>
          </p:cNvPicPr>
          <p:nvPr/>
        </p:nvPicPr>
        <p:blipFill>
          <a:blip r:embed="rId3"/>
          <a:stretch>
            <a:fillRect/>
          </a:stretch>
        </p:blipFill>
        <p:spPr>
          <a:xfrm>
            <a:off x="3566747" y="2280513"/>
            <a:ext cx="1937239" cy="2326282"/>
          </a:xfrm>
          <a:prstGeom prst="rect">
            <a:avLst/>
          </a:prstGeom>
        </p:spPr>
      </p:pic>
    </p:spTree>
    <p:extLst>
      <p:ext uri="{BB962C8B-B14F-4D97-AF65-F5344CB8AC3E}">
        <p14:creationId xmlns:p14="http://schemas.microsoft.com/office/powerpoint/2010/main" val="692490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pic>
        <p:nvPicPr>
          <p:cNvPr id="2050" name="Picture 2" descr="Que es un sistema de control de versiones y como me ayuda? | Nettix Perú">
            <a:extLst>
              <a:ext uri="{FF2B5EF4-FFF2-40B4-BE49-F238E27FC236}">
                <a16:creationId xmlns:a16="http://schemas.microsoft.com/office/drawing/2014/main" id="{43527EC7-079B-4A00-9E58-D94321647F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304" y="2782649"/>
            <a:ext cx="4123392" cy="2057401"/>
          </a:xfrm>
          <a:prstGeom prst="rect">
            <a:avLst/>
          </a:prstGeom>
          <a:noFill/>
          <a:extLst>
            <a:ext uri="{909E8E84-426E-40DD-AFC4-6F175D3DCCD1}">
              <a14:hiddenFill xmlns:a14="http://schemas.microsoft.com/office/drawing/2010/main">
                <a:solidFill>
                  <a:srgbClr val="FFFFFF"/>
                </a:solidFill>
              </a14:hiddenFill>
            </a:ext>
          </a:extLst>
        </p:spPr>
      </p:pic>
      <p:sp>
        <p:nvSpPr>
          <p:cNvPr id="1905" name="Google Shape;1905;p15"/>
          <p:cNvSpPr txBox="1">
            <a:spLocks noGrp="1"/>
          </p:cNvSpPr>
          <p:nvPr>
            <p:ph type="ctrTitle" idx="4294967295"/>
          </p:nvPr>
        </p:nvSpPr>
        <p:spPr>
          <a:xfrm>
            <a:off x="1715250" y="776155"/>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4800"/>
              <a:t>solución!</a:t>
            </a:r>
          </a:p>
        </p:txBody>
      </p:sp>
      <p:sp>
        <p:nvSpPr>
          <p:cNvPr id="1906" name="Google Shape;1906;p15"/>
          <p:cNvSpPr txBox="1">
            <a:spLocks noGrp="1"/>
          </p:cNvSpPr>
          <p:nvPr>
            <p:ph type="subTitle" idx="4294967295"/>
          </p:nvPr>
        </p:nvSpPr>
        <p:spPr>
          <a:xfrm>
            <a:off x="1715250" y="1472474"/>
            <a:ext cx="57135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a:t>CVS</a:t>
            </a:r>
            <a:endParaRPr sz="3600" b="1"/>
          </a:p>
        </p:txBody>
      </p:sp>
      <p:sp>
        <p:nvSpPr>
          <p:cNvPr id="1907" name="Google Shape;1907;p15"/>
          <p:cNvSpPr txBox="1">
            <a:spLocks noGrp="1"/>
          </p:cNvSpPr>
          <p:nvPr>
            <p:ph type="body" idx="4294967295"/>
          </p:nvPr>
        </p:nvSpPr>
        <p:spPr>
          <a:xfrm>
            <a:off x="1715250" y="2129530"/>
            <a:ext cx="5713500" cy="947309"/>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s-MX" sz="1800"/>
              <a:t>Sistemas de control de versiones</a:t>
            </a:r>
            <a:endParaRPr sz="1800"/>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781112" y="1067158"/>
            <a:ext cx="5464547" cy="1039707"/>
          </a:xfrm>
          <a:prstGeom prst="rect">
            <a:avLst/>
          </a:prstGeom>
        </p:spPr>
        <p:txBody>
          <a:bodyPr spcFirstLastPara="1" wrap="square" lIns="91425" tIns="91425" rIns="91425" bIns="91425" anchor="ctr" anchorCtr="0">
            <a:noAutofit/>
          </a:bodyPr>
          <a:lstStyle/>
          <a:p>
            <a:pPr>
              <a:buNone/>
            </a:pPr>
            <a:r>
              <a:rPr lang="es-MX" i="0"/>
              <a:t>En </a:t>
            </a:r>
            <a:r>
              <a:rPr lang="es-MX" i="0" err="1"/>
              <a:t>advanced</a:t>
            </a:r>
            <a:r>
              <a:rPr lang="es-MX" i="0"/>
              <a:t> podemos configurar varias</a:t>
            </a:r>
            <a:endParaRPr lang="es-MX"/>
          </a:p>
          <a:p>
            <a:pPr>
              <a:buNone/>
            </a:pPr>
            <a:r>
              <a:rPr lang="es-MX" i="0"/>
              <a:t>opciones, en este caso seleccionamos que</a:t>
            </a:r>
            <a:endParaRPr lang="es-MX"/>
          </a:p>
          <a:p>
            <a:pPr>
              <a:buNone/>
            </a:pPr>
            <a:r>
              <a:rPr lang="es-MX" i="0"/>
              <a:t>se utilizarán usuarios locales en lugar de</a:t>
            </a:r>
            <a:endParaRPr lang="es-MX"/>
          </a:p>
          <a:p>
            <a:pPr>
              <a:buNone/>
            </a:pPr>
            <a:r>
              <a:rPr lang="es-MX" i="0"/>
              <a:t>usuarios de dominio</a:t>
            </a:r>
            <a:endParaRPr lang="es-MX"/>
          </a:p>
          <a:p>
            <a:pPr marL="0" indent="0">
              <a:buNone/>
            </a:pPr>
            <a:endParaRPr lang="es-MX"/>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t>30</a:t>
            </a:fld>
            <a:endParaRPr/>
          </a:p>
        </p:txBody>
      </p:sp>
      <p:grpSp>
        <p:nvGrpSpPr>
          <p:cNvPr id="4" name="Google Shape;2133;p35">
            <a:extLst>
              <a:ext uri="{FF2B5EF4-FFF2-40B4-BE49-F238E27FC236}">
                <a16:creationId xmlns:a16="http://schemas.microsoft.com/office/drawing/2014/main" id="{18121CC8-3872-40A3-9A95-5AA36CD534DA}"/>
              </a:ext>
            </a:extLst>
          </p:cNvPr>
          <p:cNvGrpSpPr/>
          <p:nvPr/>
        </p:nvGrpSpPr>
        <p:grpSpPr>
          <a:xfrm>
            <a:off x="2037130" y="2107029"/>
            <a:ext cx="5062415" cy="2793109"/>
            <a:chOff x="1177450" y="271503"/>
            <a:chExt cx="6173152" cy="3586904"/>
          </a:xfrm>
        </p:grpSpPr>
        <p:sp>
          <p:nvSpPr>
            <p:cNvPr id="8" name="Google Shape;2134;p35">
              <a:extLst>
                <a:ext uri="{FF2B5EF4-FFF2-40B4-BE49-F238E27FC236}">
                  <a16:creationId xmlns:a16="http://schemas.microsoft.com/office/drawing/2014/main" id="{56A6F3C6-C980-4FA2-8D6B-4A08F8559031}"/>
                </a:ext>
              </a:extLst>
            </p:cNvPr>
            <p:cNvSpPr/>
            <p:nvPr/>
          </p:nvSpPr>
          <p:spPr>
            <a:xfrm>
              <a:off x="1642445" y="271503"/>
              <a:ext cx="5201437" cy="3425100"/>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135;p35">
              <a:extLst>
                <a:ext uri="{FF2B5EF4-FFF2-40B4-BE49-F238E27FC236}">
                  <a16:creationId xmlns:a16="http://schemas.microsoft.com/office/drawing/2014/main" id="{EA8EEBCD-C895-4166-BB79-5D24E9B3BC25}"/>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136;p35">
              <a:extLst>
                <a:ext uri="{FF2B5EF4-FFF2-40B4-BE49-F238E27FC236}">
                  <a16:creationId xmlns:a16="http://schemas.microsoft.com/office/drawing/2014/main" id="{EE28E5E5-4C87-4C0F-89FE-AF7D835E29ED}"/>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137;p35">
              <a:extLst>
                <a:ext uri="{FF2B5EF4-FFF2-40B4-BE49-F238E27FC236}">
                  <a16:creationId xmlns:a16="http://schemas.microsoft.com/office/drawing/2014/main" id="{A01FE000-1B0A-4B1B-B045-8A96B8E7F331}"/>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Imagen 2">
            <a:extLst>
              <a:ext uri="{FF2B5EF4-FFF2-40B4-BE49-F238E27FC236}">
                <a16:creationId xmlns:a16="http://schemas.microsoft.com/office/drawing/2014/main" id="{831211F1-330E-42FC-AA67-93964065A851}"/>
              </a:ext>
            </a:extLst>
          </p:cNvPr>
          <p:cNvPicPr>
            <a:picLocks noChangeAspect="1"/>
          </p:cNvPicPr>
          <p:nvPr/>
        </p:nvPicPr>
        <p:blipFill>
          <a:blip r:embed="rId3"/>
          <a:stretch>
            <a:fillRect/>
          </a:stretch>
        </p:blipFill>
        <p:spPr>
          <a:xfrm>
            <a:off x="3544765" y="2273186"/>
            <a:ext cx="1944566" cy="2333609"/>
          </a:xfrm>
          <a:prstGeom prst="rect">
            <a:avLst/>
          </a:prstGeom>
        </p:spPr>
      </p:pic>
    </p:spTree>
    <p:extLst>
      <p:ext uri="{BB962C8B-B14F-4D97-AF65-F5344CB8AC3E}">
        <p14:creationId xmlns:p14="http://schemas.microsoft.com/office/powerpoint/2010/main" val="2338455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722496" y="1543408"/>
            <a:ext cx="5479200" cy="2446476"/>
          </a:xfrm>
          <a:prstGeom prst="rect">
            <a:avLst/>
          </a:prstGeom>
        </p:spPr>
        <p:txBody>
          <a:bodyPr spcFirstLastPara="1" wrap="square" lIns="91425" tIns="91425" rIns="91425" bIns="91425" anchor="ctr" anchorCtr="0">
            <a:noAutofit/>
          </a:bodyPr>
          <a:lstStyle/>
          <a:p>
            <a:pPr>
              <a:buNone/>
            </a:pPr>
            <a:r>
              <a:rPr lang="es-MX" i="0"/>
              <a:t>Para utilizar el </a:t>
            </a:r>
            <a:r>
              <a:rPr lang="es-MX" i="0" err="1"/>
              <a:t>cvs</a:t>
            </a:r>
            <a:r>
              <a:rPr lang="es-MX" i="0"/>
              <a:t>, se necesita un software cliente para cada desarrollador, en este caso utilizaremos el </a:t>
            </a:r>
            <a:r>
              <a:rPr lang="es-MX" i="0" err="1"/>
              <a:t>wincvs</a:t>
            </a:r>
            <a:r>
              <a:rPr lang="es-MX" i="0"/>
              <a:t> el cual se descarga desde esta </a:t>
            </a:r>
            <a:r>
              <a:rPr lang="es-MX" i="0" err="1"/>
              <a:t>url</a:t>
            </a:r>
            <a:r>
              <a:rPr lang="es-MX" i="0"/>
              <a:t> </a:t>
            </a:r>
            <a:r>
              <a:rPr lang="es-MX" i="0">
                <a:solidFill>
                  <a:srgbClr val="00B0F0"/>
                </a:solidFill>
                <a:hlinkClick r:id="rId3">
                  <a:extLst>
                    <a:ext uri="{A12FA001-AC4F-418D-AE19-62706E023703}">
                      <ahyp:hlinkClr xmlns:ahyp="http://schemas.microsoft.com/office/drawing/2018/hyperlinkcolor" val="tx"/>
                    </a:ext>
                  </a:extLst>
                </a:hlinkClick>
              </a:rPr>
              <a:t>http://cvsgui.sourceforge.net/download.html</a:t>
            </a:r>
            <a:endParaRPr lang="es-MX">
              <a:solidFill>
                <a:srgbClr val="00B0F0"/>
              </a:solidFill>
            </a:endParaRPr>
          </a:p>
          <a:p>
            <a:pPr marL="0" indent="0">
              <a:buNone/>
            </a:pPr>
            <a:endParaRPr lang="es-MX" i="0"/>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631871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788439" y="1506773"/>
            <a:ext cx="5464547" cy="1193573"/>
          </a:xfrm>
          <a:prstGeom prst="rect">
            <a:avLst/>
          </a:prstGeom>
        </p:spPr>
        <p:txBody>
          <a:bodyPr spcFirstLastPara="1" wrap="square" lIns="91425" tIns="91425" rIns="91425" bIns="91425" anchor="ctr" anchorCtr="0">
            <a:noAutofit/>
          </a:bodyPr>
          <a:lstStyle/>
          <a:p>
            <a:pPr>
              <a:buNone/>
            </a:pPr>
            <a:r>
              <a:rPr lang="es-MX" i="0"/>
              <a:t>Abrimos el instalador y aceptamos el acuerdo de licencia.</a:t>
            </a:r>
            <a:endParaRPr lang="es-MX"/>
          </a:p>
          <a:p>
            <a:pPr>
              <a:buNone/>
            </a:pPr>
            <a:endParaRPr lang="es-MX" i="0"/>
          </a:p>
          <a:p>
            <a:pPr marL="0" indent="0">
              <a:buNone/>
            </a:pPr>
            <a:endParaRPr lang="es-MX"/>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grpSp>
        <p:nvGrpSpPr>
          <p:cNvPr id="4" name="Google Shape;2133;p35">
            <a:extLst>
              <a:ext uri="{FF2B5EF4-FFF2-40B4-BE49-F238E27FC236}">
                <a16:creationId xmlns:a16="http://schemas.microsoft.com/office/drawing/2014/main" id="{18121CC8-3872-40A3-9A95-5AA36CD534DA}"/>
              </a:ext>
            </a:extLst>
          </p:cNvPr>
          <p:cNvGrpSpPr/>
          <p:nvPr/>
        </p:nvGrpSpPr>
        <p:grpSpPr>
          <a:xfrm>
            <a:off x="2037130" y="2107029"/>
            <a:ext cx="5062415" cy="2793109"/>
            <a:chOff x="1177450" y="271503"/>
            <a:chExt cx="6173152" cy="3586904"/>
          </a:xfrm>
        </p:grpSpPr>
        <p:sp>
          <p:nvSpPr>
            <p:cNvPr id="8" name="Google Shape;2134;p35">
              <a:extLst>
                <a:ext uri="{FF2B5EF4-FFF2-40B4-BE49-F238E27FC236}">
                  <a16:creationId xmlns:a16="http://schemas.microsoft.com/office/drawing/2014/main" id="{56A6F3C6-C980-4FA2-8D6B-4A08F8559031}"/>
                </a:ext>
              </a:extLst>
            </p:cNvPr>
            <p:cNvSpPr/>
            <p:nvPr/>
          </p:nvSpPr>
          <p:spPr>
            <a:xfrm>
              <a:off x="1642445" y="271503"/>
              <a:ext cx="5201437" cy="3425100"/>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135;p35">
              <a:extLst>
                <a:ext uri="{FF2B5EF4-FFF2-40B4-BE49-F238E27FC236}">
                  <a16:creationId xmlns:a16="http://schemas.microsoft.com/office/drawing/2014/main" id="{EA8EEBCD-C895-4166-BB79-5D24E9B3BC25}"/>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136;p35">
              <a:extLst>
                <a:ext uri="{FF2B5EF4-FFF2-40B4-BE49-F238E27FC236}">
                  <a16:creationId xmlns:a16="http://schemas.microsoft.com/office/drawing/2014/main" id="{EE28E5E5-4C87-4C0F-89FE-AF7D835E29ED}"/>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137;p35">
              <a:extLst>
                <a:ext uri="{FF2B5EF4-FFF2-40B4-BE49-F238E27FC236}">
                  <a16:creationId xmlns:a16="http://schemas.microsoft.com/office/drawing/2014/main" id="{A01FE000-1B0A-4B1B-B045-8A96B8E7F331}"/>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Imagen 2">
            <a:extLst>
              <a:ext uri="{FF2B5EF4-FFF2-40B4-BE49-F238E27FC236}">
                <a16:creationId xmlns:a16="http://schemas.microsoft.com/office/drawing/2014/main" id="{23A71CA3-967C-4D4B-9F67-D167B4FF1DC0}"/>
              </a:ext>
            </a:extLst>
          </p:cNvPr>
          <p:cNvPicPr>
            <a:picLocks noChangeAspect="1"/>
          </p:cNvPicPr>
          <p:nvPr/>
        </p:nvPicPr>
        <p:blipFill>
          <a:blip r:embed="rId3"/>
          <a:stretch>
            <a:fillRect/>
          </a:stretch>
        </p:blipFill>
        <p:spPr>
          <a:xfrm>
            <a:off x="3075842" y="2277875"/>
            <a:ext cx="2992315" cy="2287596"/>
          </a:xfrm>
          <a:prstGeom prst="rect">
            <a:avLst/>
          </a:prstGeom>
        </p:spPr>
      </p:pic>
    </p:spTree>
    <p:extLst>
      <p:ext uri="{BB962C8B-B14F-4D97-AF65-F5344CB8AC3E}">
        <p14:creationId xmlns:p14="http://schemas.microsoft.com/office/powerpoint/2010/main" val="830248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781112" y="1286965"/>
            <a:ext cx="5464547" cy="819900"/>
          </a:xfrm>
          <a:prstGeom prst="rect">
            <a:avLst/>
          </a:prstGeom>
        </p:spPr>
        <p:txBody>
          <a:bodyPr spcFirstLastPara="1" wrap="square" lIns="91425" tIns="91425" rIns="91425" bIns="91425" anchor="ctr" anchorCtr="0">
            <a:noAutofit/>
          </a:bodyPr>
          <a:lstStyle/>
          <a:p>
            <a:pPr>
              <a:buNone/>
            </a:pPr>
            <a:r>
              <a:rPr lang="es-MX" i="0"/>
              <a:t>Elegimos la instalación completa</a:t>
            </a:r>
          </a:p>
          <a:p>
            <a:pPr marL="0" indent="0">
              <a:buNone/>
            </a:pPr>
            <a:endParaRPr lang="es-MX"/>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grpSp>
        <p:nvGrpSpPr>
          <p:cNvPr id="4" name="Google Shape;2133;p35">
            <a:extLst>
              <a:ext uri="{FF2B5EF4-FFF2-40B4-BE49-F238E27FC236}">
                <a16:creationId xmlns:a16="http://schemas.microsoft.com/office/drawing/2014/main" id="{18121CC8-3872-40A3-9A95-5AA36CD534DA}"/>
              </a:ext>
            </a:extLst>
          </p:cNvPr>
          <p:cNvGrpSpPr/>
          <p:nvPr/>
        </p:nvGrpSpPr>
        <p:grpSpPr>
          <a:xfrm>
            <a:off x="2037130" y="2107029"/>
            <a:ext cx="5062415" cy="2793109"/>
            <a:chOff x="1177450" y="271503"/>
            <a:chExt cx="6173152" cy="3586904"/>
          </a:xfrm>
        </p:grpSpPr>
        <p:sp>
          <p:nvSpPr>
            <p:cNvPr id="8" name="Google Shape;2134;p35">
              <a:extLst>
                <a:ext uri="{FF2B5EF4-FFF2-40B4-BE49-F238E27FC236}">
                  <a16:creationId xmlns:a16="http://schemas.microsoft.com/office/drawing/2014/main" id="{56A6F3C6-C980-4FA2-8D6B-4A08F8559031}"/>
                </a:ext>
              </a:extLst>
            </p:cNvPr>
            <p:cNvSpPr/>
            <p:nvPr/>
          </p:nvSpPr>
          <p:spPr>
            <a:xfrm>
              <a:off x="1642445" y="271503"/>
              <a:ext cx="5201437" cy="3425100"/>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135;p35">
              <a:extLst>
                <a:ext uri="{FF2B5EF4-FFF2-40B4-BE49-F238E27FC236}">
                  <a16:creationId xmlns:a16="http://schemas.microsoft.com/office/drawing/2014/main" id="{EA8EEBCD-C895-4166-BB79-5D24E9B3BC25}"/>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136;p35">
              <a:extLst>
                <a:ext uri="{FF2B5EF4-FFF2-40B4-BE49-F238E27FC236}">
                  <a16:creationId xmlns:a16="http://schemas.microsoft.com/office/drawing/2014/main" id="{EE28E5E5-4C87-4C0F-89FE-AF7D835E29ED}"/>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137;p35">
              <a:extLst>
                <a:ext uri="{FF2B5EF4-FFF2-40B4-BE49-F238E27FC236}">
                  <a16:creationId xmlns:a16="http://schemas.microsoft.com/office/drawing/2014/main" id="{A01FE000-1B0A-4B1B-B045-8A96B8E7F331}"/>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Imagen 2">
            <a:extLst>
              <a:ext uri="{FF2B5EF4-FFF2-40B4-BE49-F238E27FC236}">
                <a16:creationId xmlns:a16="http://schemas.microsoft.com/office/drawing/2014/main" id="{7A30C3E4-DBE7-47D6-BC9D-11071355E39C}"/>
              </a:ext>
            </a:extLst>
          </p:cNvPr>
          <p:cNvPicPr>
            <a:picLocks noChangeAspect="1"/>
          </p:cNvPicPr>
          <p:nvPr/>
        </p:nvPicPr>
        <p:blipFill>
          <a:blip r:embed="rId3"/>
          <a:stretch>
            <a:fillRect/>
          </a:stretch>
        </p:blipFill>
        <p:spPr>
          <a:xfrm>
            <a:off x="3141785" y="2285202"/>
            <a:ext cx="3028949" cy="2316904"/>
          </a:xfrm>
          <a:prstGeom prst="rect">
            <a:avLst/>
          </a:prstGeom>
        </p:spPr>
      </p:pic>
    </p:spTree>
    <p:extLst>
      <p:ext uri="{BB962C8B-B14F-4D97-AF65-F5344CB8AC3E}">
        <p14:creationId xmlns:p14="http://schemas.microsoft.com/office/powerpoint/2010/main" val="597736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744477" y="1565388"/>
            <a:ext cx="5464547" cy="819900"/>
          </a:xfrm>
          <a:prstGeom prst="rect">
            <a:avLst/>
          </a:prstGeom>
        </p:spPr>
        <p:txBody>
          <a:bodyPr spcFirstLastPara="1" wrap="square" lIns="91425" tIns="91425" rIns="91425" bIns="91425" anchor="ctr" anchorCtr="0">
            <a:noAutofit/>
          </a:bodyPr>
          <a:lstStyle/>
          <a:p>
            <a:pPr>
              <a:buNone/>
            </a:pPr>
            <a:r>
              <a:rPr lang="es-MX" i="0"/>
              <a:t>Por último, finalizamos la instalación y marcamos la casilla para abrir el cliente.</a:t>
            </a:r>
            <a:endParaRPr lang="es-MX"/>
          </a:p>
          <a:p>
            <a:pPr>
              <a:buNone/>
            </a:pPr>
            <a:endParaRPr lang="es-MX" i="0"/>
          </a:p>
          <a:p>
            <a:pPr marL="0" indent="0">
              <a:buNone/>
            </a:pPr>
            <a:endParaRPr lang="es-MX"/>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grpSp>
        <p:nvGrpSpPr>
          <p:cNvPr id="4" name="Google Shape;2133;p35">
            <a:extLst>
              <a:ext uri="{FF2B5EF4-FFF2-40B4-BE49-F238E27FC236}">
                <a16:creationId xmlns:a16="http://schemas.microsoft.com/office/drawing/2014/main" id="{18121CC8-3872-40A3-9A95-5AA36CD534DA}"/>
              </a:ext>
            </a:extLst>
          </p:cNvPr>
          <p:cNvGrpSpPr/>
          <p:nvPr/>
        </p:nvGrpSpPr>
        <p:grpSpPr>
          <a:xfrm>
            <a:off x="2037130" y="2107029"/>
            <a:ext cx="5062415" cy="2793109"/>
            <a:chOff x="1177450" y="271503"/>
            <a:chExt cx="6173152" cy="3586904"/>
          </a:xfrm>
        </p:grpSpPr>
        <p:sp>
          <p:nvSpPr>
            <p:cNvPr id="8" name="Google Shape;2134;p35">
              <a:extLst>
                <a:ext uri="{FF2B5EF4-FFF2-40B4-BE49-F238E27FC236}">
                  <a16:creationId xmlns:a16="http://schemas.microsoft.com/office/drawing/2014/main" id="{56A6F3C6-C980-4FA2-8D6B-4A08F8559031}"/>
                </a:ext>
              </a:extLst>
            </p:cNvPr>
            <p:cNvSpPr/>
            <p:nvPr/>
          </p:nvSpPr>
          <p:spPr>
            <a:xfrm>
              <a:off x="1642445" y="271503"/>
              <a:ext cx="5201437" cy="3425100"/>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135;p35">
              <a:extLst>
                <a:ext uri="{FF2B5EF4-FFF2-40B4-BE49-F238E27FC236}">
                  <a16:creationId xmlns:a16="http://schemas.microsoft.com/office/drawing/2014/main" id="{EA8EEBCD-C895-4166-BB79-5D24E9B3BC25}"/>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136;p35">
              <a:extLst>
                <a:ext uri="{FF2B5EF4-FFF2-40B4-BE49-F238E27FC236}">
                  <a16:creationId xmlns:a16="http://schemas.microsoft.com/office/drawing/2014/main" id="{EE28E5E5-4C87-4C0F-89FE-AF7D835E29ED}"/>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137;p35">
              <a:extLst>
                <a:ext uri="{FF2B5EF4-FFF2-40B4-BE49-F238E27FC236}">
                  <a16:creationId xmlns:a16="http://schemas.microsoft.com/office/drawing/2014/main" id="{A01FE000-1B0A-4B1B-B045-8A96B8E7F331}"/>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Imagen 2">
            <a:extLst>
              <a:ext uri="{FF2B5EF4-FFF2-40B4-BE49-F238E27FC236}">
                <a16:creationId xmlns:a16="http://schemas.microsoft.com/office/drawing/2014/main" id="{AB1C1D6B-C94F-42D6-86AD-588675B31CA7}"/>
              </a:ext>
            </a:extLst>
          </p:cNvPr>
          <p:cNvPicPr>
            <a:picLocks noChangeAspect="1"/>
          </p:cNvPicPr>
          <p:nvPr/>
        </p:nvPicPr>
        <p:blipFill>
          <a:blip r:embed="rId3"/>
          <a:stretch>
            <a:fillRect/>
          </a:stretch>
        </p:blipFill>
        <p:spPr>
          <a:xfrm>
            <a:off x="3053862" y="2270548"/>
            <a:ext cx="3036276" cy="2324231"/>
          </a:xfrm>
          <a:prstGeom prst="rect">
            <a:avLst/>
          </a:prstGeom>
        </p:spPr>
      </p:pic>
    </p:spTree>
    <p:extLst>
      <p:ext uri="{BB962C8B-B14F-4D97-AF65-F5344CB8AC3E}">
        <p14:creationId xmlns:p14="http://schemas.microsoft.com/office/powerpoint/2010/main" val="39776327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781112" y="1440830"/>
            <a:ext cx="5464547" cy="819900"/>
          </a:xfrm>
          <a:prstGeom prst="rect">
            <a:avLst/>
          </a:prstGeom>
        </p:spPr>
        <p:txBody>
          <a:bodyPr spcFirstLastPara="1" wrap="square" lIns="91425" tIns="91425" rIns="91425" bIns="91425" anchor="ctr" anchorCtr="0">
            <a:noAutofit/>
          </a:bodyPr>
          <a:lstStyle/>
          <a:p>
            <a:pPr>
              <a:buNone/>
            </a:pPr>
            <a:r>
              <a:rPr lang="es-MX" i="0"/>
              <a:t>Enseguida nos solicita que instalemos </a:t>
            </a:r>
            <a:r>
              <a:rPr lang="es-MX" i="0" err="1"/>
              <a:t>python</a:t>
            </a:r>
            <a:r>
              <a:rPr lang="es-MX" i="0"/>
              <a:t>, debemos instalarlo desde </a:t>
            </a:r>
            <a:r>
              <a:rPr lang="es-MX" i="0">
                <a:hlinkClick r:id="rId3"/>
              </a:rPr>
              <a:t>https://www.python.org</a:t>
            </a:r>
            <a:endParaRPr lang="es-MX"/>
          </a:p>
          <a:p>
            <a:pPr>
              <a:buNone/>
            </a:pPr>
            <a:endParaRPr lang="es-MX" i="0"/>
          </a:p>
          <a:p>
            <a:pPr marL="0" indent="0">
              <a:buNone/>
            </a:pPr>
            <a:endParaRPr lang="es-MX"/>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t>35</a:t>
            </a:fld>
            <a:endParaRPr/>
          </a:p>
        </p:txBody>
      </p:sp>
      <p:grpSp>
        <p:nvGrpSpPr>
          <p:cNvPr id="4" name="Google Shape;2133;p35">
            <a:extLst>
              <a:ext uri="{FF2B5EF4-FFF2-40B4-BE49-F238E27FC236}">
                <a16:creationId xmlns:a16="http://schemas.microsoft.com/office/drawing/2014/main" id="{18121CC8-3872-40A3-9A95-5AA36CD534DA}"/>
              </a:ext>
            </a:extLst>
          </p:cNvPr>
          <p:cNvGrpSpPr/>
          <p:nvPr/>
        </p:nvGrpSpPr>
        <p:grpSpPr>
          <a:xfrm>
            <a:off x="2037130" y="2107029"/>
            <a:ext cx="5062415" cy="2793109"/>
            <a:chOff x="1177450" y="271503"/>
            <a:chExt cx="6173152" cy="3586904"/>
          </a:xfrm>
        </p:grpSpPr>
        <p:sp>
          <p:nvSpPr>
            <p:cNvPr id="8" name="Google Shape;2134;p35">
              <a:extLst>
                <a:ext uri="{FF2B5EF4-FFF2-40B4-BE49-F238E27FC236}">
                  <a16:creationId xmlns:a16="http://schemas.microsoft.com/office/drawing/2014/main" id="{56A6F3C6-C980-4FA2-8D6B-4A08F8559031}"/>
                </a:ext>
              </a:extLst>
            </p:cNvPr>
            <p:cNvSpPr/>
            <p:nvPr/>
          </p:nvSpPr>
          <p:spPr>
            <a:xfrm>
              <a:off x="1642445" y="271503"/>
              <a:ext cx="5201437" cy="3425100"/>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135;p35">
              <a:extLst>
                <a:ext uri="{FF2B5EF4-FFF2-40B4-BE49-F238E27FC236}">
                  <a16:creationId xmlns:a16="http://schemas.microsoft.com/office/drawing/2014/main" id="{EA8EEBCD-C895-4166-BB79-5D24E9B3BC25}"/>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136;p35">
              <a:extLst>
                <a:ext uri="{FF2B5EF4-FFF2-40B4-BE49-F238E27FC236}">
                  <a16:creationId xmlns:a16="http://schemas.microsoft.com/office/drawing/2014/main" id="{EE28E5E5-4C87-4C0F-89FE-AF7D835E29ED}"/>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137;p35">
              <a:extLst>
                <a:ext uri="{FF2B5EF4-FFF2-40B4-BE49-F238E27FC236}">
                  <a16:creationId xmlns:a16="http://schemas.microsoft.com/office/drawing/2014/main" id="{A01FE000-1B0A-4B1B-B045-8A96B8E7F331}"/>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Imagen 2">
            <a:extLst>
              <a:ext uri="{FF2B5EF4-FFF2-40B4-BE49-F238E27FC236}">
                <a16:creationId xmlns:a16="http://schemas.microsoft.com/office/drawing/2014/main" id="{EF3FFF8D-C9FE-4088-B4B7-66A08DE65322}"/>
              </a:ext>
            </a:extLst>
          </p:cNvPr>
          <p:cNvPicPr>
            <a:picLocks noChangeAspect="1"/>
          </p:cNvPicPr>
          <p:nvPr/>
        </p:nvPicPr>
        <p:blipFill>
          <a:blip r:embed="rId4"/>
          <a:stretch>
            <a:fillRect/>
          </a:stretch>
        </p:blipFill>
        <p:spPr>
          <a:xfrm>
            <a:off x="3200400" y="2662928"/>
            <a:ext cx="2743200" cy="1400260"/>
          </a:xfrm>
          <a:prstGeom prst="rect">
            <a:avLst/>
          </a:prstGeom>
        </p:spPr>
      </p:pic>
    </p:spTree>
    <p:extLst>
      <p:ext uri="{BB962C8B-B14F-4D97-AF65-F5344CB8AC3E}">
        <p14:creationId xmlns:p14="http://schemas.microsoft.com/office/powerpoint/2010/main" val="609931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781112" y="1286965"/>
            <a:ext cx="5464547" cy="819900"/>
          </a:xfrm>
          <a:prstGeom prst="rect">
            <a:avLst/>
          </a:prstGeom>
        </p:spPr>
        <p:txBody>
          <a:bodyPr spcFirstLastPara="1" wrap="square" lIns="91425" tIns="91425" rIns="91425" bIns="91425" anchor="ctr" anchorCtr="0">
            <a:noAutofit/>
          </a:bodyPr>
          <a:lstStyle/>
          <a:p>
            <a:pPr>
              <a:buNone/>
            </a:pPr>
            <a:r>
              <a:rPr lang="es-MX" i="0"/>
              <a:t>Una vez instalado el cliente </a:t>
            </a:r>
            <a:r>
              <a:rPr lang="es-MX" i="0" err="1"/>
              <a:t>wincvs</a:t>
            </a:r>
            <a:r>
              <a:rPr lang="es-MX" i="0"/>
              <a:t>, vemos la siguiente interfaz.</a:t>
            </a:r>
            <a:endParaRPr lang="es-MX"/>
          </a:p>
          <a:p>
            <a:pPr marL="0" indent="0">
              <a:buNone/>
            </a:pPr>
            <a:endParaRPr lang="es-MX"/>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grpSp>
        <p:nvGrpSpPr>
          <p:cNvPr id="4" name="Google Shape;2133;p35">
            <a:extLst>
              <a:ext uri="{FF2B5EF4-FFF2-40B4-BE49-F238E27FC236}">
                <a16:creationId xmlns:a16="http://schemas.microsoft.com/office/drawing/2014/main" id="{18121CC8-3872-40A3-9A95-5AA36CD534DA}"/>
              </a:ext>
            </a:extLst>
          </p:cNvPr>
          <p:cNvGrpSpPr/>
          <p:nvPr/>
        </p:nvGrpSpPr>
        <p:grpSpPr>
          <a:xfrm>
            <a:off x="2037130" y="2107029"/>
            <a:ext cx="5062415" cy="2793109"/>
            <a:chOff x="1177450" y="271503"/>
            <a:chExt cx="6173152" cy="3586904"/>
          </a:xfrm>
        </p:grpSpPr>
        <p:sp>
          <p:nvSpPr>
            <p:cNvPr id="8" name="Google Shape;2134;p35">
              <a:extLst>
                <a:ext uri="{FF2B5EF4-FFF2-40B4-BE49-F238E27FC236}">
                  <a16:creationId xmlns:a16="http://schemas.microsoft.com/office/drawing/2014/main" id="{56A6F3C6-C980-4FA2-8D6B-4A08F8559031}"/>
                </a:ext>
              </a:extLst>
            </p:cNvPr>
            <p:cNvSpPr/>
            <p:nvPr/>
          </p:nvSpPr>
          <p:spPr>
            <a:xfrm>
              <a:off x="1642445" y="271503"/>
              <a:ext cx="5201437" cy="3425100"/>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135;p35">
              <a:extLst>
                <a:ext uri="{FF2B5EF4-FFF2-40B4-BE49-F238E27FC236}">
                  <a16:creationId xmlns:a16="http://schemas.microsoft.com/office/drawing/2014/main" id="{EA8EEBCD-C895-4166-BB79-5D24E9B3BC25}"/>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136;p35">
              <a:extLst>
                <a:ext uri="{FF2B5EF4-FFF2-40B4-BE49-F238E27FC236}">
                  <a16:creationId xmlns:a16="http://schemas.microsoft.com/office/drawing/2014/main" id="{EE28E5E5-4C87-4C0F-89FE-AF7D835E29ED}"/>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137;p35">
              <a:extLst>
                <a:ext uri="{FF2B5EF4-FFF2-40B4-BE49-F238E27FC236}">
                  <a16:creationId xmlns:a16="http://schemas.microsoft.com/office/drawing/2014/main" id="{A01FE000-1B0A-4B1B-B045-8A96B8E7F331}"/>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Imagen 2">
            <a:extLst>
              <a:ext uri="{FF2B5EF4-FFF2-40B4-BE49-F238E27FC236}">
                <a16:creationId xmlns:a16="http://schemas.microsoft.com/office/drawing/2014/main" id="{4172BCF0-41D3-411D-B2F3-512004151C3E}"/>
              </a:ext>
            </a:extLst>
          </p:cNvPr>
          <p:cNvPicPr>
            <a:picLocks noChangeAspect="1"/>
          </p:cNvPicPr>
          <p:nvPr/>
        </p:nvPicPr>
        <p:blipFill>
          <a:blip r:embed="rId3"/>
          <a:stretch>
            <a:fillRect/>
          </a:stretch>
        </p:blipFill>
        <p:spPr>
          <a:xfrm>
            <a:off x="3141785" y="2282581"/>
            <a:ext cx="2743200" cy="2336800"/>
          </a:xfrm>
          <a:prstGeom prst="rect">
            <a:avLst/>
          </a:prstGeom>
        </p:spPr>
      </p:pic>
    </p:spTree>
    <p:extLst>
      <p:ext uri="{BB962C8B-B14F-4D97-AF65-F5344CB8AC3E}">
        <p14:creationId xmlns:p14="http://schemas.microsoft.com/office/powerpoint/2010/main" val="2352639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2EB5D5-A5A2-4AC6-8899-C46956D670B7}"/>
              </a:ext>
            </a:extLst>
          </p:cNvPr>
          <p:cNvSpPr>
            <a:spLocks noGrp="1"/>
          </p:cNvSpPr>
          <p:nvPr>
            <p:ph type="ctrTitle"/>
          </p:nvPr>
        </p:nvSpPr>
        <p:spPr/>
        <p:txBody>
          <a:bodyPr/>
          <a:lstStyle/>
          <a:p>
            <a:r>
              <a:rPr lang="es-MX"/>
              <a:t>Conclusiones</a:t>
            </a:r>
          </a:p>
        </p:txBody>
      </p:sp>
    </p:spTree>
    <p:extLst>
      <p:ext uri="{BB962C8B-B14F-4D97-AF65-F5344CB8AC3E}">
        <p14:creationId xmlns:p14="http://schemas.microsoft.com/office/powerpoint/2010/main" val="2343598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A11D39-E79B-4D4B-84D2-CE12162C28A6}"/>
              </a:ext>
            </a:extLst>
          </p:cNvPr>
          <p:cNvSpPr>
            <a:spLocks noGrp="1"/>
          </p:cNvSpPr>
          <p:nvPr>
            <p:ph type="ctrTitle"/>
          </p:nvPr>
        </p:nvSpPr>
        <p:spPr>
          <a:xfrm>
            <a:off x="1557875" y="156469"/>
            <a:ext cx="6028200" cy="850627"/>
          </a:xfrm>
        </p:spPr>
        <p:txBody>
          <a:bodyPr/>
          <a:lstStyle/>
          <a:p>
            <a:r>
              <a:rPr lang="es-MX" sz="5400" b="1">
                <a:solidFill>
                  <a:schemeClr val="accent3">
                    <a:lumMod val="60000"/>
                    <a:lumOff val="40000"/>
                  </a:schemeClr>
                </a:solidFill>
              </a:rPr>
              <a:t>CVS</a:t>
            </a:r>
          </a:p>
        </p:txBody>
      </p:sp>
      <p:sp>
        <p:nvSpPr>
          <p:cNvPr id="3" name="Subtítulo 2">
            <a:extLst>
              <a:ext uri="{FF2B5EF4-FFF2-40B4-BE49-F238E27FC236}">
                <a16:creationId xmlns:a16="http://schemas.microsoft.com/office/drawing/2014/main" id="{7FE4DA8E-E098-48A7-8728-F70D2C3B9CBA}"/>
              </a:ext>
            </a:extLst>
          </p:cNvPr>
          <p:cNvSpPr>
            <a:spLocks noGrp="1"/>
          </p:cNvSpPr>
          <p:nvPr>
            <p:ph type="subTitle" idx="1"/>
          </p:nvPr>
        </p:nvSpPr>
        <p:spPr>
          <a:xfrm>
            <a:off x="1557875" y="1185523"/>
            <a:ext cx="6028200" cy="2753990"/>
          </a:xfrm>
        </p:spPr>
        <p:txBody>
          <a:bodyPr/>
          <a:lstStyle/>
          <a:p>
            <a:r>
              <a:rPr lang="es-MX" sz="1400" dirty="0">
                <a:solidFill>
                  <a:srgbClr val="FFC000"/>
                </a:solidFill>
              </a:rPr>
              <a:t>Como primera instancia se puede concluir que CVS es una herramienta poderosa y sencilla para el uso de grandes proyectos, en donde interactúan una gran cantidad de usuarios. Al finalizar este trabajo se puede decir que se ha adquirido los conceptos fundamentales acerca de su trabajo se han aprendido aspectos de instalación, configuración, creación y manipulación de sistemas de control de versiones. Es importante recordar que  esta presentación cubre los aspectos fundamentales de CVS; para aquellos usuarios que quieran profundizar más en el tema, deben dirigirse a las referencias.</a:t>
            </a:r>
          </a:p>
        </p:txBody>
      </p:sp>
      <p:sp>
        <p:nvSpPr>
          <p:cNvPr id="4" name="Marcador de número de diapositiva 3">
            <a:extLst>
              <a:ext uri="{FF2B5EF4-FFF2-40B4-BE49-F238E27FC236}">
                <a16:creationId xmlns:a16="http://schemas.microsoft.com/office/drawing/2014/main" id="{68A97A00-1E66-4593-B2F8-A65A11CB84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a:t>38</a:t>
            </a:fld>
            <a:endParaRPr lang="es-MX"/>
          </a:p>
        </p:txBody>
      </p:sp>
    </p:spTree>
    <p:extLst>
      <p:ext uri="{BB962C8B-B14F-4D97-AF65-F5344CB8AC3E}">
        <p14:creationId xmlns:p14="http://schemas.microsoft.com/office/powerpoint/2010/main" val="626611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B3A080-3C3B-4603-80FB-7CCC1D239F9D}"/>
              </a:ext>
            </a:extLst>
          </p:cNvPr>
          <p:cNvSpPr>
            <a:spLocks noGrp="1"/>
          </p:cNvSpPr>
          <p:nvPr>
            <p:ph type="ctrTitle"/>
          </p:nvPr>
        </p:nvSpPr>
        <p:spPr/>
        <p:txBody>
          <a:bodyPr/>
          <a:lstStyle/>
          <a:p>
            <a:endParaRPr lang="es-MX"/>
          </a:p>
        </p:txBody>
      </p:sp>
      <p:sp>
        <p:nvSpPr>
          <p:cNvPr id="3" name="Subtítulo 2">
            <a:extLst>
              <a:ext uri="{FF2B5EF4-FFF2-40B4-BE49-F238E27FC236}">
                <a16:creationId xmlns:a16="http://schemas.microsoft.com/office/drawing/2014/main" id="{8C9C0708-F798-44AA-91E7-4C8F00DF464C}"/>
              </a:ext>
            </a:extLst>
          </p:cNvPr>
          <p:cNvSpPr>
            <a:spLocks noGrp="1"/>
          </p:cNvSpPr>
          <p:nvPr>
            <p:ph type="subTitle" idx="1"/>
          </p:nvPr>
        </p:nvSpPr>
        <p:spPr/>
        <p:txBody>
          <a:bodyPr/>
          <a:lstStyle/>
          <a:p>
            <a:endParaRPr lang="es-MX"/>
          </a:p>
        </p:txBody>
      </p:sp>
      <p:sp>
        <p:nvSpPr>
          <p:cNvPr id="4" name="Marcador de número de diapositiva 3">
            <a:extLst>
              <a:ext uri="{FF2B5EF4-FFF2-40B4-BE49-F238E27FC236}">
                <a16:creationId xmlns:a16="http://schemas.microsoft.com/office/drawing/2014/main" id="{41F733BE-0745-4405-814B-E9D265818F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a:t>39</a:t>
            </a:fld>
            <a:endParaRPr lang="es-MX"/>
          </a:p>
        </p:txBody>
      </p:sp>
      <p:pic>
        <p:nvPicPr>
          <p:cNvPr id="6" name="Imagen 6">
            <a:extLst>
              <a:ext uri="{FF2B5EF4-FFF2-40B4-BE49-F238E27FC236}">
                <a16:creationId xmlns:a16="http://schemas.microsoft.com/office/drawing/2014/main" id="{AAB2F148-F159-4C0E-9A86-1703538901AA}"/>
              </a:ext>
            </a:extLst>
          </p:cNvPr>
          <p:cNvPicPr>
            <a:picLocks noChangeAspect="1"/>
          </p:cNvPicPr>
          <p:nvPr/>
        </p:nvPicPr>
        <p:blipFill>
          <a:blip r:embed="rId2"/>
          <a:stretch>
            <a:fillRect/>
          </a:stretch>
        </p:blipFill>
        <p:spPr>
          <a:xfrm>
            <a:off x="-50591" y="-45708"/>
            <a:ext cx="9198336" cy="5216175"/>
          </a:xfrm>
          <a:prstGeom prst="rect">
            <a:avLst/>
          </a:prstGeom>
        </p:spPr>
      </p:pic>
    </p:spTree>
    <p:extLst>
      <p:ext uri="{BB962C8B-B14F-4D97-AF65-F5344CB8AC3E}">
        <p14:creationId xmlns:p14="http://schemas.microsoft.com/office/powerpoint/2010/main" val="176344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BA651C05-C810-4676-9B99-BAB7528990D2}"/>
              </a:ext>
            </a:extLst>
          </p:cNvPr>
          <p:cNvSpPr>
            <a:spLocks noGrp="1"/>
          </p:cNvSpPr>
          <p:nvPr>
            <p:ph type="body" idx="1"/>
          </p:nvPr>
        </p:nvSpPr>
        <p:spPr/>
        <p:txBody>
          <a:bodyPr/>
          <a:lstStyle/>
          <a:p>
            <a:pPr marL="101600" indent="0">
              <a:buNone/>
            </a:pPr>
            <a:r>
              <a:rPr lang="es-MX"/>
              <a:t>¿Qué es un CVS?</a:t>
            </a:r>
          </a:p>
        </p:txBody>
      </p:sp>
      <p:sp>
        <p:nvSpPr>
          <p:cNvPr id="3" name="Marcador de número de diapositiva 2">
            <a:extLst>
              <a:ext uri="{FF2B5EF4-FFF2-40B4-BE49-F238E27FC236}">
                <a16:creationId xmlns:a16="http://schemas.microsoft.com/office/drawing/2014/main" id="{8C8F7884-0A5C-4610-9AD3-59DFDE05B2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a:t>4</a:t>
            </a:fld>
            <a:endParaRPr lang="es-MX"/>
          </a:p>
        </p:txBody>
      </p:sp>
    </p:spTree>
    <p:extLst>
      <p:ext uri="{BB962C8B-B14F-4D97-AF65-F5344CB8AC3E}">
        <p14:creationId xmlns:p14="http://schemas.microsoft.com/office/powerpoint/2010/main" val="2375664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D51D30-756A-4608-BD4C-166D67AA0754}"/>
              </a:ext>
            </a:extLst>
          </p:cNvPr>
          <p:cNvSpPr>
            <a:spLocks noGrp="1"/>
          </p:cNvSpPr>
          <p:nvPr>
            <p:ph type="title"/>
          </p:nvPr>
        </p:nvSpPr>
        <p:spPr/>
        <p:txBody>
          <a:bodyPr/>
          <a:lstStyle/>
          <a:p>
            <a:r>
              <a:rPr lang="es-MX"/>
              <a:t>Referencias bibliográficas</a:t>
            </a:r>
          </a:p>
        </p:txBody>
      </p:sp>
      <p:sp>
        <p:nvSpPr>
          <p:cNvPr id="3" name="Marcador de texto 2">
            <a:extLst>
              <a:ext uri="{FF2B5EF4-FFF2-40B4-BE49-F238E27FC236}">
                <a16:creationId xmlns:a16="http://schemas.microsoft.com/office/drawing/2014/main" id="{5497058F-FF03-4DAB-BE71-C5478178EB21}"/>
              </a:ext>
            </a:extLst>
          </p:cNvPr>
          <p:cNvSpPr>
            <a:spLocks noGrp="1"/>
          </p:cNvSpPr>
          <p:nvPr>
            <p:ph type="body" idx="1"/>
          </p:nvPr>
        </p:nvSpPr>
        <p:spPr>
          <a:xfrm>
            <a:off x="655500" y="1302017"/>
            <a:ext cx="8087239" cy="3509383"/>
          </a:xfrm>
        </p:spPr>
        <p:txBody>
          <a:bodyPr/>
          <a:lstStyle/>
          <a:p>
            <a:pPr>
              <a:buNone/>
            </a:pPr>
            <a:r>
              <a:rPr lang="es-MX" sz="1500" i="1"/>
              <a:t>Qué es el control de versiones</a:t>
            </a:r>
            <a:r>
              <a:rPr lang="es-MX" sz="1500"/>
              <a:t>. (s. f.). </a:t>
            </a:r>
            <a:r>
              <a:rPr lang="es-MX" sz="1500" err="1"/>
              <a:t>Atlassian</a:t>
            </a:r>
            <a:r>
              <a:rPr lang="es-MX" sz="1500"/>
              <a:t>. </a:t>
            </a:r>
            <a:r>
              <a:rPr lang="es-MX" sz="1500">
                <a:hlinkClick r:id="rId2"/>
              </a:rPr>
              <a:t>https://www.atlassian.com/es/git/tutorials/what-is-version-control</a:t>
            </a:r>
            <a:endParaRPr lang="es-MX" sz="1500"/>
          </a:p>
          <a:p>
            <a:pPr>
              <a:buNone/>
            </a:pPr>
            <a:r>
              <a:rPr lang="es-MX" sz="1500" i="1"/>
              <a:t>Git - Acerca del Control de Versiones</a:t>
            </a:r>
            <a:r>
              <a:rPr lang="es-MX" sz="1500"/>
              <a:t>. (s. f.). Git. </a:t>
            </a:r>
            <a:r>
              <a:rPr lang="es-MX" sz="1500">
                <a:hlinkClick r:id="rId3"/>
              </a:rPr>
              <a:t>https://git-scm.com/book/es/v2/Inicio---Sobre-el-Control-de-Versiones-Acerca-del-Control-de-Versiones</a:t>
            </a:r>
            <a:endParaRPr lang="es-MX" sz="1500"/>
          </a:p>
          <a:p>
            <a:pPr marL="76200" indent="0">
              <a:buNone/>
            </a:pPr>
            <a:r>
              <a:rPr lang="es-MX" sz="1500">
                <a:hlinkClick r:id="rId4"/>
              </a:rPr>
              <a:t>https://torroja.dmt.upm.es/media/files/cversiones.pdf</a:t>
            </a:r>
            <a:endParaRPr lang="es-MX" sz="1500"/>
          </a:p>
          <a:p>
            <a:pPr>
              <a:buNone/>
            </a:pPr>
            <a:r>
              <a:rPr lang="es-MX" sz="1500"/>
              <a:t>S. (2021, 19 mayo). </a:t>
            </a:r>
            <a:r>
              <a:rPr lang="es-MX" sz="1500" i="1"/>
              <a:t>¿Qué es el control de versiones? - Azure DevOps</a:t>
            </a:r>
            <a:r>
              <a:rPr lang="es-MX" sz="1500"/>
              <a:t>. Microsoft Docs. </a:t>
            </a:r>
            <a:r>
              <a:rPr lang="es-MX" sz="1500">
                <a:hlinkClick r:id="rId5"/>
              </a:rPr>
              <a:t>https://docs.microsoft.com/es-es/devops/develop/git/what-is-version-control</a:t>
            </a:r>
            <a:endParaRPr lang="es-MX" sz="1500"/>
          </a:p>
          <a:p>
            <a:pPr>
              <a:buNone/>
            </a:pPr>
            <a:r>
              <a:rPr lang="es-MX" sz="1500"/>
              <a:t>Docunecta. (2020, 26 noviembre). </a:t>
            </a:r>
            <a:r>
              <a:rPr lang="es-MX" sz="1500" i="1"/>
              <a:t>Control de versiones de documentos: sistema y software</a:t>
            </a:r>
            <a:r>
              <a:rPr lang="es-MX" sz="1500"/>
              <a:t>. </a:t>
            </a:r>
            <a:r>
              <a:rPr lang="es-MX" sz="1500">
                <a:hlinkClick r:id="rId6"/>
              </a:rPr>
              <a:t>https://www.docunecta.com/blog/control-de-versiones-de-documentos</a:t>
            </a:r>
            <a:endParaRPr lang="es-MX" sz="1500"/>
          </a:p>
          <a:p>
            <a:pPr>
              <a:buNone/>
            </a:pPr>
            <a:endParaRPr lang="es-MX" sz="2000"/>
          </a:p>
          <a:p>
            <a:pPr marL="76200" indent="0">
              <a:buNone/>
            </a:pPr>
            <a:endParaRPr lang="es-MX"/>
          </a:p>
          <a:p>
            <a:pPr marL="76200" indent="0">
              <a:buNone/>
            </a:pPr>
            <a:endParaRPr lang="es-MX"/>
          </a:p>
        </p:txBody>
      </p:sp>
      <p:sp>
        <p:nvSpPr>
          <p:cNvPr id="4" name="Marcador de número de diapositiva 3">
            <a:extLst>
              <a:ext uri="{FF2B5EF4-FFF2-40B4-BE49-F238E27FC236}">
                <a16:creationId xmlns:a16="http://schemas.microsoft.com/office/drawing/2014/main" id="{F480E248-6881-40F5-92AA-805ABA133F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a:t>40</a:t>
            </a:fld>
            <a:endParaRPr lang="es-MX"/>
          </a:p>
        </p:txBody>
      </p:sp>
    </p:spTree>
    <p:extLst>
      <p:ext uri="{BB962C8B-B14F-4D97-AF65-F5344CB8AC3E}">
        <p14:creationId xmlns:p14="http://schemas.microsoft.com/office/powerpoint/2010/main" val="14993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1304CC6-8A79-4D6E-ADE1-CCB4AC0ED759}"/>
              </a:ext>
            </a:extLst>
          </p:cNvPr>
          <p:cNvSpPr>
            <a:spLocks noGrp="1"/>
          </p:cNvSpPr>
          <p:nvPr>
            <p:ph type="body" idx="1"/>
          </p:nvPr>
        </p:nvSpPr>
        <p:spPr/>
        <p:txBody>
          <a:bodyPr/>
          <a:lstStyle/>
          <a:p>
            <a:pPr marL="76200" indent="0" algn="just">
              <a:buNone/>
            </a:pPr>
            <a:r>
              <a:rPr lang="es-MX"/>
              <a:t>Es un Sistema de Control de Versiones, mantiene el registro de todo el trabajo y los cambios en los archivos de código fuente que forman parte de un proyecto de software.</a:t>
            </a:r>
          </a:p>
        </p:txBody>
      </p:sp>
      <p:sp>
        <p:nvSpPr>
          <p:cNvPr id="4" name="Marcador de número de diapositiva 3">
            <a:extLst>
              <a:ext uri="{FF2B5EF4-FFF2-40B4-BE49-F238E27FC236}">
                <a16:creationId xmlns:a16="http://schemas.microsoft.com/office/drawing/2014/main" id="{69E20337-CED5-4C53-9141-9E314C29EF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a:t>5</a:t>
            </a:fld>
            <a:endParaRPr lang="es-MX"/>
          </a:p>
        </p:txBody>
      </p:sp>
    </p:spTree>
    <p:extLst>
      <p:ext uri="{BB962C8B-B14F-4D97-AF65-F5344CB8AC3E}">
        <p14:creationId xmlns:p14="http://schemas.microsoft.com/office/powerpoint/2010/main" val="311855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85982-2100-4D56-9BC3-A2E27062628E}"/>
              </a:ext>
            </a:extLst>
          </p:cNvPr>
          <p:cNvSpPr>
            <a:spLocks noGrp="1"/>
          </p:cNvSpPr>
          <p:nvPr>
            <p:ph type="ctrTitle"/>
          </p:nvPr>
        </p:nvSpPr>
        <p:spPr/>
        <p:txBody>
          <a:bodyPr/>
          <a:lstStyle/>
          <a:p>
            <a:r>
              <a:rPr lang="es-MX" cap="all"/>
              <a:t>TÉRMINOS RELACIONADOS</a:t>
            </a:r>
            <a:endParaRPr lang="es-MX"/>
          </a:p>
        </p:txBody>
      </p:sp>
    </p:spTree>
    <p:extLst>
      <p:ext uri="{BB962C8B-B14F-4D97-AF65-F5344CB8AC3E}">
        <p14:creationId xmlns:p14="http://schemas.microsoft.com/office/powerpoint/2010/main" val="3040559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414A57-C6E4-4E55-A140-80C3B127EB92}"/>
              </a:ext>
            </a:extLst>
          </p:cNvPr>
          <p:cNvSpPr>
            <a:spLocks noGrp="1"/>
          </p:cNvSpPr>
          <p:nvPr>
            <p:ph type="title"/>
          </p:nvPr>
        </p:nvSpPr>
        <p:spPr/>
        <p:txBody>
          <a:bodyPr/>
          <a:lstStyle/>
          <a:p>
            <a:r>
              <a:rPr lang="es-MX" sz="3200"/>
              <a:t>REPOSITORIO</a:t>
            </a:r>
          </a:p>
        </p:txBody>
      </p:sp>
      <p:sp>
        <p:nvSpPr>
          <p:cNvPr id="3" name="Marcador de texto 2">
            <a:extLst>
              <a:ext uri="{FF2B5EF4-FFF2-40B4-BE49-F238E27FC236}">
                <a16:creationId xmlns:a16="http://schemas.microsoft.com/office/drawing/2014/main" id="{1354AD73-38B8-49BA-8F55-3D402D409142}"/>
              </a:ext>
            </a:extLst>
          </p:cNvPr>
          <p:cNvSpPr>
            <a:spLocks noGrp="1"/>
          </p:cNvSpPr>
          <p:nvPr>
            <p:ph type="body" idx="1"/>
          </p:nvPr>
        </p:nvSpPr>
        <p:spPr/>
        <p:txBody>
          <a:bodyPr/>
          <a:lstStyle/>
          <a:p>
            <a:pPr marL="76200" indent="0">
              <a:buNone/>
            </a:pPr>
            <a:r>
              <a:rPr lang="es-MX"/>
              <a:t>Conjunto de código y el historial de los cambios realizados sobre el código. Lugar en el que se encuentran almacenados los archivos con sus respectivas versiones.</a:t>
            </a:r>
          </a:p>
        </p:txBody>
      </p:sp>
      <p:sp>
        <p:nvSpPr>
          <p:cNvPr id="4" name="Marcador de número de diapositiva 3">
            <a:extLst>
              <a:ext uri="{FF2B5EF4-FFF2-40B4-BE49-F238E27FC236}">
                <a16:creationId xmlns:a16="http://schemas.microsoft.com/office/drawing/2014/main" id="{4ECCCE8E-149D-40EE-9F87-A26B8E60B3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a:t>7</a:t>
            </a:fld>
            <a:endParaRPr lang="es-MX"/>
          </a:p>
        </p:txBody>
      </p:sp>
      <p:pic>
        <p:nvPicPr>
          <p:cNvPr id="5" name="Imagen 5">
            <a:extLst>
              <a:ext uri="{FF2B5EF4-FFF2-40B4-BE49-F238E27FC236}">
                <a16:creationId xmlns:a16="http://schemas.microsoft.com/office/drawing/2014/main" id="{1B3CB427-A676-4DF2-8B4D-B327773ED9F9}"/>
              </a:ext>
            </a:extLst>
          </p:cNvPr>
          <p:cNvPicPr>
            <a:picLocks noChangeAspect="1"/>
          </p:cNvPicPr>
          <p:nvPr/>
        </p:nvPicPr>
        <p:blipFill>
          <a:blip r:embed="rId2"/>
          <a:stretch>
            <a:fillRect/>
          </a:stretch>
        </p:blipFill>
        <p:spPr>
          <a:xfrm>
            <a:off x="3200400" y="3061612"/>
            <a:ext cx="2743200" cy="1608201"/>
          </a:xfrm>
          <a:prstGeom prst="rect">
            <a:avLst/>
          </a:prstGeom>
        </p:spPr>
      </p:pic>
    </p:spTree>
    <p:extLst>
      <p:ext uri="{BB962C8B-B14F-4D97-AF65-F5344CB8AC3E}">
        <p14:creationId xmlns:p14="http://schemas.microsoft.com/office/powerpoint/2010/main" val="91578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414A57-C6E4-4E55-A140-80C3B127EB92}"/>
              </a:ext>
            </a:extLst>
          </p:cNvPr>
          <p:cNvSpPr>
            <a:spLocks noGrp="1"/>
          </p:cNvSpPr>
          <p:nvPr>
            <p:ph type="title"/>
          </p:nvPr>
        </p:nvSpPr>
        <p:spPr/>
        <p:txBody>
          <a:bodyPr/>
          <a:lstStyle/>
          <a:p>
            <a:r>
              <a:rPr lang="es-MX" sz="3200"/>
              <a:t>RAMAS(BRANCHES)</a:t>
            </a:r>
          </a:p>
        </p:txBody>
      </p:sp>
      <p:sp>
        <p:nvSpPr>
          <p:cNvPr id="3" name="Marcador de texto 2">
            <a:extLst>
              <a:ext uri="{FF2B5EF4-FFF2-40B4-BE49-F238E27FC236}">
                <a16:creationId xmlns:a16="http://schemas.microsoft.com/office/drawing/2014/main" id="{1354AD73-38B8-49BA-8F55-3D402D409142}"/>
              </a:ext>
            </a:extLst>
          </p:cNvPr>
          <p:cNvSpPr>
            <a:spLocks noGrp="1"/>
          </p:cNvSpPr>
          <p:nvPr>
            <p:ph type="body" idx="1"/>
          </p:nvPr>
        </p:nvSpPr>
        <p:spPr/>
        <p:txBody>
          <a:bodyPr/>
          <a:lstStyle/>
          <a:p>
            <a:pPr marL="76200" indent="0">
              <a:buNone/>
            </a:pPr>
            <a:r>
              <a:rPr lang="es-MX"/>
              <a:t>Árboles de código que se independizaron del central, pero que comparten una historia común.</a:t>
            </a:r>
          </a:p>
        </p:txBody>
      </p:sp>
      <p:sp>
        <p:nvSpPr>
          <p:cNvPr id="4" name="Marcador de número de diapositiva 3">
            <a:extLst>
              <a:ext uri="{FF2B5EF4-FFF2-40B4-BE49-F238E27FC236}">
                <a16:creationId xmlns:a16="http://schemas.microsoft.com/office/drawing/2014/main" id="{4ECCCE8E-149D-40EE-9F87-A26B8E60B3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a:t>8</a:t>
            </a:fld>
            <a:endParaRPr lang="es-MX"/>
          </a:p>
        </p:txBody>
      </p:sp>
      <p:pic>
        <p:nvPicPr>
          <p:cNvPr id="5" name="Imagen 5">
            <a:extLst>
              <a:ext uri="{FF2B5EF4-FFF2-40B4-BE49-F238E27FC236}">
                <a16:creationId xmlns:a16="http://schemas.microsoft.com/office/drawing/2014/main" id="{10A11A0A-4541-4E22-8109-902F94D06BE8}"/>
              </a:ext>
            </a:extLst>
          </p:cNvPr>
          <p:cNvPicPr>
            <a:picLocks noChangeAspect="1"/>
          </p:cNvPicPr>
          <p:nvPr/>
        </p:nvPicPr>
        <p:blipFill>
          <a:blip r:embed="rId2"/>
          <a:stretch>
            <a:fillRect/>
          </a:stretch>
        </p:blipFill>
        <p:spPr>
          <a:xfrm>
            <a:off x="2866126" y="2882081"/>
            <a:ext cx="3411747" cy="1751601"/>
          </a:xfrm>
          <a:prstGeom prst="rect">
            <a:avLst/>
          </a:prstGeom>
        </p:spPr>
      </p:pic>
    </p:spTree>
    <p:extLst>
      <p:ext uri="{BB962C8B-B14F-4D97-AF65-F5344CB8AC3E}">
        <p14:creationId xmlns:p14="http://schemas.microsoft.com/office/powerpoint/2010/main" val="139807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414A57-C6E4-4E55-A140-80C3B127EB92}"/>
              </a:ext>
            </a:extLst>
          </p:cNvPr>
          <p:cNvSpPr>
            <a:spLocks noGrp="1"/>
          </p:cNvSpPr>
          <p:nvPr>
            <p:ph type="title"/>
          </p:nvPr>
        </p:nvSpPr>
        <p:spPr/>
        <p:txBody>
          <a:bodyPr/>
          <a:lstStyle/>
          <a:p>
            <a:r>
              <a:rPr lang="es-MX" sz="3200"/>
              <a:t>TRUNK</a:t>
            </a:r>
          </a:p>
        </p:txBody>
      </p:sp>
      <p:sp>
        <p:nvSpPr>
          <p:cNvPr id="3" name="Marcador de texto 2">
            <a:extLst>
              <a:ext uri="{FF2B5EF4-FFF2-40B4-BE49-F238E27FC236}">
                <a16:creationId xmlns:a16="http://schemas.microsoft.com/office/drawing/2014/main" id="{1354AD73-38B8-49BA-8F55-3D402D409142}"/>
              </a:ext>
            </a:extLst>
          </p:cNvPr>
          <p:cNvSpPr>
            <a:spLocks noGrp="1"/>
          </p:cNvSpPr>
          <p:nvPr>
            <p:ph type="body" idx="1"/>
          </p:nvPr>
        </p:nvSpPr>
        <p:spPr/>
        <p:txBody>
          <a:bodyPr/>
          <a:lstStyle/>
          <a:p>
            <a:pPr>
              <a:buNone/>
            </a:pPr>
            <a:r>
              <a:rPr lang="es-MX"/>
              <a:t>Contiene la última versión del proyecto que</a:t>
            </a:r>
          </a:p>
          <a:p>
            <a:pPr>
              <a:buNone/>
            </a:pPr>
            <a:r>
              <a:rPr lang="es-MX"/>
              <a:t>se está desarrollando, la versión común a</a:t>
            </a:r>
          </a:p>
          <a:p>
            <a:pPr>
              <a:buNone/>
            </a:pPr>
            <a:r>
              <a:rPr lang="es-MX"/>
              <a:t>todos los colaboradores.</a:t>
            </a:r>
          </a:p>
          <a:p>
            <a:pPr marL="76200" indent="0">
              <a:buNone/>
            </a:pPr>
            <a:endParaRPr lang="es-MX"/>
          </a:p>
        </p:txBody>
      </p:sp>
      <p:sp>
        <p:nvSpPr>
          <p:cNvPr id="4" name="Marcador de número de diapositiva 3">
            <a:extLst>
              <a:ext uri="{FF2B5EF4-FFF2-40B4-BE49-F238E27FC236}">
                <a16:creationId xmlns:a16="http://schemas.microsoft.com/office/drawing/2014/main" id="{4ECCCE8E-149D-40EE-9F87-A26B8E60B3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a:t>9</a:t>
            </a:fld>
            <a:endParaRPr lang="es-MX"/>
          </a:p>
        </p:txBody>
      </p:sp>
      <p:pic>
        <p:nvPicPr>
          <p:cNvPr id="5" name="Imagen 5">
            <a:extLst>
              <a:ext uri="{FF2B5EF4-FFF2-40B4-BE49-F238E27FC236}">
                <a16:creationId xmlns:a16="http://schemas.microsoft.com/office/drawing/2014/main" id="{FCAE3F76-AD80-497E-B676-7694BB0B5FBC}"/>
              </a:ext>
            </a:extLst>
          </p:cNvPr>
          <p:cNvPicPr>
            <a:picLocks noChangeAspect="1"/>
          </p:cNvPicPr>
          <p:nvPr/>
        </p:nvPicPr>
        <p:blipFill>
          <a:blip r:embed="rId2"/>
          <a:stretch>
            <a:fillRect/>
          </a:stretch>
        </p:blipFill>
        <p:spPr>
          <a:xfrm>
            <a:off x="2132881" y="3021165"/>
            <a:ext cx="4889020" cy="1786142"/>
          </a:xfrm>
          <a:prstGeom prst="rect">
            <a:avLst/>
          </a:prstGeom>
        </p:spPr>
      </p:pic>
    </p:spTree>
    <p:extLst>
      <p:ext uri="{BB962C8B-B14F-4D97-AF65-F5344CB8AC3E}">
        <p14:creationId xmlns:p14="http://schemas.microsoft.com/office/powerpoint/2010/main" val="393651895"/>
      </p:ext>
    </p:extLst>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1B8349623F70904AA16215B30201EFA2" ma:contentTypeVersion="2" ma:contentTypeDescription="Crear nuevo documento." ma:contentTypeScope="" ma:versionID="dce83e9fe2ced86e5e2dad67aee21b5a">
  <xsd:schema xmlns:xsd="http://www.w3.org/2001/XMLSchema" xmlns:xs="http://www.w3.org/2001/XMLSchema" xmlns:p="http://schemas.microsoft.com/office/2006/metadata/properties" xmlns:ns2="c5b96557-4faf-40d3-bb60-c52daa6693c1" targetNamespace="http://schemas.microsoft.com/office/2006/metadata/properties" ma:root="true" ma:fieldsID="26dd2f59c5c1a9205e7cbba43b2156c0" ns2:_="">
    <xsd:import namespace="c5b96557-4faf-40d3-bb60-c52daa6693c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b96557-4faf-40d3-bb60-c52daa669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AD2D7E-C389-480B-A1A5-82CD601F286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0E82266-E3E7-426D-94F7-73A4E29194FF}">
  <ds:schemaRefs>
    <ds:schemaRef ds:uri="c5b96557-4faf-40d3-bb60-c52daa6693c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9467F8D-72D2-4CC3-AF97-CB727EAD5B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Presentación en pantalla (16:9)</PresentationFormat>
  <Slides>40</Slides>
  <Notes>20</Notes>
  <HiddenSlides>0</HiddenSlides>
  <ScaleCrop>false</ScaleCrop>
  <HeadingPairs>
    <vt:vector size="4" baseType="variant">
      <vt:variant>
        <vt:lpstr>Tema</vt:lpstr>
      </vt:variant>
      <vt:variant>
        <vt:i4>1</vt:i4>
      </vt:variant>
      <vt:variant>
        <vt:lpstr>Títulos de diapositiva</vt:lpstr>
      </vt:variant>
      <vt:variant>
        <vt:i4>40</vt:i4>
      </vt:variant>
    </vt:vector>
  </HeadingPairs>
  <TitlesOfParts>
    <vt:vector size="41" baseType="lpstr">
      <vt:lpstr>Nathaniel template</vt:lpstr>
      <vt:lpstr>Sistema de control de versiones (CVS)</vt:lpstr>
      <vt:lpstr>INTRODUCCIÓN</vt:lpstr>
      <vt:lpstr>solución!</vt:lpstr>
      <vt:lpstr>Presentación de PowerPoint</vt:lpstr>
      <vt:lpstr>Presentación de PowerPoint</vt:lpstr>
      <vt:lpstr>TÉRMINOS RELACIONADOS</vt:lpstr>
      <vt:lpstr>REPOSITORIO</vt:lpstr>
      <vt:lpstr>RAMAS(BRANCHES)</vt:lpstr>
      <vt:lpstr>TRUNK</vt:lpstr>
      <vt:lpstr>TAG</vt:lpstr>
      <vt:lpstr>PARCHES</vt:lpstr>
      <vt:lpstr>Sistemas de control de versiones locales</vt:lpstr>
      <vt:lpstr>Presentación de PowerPoint</vt:lpstr>
      <vt:lpstr>Sistemas de control de versiones CENTRALIZADOS</vt:lpstr>
      <vt:lpstr>Presentación de PowerPoint</vt:lpstr>
      <vt:lpstr>Sistema de control de versiones distribuidos</vt:lpstr>
      <vt:lpstr>Presentación de PowerPoint</vt:lpstr>
      <vt:lpstr>Presentación de PowerPoint</vt:lpstr>
      <vt:lpstr>Presentación de PowerPoint</vt:lpstr>
      <vt:lpstr> Instalación de un CVS en Windows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CVS</vt:lpstr>
      <vt:lpstr>Presentación de PowerPoint</vt:lpstr>
      <vt:lpstr>Referencias bibliográficas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control de versiones (CVS)</dc:title>
  <dc:creator>Joan Luna</dc:creator>
  <cp:revision>7</cp:revision>
  <dcterms:modified xsi:type="dcterms:W3CDTF">2022-03-01T02:00:36Z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0x0101001B8349623F70904AA16215B30201EFA2</vt:lpwstr>
  </property>
</Properties>
</file>