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5CCEC59-9F8A-4111-AF09-C741FA448E60}">
          <p14:sldIdLst>
            <p14:sldId id="256"/>
            <p14:sldId id="257"/>
            <p14:sldId id="258"/>
          </p14:sldIdLst>
        </p14:section>
        <p14:section name="Seção sem Título" id="{3E8DB678-DB62-445B-ACE5-383C56E36EC3}">
          <p14:sldIdLst>
            <p14:sldId id="260"/>
            <p14:sldId id="261"/>
            <p14:sldId id="262"/>
            <p14:sldId id="263"/>
            <p14:sldId id="259"/>
            <p14:sldId id="26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48"/>
    <p:restoredTop sz="86413"/>
  </p:normalViewPr>
  <p:slideViewPr>
    <p:cSldViewPr snapToGrid="0">
      <p:cViewPr varScale="1">
        <p:scale>
          <a:sx n="60" d="100"/>
          <a:sy n="60" d="100"/>
        </p:scale>
        <p:origin x="564" y="5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45D65-A921-BD45-A74E-FDD6A94C782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7C62-858D-9C4B-9AE8-88FCCBB433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FD2AB44-45E0-9024-F18D-BB207B83E194}"/>
              </a:ext>
            </a:extLst>
          </p:cNvPr>
          <p:cNvSpPr/>
          <p:nvPr userDrawn="1"/>
        </p:nvSpPr>
        <p:spPr>
          <a:xfrm>
            <a:off x="-1320981" y="-753117"/>
            <a:ext cx="3723712" cy="3771890"/>
          </a:xfrm>
          <a:prstGeom prst="ellipse">
            <a:avLst/>
          </a:prstGeom>
          <a:gradFill flip="none" rotWithShape="1"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2CF948-5950-9D18-632A-78E7DCF30E21}"/>
              </a:ext>
            </a:extLst>
          </p:cNvPr>
          <p:cNvSpPr/>
          <p:nvPr userDrawn="1"/>
        </p:nvSpPr>
        <p:spPr>
          <a:xfrm>
            <a:off x="7417548" y="1716093"/>
            <a:ext cx="3723712" cy="3771890"/>
          </a:xfrm>
          <a:prstGeom prst="ellipse">
            <a:avLst/>
          </a:prstGeom>
          <a:gradFill>
            <a:gsLst>
              <a:gs pos="0">
                <a:schemeClr val="accent5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D924301-E40D-035A-47DB-49EB09A0F5B7}"/>
              </a:ext>
            </a:extLst>
          </p:cNvPr>
          <p:cNvSpPr/>
          <p:nvPr userDrawn="1"/>
        </p:nvSpPr>
        <p:spPr>
          <a:xfrm>
            <a:off x="-701749" y="4608512"/>
            <a:ext cx="2030123" cy="1513211"/>
          </a:xfrm>
          <a:prstGeom prst="roundRect">
            <a:avLst>
              <a:gd name="adj" fmla="val 1282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2630304-462E-C7C6-A675-E0A5A80A48C5}"/>
              </a:ext>
            </a:extLst>
          </p:cNvPr>
          <p:cNvSpPr/>
          <p:nvPr userDrawn="1"/>
        </p:nvSpPr>
        <p:spPr>
          <a:xfrm>
            <a:off x="838199" y="736276"/>
            <a:ext cx="8441205" cy="4471987"/>
          </a:xfrm>
          <a:prstGeom prst="roundRect">
            <a:avLst>
              <a:gd name="adj" fmla="val 6198"/>
            </a:avLst>
          </a:prstGeom>
          <a:solidFill>
            <a:schemeClr val="bg1">
              <a:alpha val="90000"/>
            </a:schemeClr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5F22F-8F39-7B0C-EBB9-804D57F9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36277"/>
            <a:ext cx="8441204" cy="2773686"/>
          </a:xfrm>
        </p:spPr>
        <p:txBody>
          <a:bodyPr anchor="b">
            <a:noAutofit/>
          </a:bodyPr>
          <a:lstStyle>
            <a:lvl1pPr algn="l">
              <a:defRPr sz="480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6EB75-C009-DCB5-146F-ED72AD1D9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8" y="3602038"/>
            <a:ext cx="8441206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750D-EB07-38EF-18D6-8B42176D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1ABB5-6636-0488-49BB-A4EE4FBF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C66B-E5FE-460D-AEC4-6A0D5FB1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307681-AAC9-62EF-1800-71395338C0A7}"/>
              </a:ext>
            </a:extLst>
          </p:cNvPr>
          <p:cNvSpPr/>
          <p:nvPr userDrawn="1"/>
        </p:nvSpPr>
        <p:spPr>
          <a:xfrm>
            <a:off x="11176938" y="-489435"/>
            <a:ext cx="2030123" cy="1513211"/>
          </a:xfrm>
          <a:prstGeom prst="roundRect">
            <a:avLst>
              <a:gd name="adj" fmla="val 1282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B3093A-34B5-B9E7-DFCD-4748748A46FE}"/>
              </a:ext>
            </a:extLst>
          </p:cNvPr>
          <p:cNvSpPr/>
          <p:nvPr userDrawn="1"/>
        </p:nvSpPr>
        <p:spPr>
          <a:xfrm>
            <a:off x="-910061" y="-168515"/>
            <a:ext cx="3245687" cy="5931362"/>
          </a:xfrm>
          <a:prstGeom prst="ellipse">
            <a:avLst/>
          </a:prstGeom>
          <a:gradFill>
            <a:gsLst>
              <a:gs pos="0">
                <a:schemeClr val="accent5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F9AB30-16B9-7F7F-C1C7-F00693E629F7}"/>
              </a:ext>
            </a:extLst>
          </p:cNvPr>
          <p:cNvSpPr/>
          <p:nvPr userDrawn="1"/>
        </p:nvSpPr>
        <p:spPr>
          <a:xfrm>
            <a:off x="9769083" y="205299"/>
            <a:ext cx="3723712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7A41CD-A098-800C-37EB-5823C6BFC65F}"/>
              </a:ext>
            </a:extLst>
          </p:cNvPr>
          <p:cNvSpPr/>
          <p:nvPr userDrawn="1"/>
        </p:nvSpPr>
        <p:spPr>
          <a:xfrm>
            <a:off x="561061" y="575708"/>
            <a:ext cx="11069878" cy="7547566"/>
          </a:xfrm>
          <a:prstGeom prst="roundRect">
            <a:avLst>
              <a:gd name="adj" fmla="val 521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47D0-2DAC-43ED-87F5-A7414E85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>
            <a:lvl1pPr algn="ctr"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05204B20-3FF3-1B62-B791-276761FF80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4666" y="2555627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6508CFF-8A25-79C4-961A-5BF925A6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4754077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FE57C72-F51D-2C26-0713-4E42BC53147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64666" y="5133667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90552B7E-066B-4419-440C-7DBF8D74F4A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84758" y="2555627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F1EBBF7-272B-2030-FD70-8B60E466073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44291" y="4754077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4D604C2-F69E-A56E-E8A0-0E97F5B8280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81279" y="5148349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E69E7AA-7076-9008-7669-B431964A257D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73123" y="4754077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013DA41-3F53-18FB-8EA4-082FDFD6791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08330" y="5148349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2062CA5E-2EF1-2F3C-938E-FC645562CDD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4850" y="2555627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5447056-56D0-F940-3BCA-9BB068AD9CB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88845" y="4754077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00D8BC6-C62F-D235-403D-CDE467228F90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24943" y="5133667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3BD0159-A896-7DC5-B0E9-D47B4489A5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724943" y="2555627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4460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FFC9E3D-9017-1D08-A883-44A5A593D2D3}"/>
              </a:ext>
            </a:extLst>
          </p:cNvPr>
          <p:cNvSpPr/>
          <p:nvPr userDrawn="1"/>
        </p:nvSpPr>
        <p:spPr>
          <a:xfrm>
            <a:off x="11176938" y="-489435"/>
            <a:ext cx="2030123" cy="1513211"/>
          </a:xfrm>
          <a:prstGeom prst="roundRect">
            <a:avLst>
              <a:gd name="adj" fmla="val 1282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A5A015-143F-1ADE-9103-774475767A12}"/>
              </a:ext>
            </a:extLst>
          </p:cNvPr>
          <p:cNvSpPr/>
          <p:nvPr userDrawn="1"/>
        </p:nvSpPr>
        <p:spPr>
          <a:xfrm>
            <a:off x="-779452" y="136525"/>
            <a:ext cx="3723712" cy="5573210"/>
          </a:xfrm>
          <a:prstGeom prst="ellipse">
            <a:avLst/>
          </a:prstGeom>
          <a:gradFill>
            <a:gsLst>
              <a:gs pos="0">
                <a:schemeClr val="accent4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FCFDC8-ABD2-353F-220A-E80F4CC3606A}"/>
              </a:ext>
            </a:extLst>
          </p:cNvPr>
          <p:cNvSpPr/>
          <p:nvPr userDrawn="1"/>
        </p:nvSpPr>
        <p:spPr>
          <a:xfrm>
            <a:off x="9769083" y="205299"/>
            <a:ext cx="3723712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D168777-DE5F-54FC-3098-AC012445A497}"/>
              </a:ext>
            </a:extLst>
          </p:cNvPr>
          <p:cNvSpPr/>
          <p:nvPr userDrawn="1"/>
        </p:nvSpPr>
        <p:spPr>
          <a:xfrm>
            <a:off x="561061" y="575708"/>
            <a:ext cx="11069878" cy="7547566"/>
          </a:xfrm>
          <a:prstGeom prst="roundRect">
            <a:avLst>
              <a:gd name="adj" fmla="val 521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47D0-2DAC-43ED-87F5-A7414E85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AA35F062-DE44-8DC8-78E2-1DAE0BED4A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5BD3B05-FCD0-A9F5-C281-F54C1B34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881D5DE-422E-FA35-81CF-F504DB7959F0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BFAC15E-87EB-71BC-B78C-668CDCD094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5F9BC0-24E5-BD24-BF19-ECCF2B43FE60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99EFC4C-B728-2C75-A140-829D14BC9E8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E79B31C9-AAD8-D0B6-70AA-D7B2C47D430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2B84A1-B8D7-F707-503A-A8844B50246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78C677-DC78-E52F-7A03-AB1C7F444B4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C02E928A-A6C6-254A-B966-5FD9E025F7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20816B-2866-6D4D-CCCC-4630BCCE6170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F2C6A96-9922-5A19-E234-D9693981FA2C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24A150CA-E7B4-832B-C02C-6CC33A7D3CC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203D9EB-BB9D-DB24-F456-000FBA517CD8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CE7C596-B693-0EB7-2EFC-8D1BB510818C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7393841C-D8DB-F513-8DB5-745C615A628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581E7B9B-1979-90FC-C047-2B4E11EABDE9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286C216-3BD0-83C7-9731-EAC7E5A9EE60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6" name="Picture Placeholder 10">
            <a:extLst>
              <a:ext uri="{FF2B5EF4-FFF2-40B4-BE49-F238E27FC236}">
                <a16:creationId xmlns:a16="http://schemas.microsoft.com/office/drawing/2014/main" id="{F988D4E8-675A-33F6-A307-754A879F235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F556D03-4C51-55C5-2574-BE94EB83407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5A992AA-7DE7-CB16-4D5C-1E6C7296AD6E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9" name="Picture Placeholder 10">
            <a:extLst>
              <a:ext uri="{FF2B5EF4-FFF2-40B4-BE49-F238E27FC236}">
                <a16:creationId xmlns:a16="http://schemas.microsoft.com/office/drawing/2014/main" id="{D218B110-6BF2-BEAC-8509-74030C2333A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CCB2757-7F22-03EE-1BB3-FD32F5188A5D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b="1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02FE93-D3FF-3DC9-9302-037DFCF60770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9A50982-F075-F9C3-FD44-D8F31E10C51B}"/>
              </a:ext>
            </a:extLst>
          </p:cNvPr>
          <p:cNvSpPr/>
          <p:nvPr userDrawn="1"/>
        </p:nvSpPr>
        <p:spPr>
          <a:xfrm>
            <a:off x="-1320981" y="283065"/>
            <a:ext cx="3723712" cy="3771890"/>
          </a:xfrm>
          <a:prstGeom prst="ellipse">
            <a:avLst/>
          </a:prstGeom>
          <a:gradFill>
            <a:gsLst>
              <a:gs pos="0">
                <a:schemeClr val="accent5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ADC0B5-FAE2-5300-43FA-794BC3D50A27}"/>
              </a:ext>
            </a:extLst>
          </p:cNvPr>
          <p:cNvSpPr/>
          <p:nvPr userDrawn="1"/>
        </p:nvSpPr>
        <p:spPr>
          <a:xfrm>
            <a:off x="1165496" y="-716186"/>
            <a:ext cx="3723712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47CA46-9D4F-0942-93F4-15FECE140D08}"/>
              </a:ext>
            </a:extLst>
          </p:cNvPr>
          <p:cNvSpPr/>
          <p:nvPr userDrawn="1"/>
        </p:nvSpPr>
        <p:spPr>
          <a:xfrm>
            <a:off x="8153400" y="2811403"/>
            <a:ext cx="5006704" cy="5071482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EACC76-AF1C-DBF3-16B3-D7D8E4D3E517}"/>
              </a:ext>
            </a:extLst>
          </p:cNvPr>
          <p:cNvSpPr/>
          <p:nvPr userDrawn="1"/>
        </p:nvSpPr>
        <p:spPr>
          <a:xfrm>
            <a:off x="561061" y="575708"/>
            <a:ext cx="11069878" cy="5601255"/>
          </a:xfrm>
          <a:prstGeom prst="roundRect">
            <a:avLst>
              <a:gd name="adj" fmla="val 521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CC9CDDA-5F37-4A9E-4BC6-E97BC0035B94}"/>
              </a:ext>
            </a:extLst>
          </p:cNvPr>
          <p:cNvSpPr/>
          <p:nvPr userDrawn="1"/>
        </p:nvSpPr>
        <p:spPr>
          <a:xfrm>
            <a:off x="11129981" y="889741"/>
            <a:ext cx="2030123" cy="8009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SmartArt Placeholder 6">
            <a:extLst>
              <a:ext uri="{FF2B5EF4-FFF2-40B4-BE49-F238E27FC236}">
                <a16:creationId xmlns:a16="http://schemas.microsoft.com/office/drawing/2014/main" id="{C9C1860A-C2D8-69F8-BEF8-A455C1E01E4C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766888"/>
            <a:ext cx="10515600" cy="4165601"/>
          </a:xfrm>
        </p:spPr>
        <p:txBody>
          <a:bodyPr>
            <a:normAutofit/>
          </a:bodyPr>
          <a:lstStyle>
            <a:lvl1pPr>
              <a:defRPr sz="160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691E29-54B5-C583-60E9-A9E8579E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20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97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01A4549-7067-F348-D8DD-5E1614DF2D0F}"/>
              </a:ext>
            </a:extLst>
          </p:cNvPr>
          <p:cNvSpPr/>
          <p:nvPr userDrawn="1"/>
        </p:nvSpPr>
        <p:spPr>
          <a:xfrm>
            <a:off x="10374397" y="1385206"/>
            <a:ext cx="2543934" cy="1089893"/>
          </a:xfrm>
          <a:prstGeom prst="roundRect">
            <a:avLst>
              <a:gd name="adj" fmla="val 1734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BA02E2-592E-AEA3-3B0E-F01B9026C4B8}"/>
              </a:ext>
            </a:extLst>
          </p:cNvPr>
          <p:cNvSpPr/>
          <p:nvPr userDrawn="1"/>
        </p:nvSpPr>
        <p:spPr>
          <a:xfrm>
            <a:off x="8986877" y="3609398"/>
            <a:ext cx="3723712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B445B09-42FB-F0C8-FBA7-311C8F3DF065}"/>
              </a:ext>
            </a:extLst>
          </p:cNvPr>
          <p:cNvSpPr/>
          <p:nvPr userDrawn="1"/>
        </p:nvSpPr>
        <p:spPr>
          <a:xfrm>
            <a:off x="3390751" y="95851"/>
            <a:ext cx="5405031" cy="4335293"/>
          </a:xfrm>
          <a:prstGeom prst="ellipse">
            <a:avLst/>
          </a:prstGeom>
          <a:gradFill>
            <a:gsLst>
              <a:gs pos="0">
                <a:schemeClr val="accent4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2BC44D6-47AD-6114-B363-936C0AA69BA1}"/>
              </a:ext>
            </a:extLst>
          </p:cNvPr>
          <p:cNvSpPr/>
          <p:nvPr userDrawn="1"/>
        </p:nvSpPr>
        <p:spPr>
          <a:xfrm>
            <a:off x="3461291" y="1943398"/>
            <a:ext cx="7321626" cy="5991464"/>
          </a:xfrm>
          <a:prstGeom prst="roundRect">
            <a:avLst>
              <a:gd name="adj" fmla="val 6766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D5138-204B-911B-7797-063BD47D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3D1-79A6-8394-AA08-8A9E2DCF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623F1-C763-C35F-8E33-378F8304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64E5A5C-448A-9825-F687-827538B06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221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FE477264-934E-B474-FE17-B87FBCA4C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166385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9A33B6D-6075-DF7B-FF88-F7D0BDE963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91679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31E863A-DA0F-3221-E963-EB0AD9F010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66121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CC55AFB9-3F9E-1BC0-B83C-8E42F84EB9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16189" y="2527928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BB7B178D-5178-0A7C-5CBE-A4FDDE7E70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16189" y="3264852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F919270-1DE2-87A4-35AE-C9CBC906FAB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16189" y="4011766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E46DE7C1-1781-1B7E-11BA-B00418D950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16189" y="4748894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25D78-EA05-8E9B-4FC0-23A07C7CF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4948397"/>
            <a:ext cx="658235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73CB3B-4BBE-013A-4914-F39D1387E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4204823"/>
            <a:ext cx="658235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0D5AC5-7722-2947-768E-26CA2EDD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3454974"/>
            <a:ext cx="658235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FBABEB-436F-2ED5-B871-7E19F9D0F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2710483"/>
            <a:ext cx="658235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F4910394-6379-B1D2-3ABC-DD40C5D3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066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3FE6300-733C-53CF-81A5-DC9DE5FB7729}"/>
              </a:ext>
            </a:extLst>
          </p:cNvPr>
          <p:cNvSpPr/>
          <p:nvPr userDrawn="1"/>
        </p:nvSpPr>
        <p:spPr>
          <a:xfrm>
            <a:off x="-1022862" y="167928"/>
            <a:ext cx="3723712" cy="4544116"/>
          </a:xfrm>
          <a:prstGeom prst="ellipse">
            <a:avLst/>
          </a:prstGeom>
          <a:gradFill>
            <a:gsLst>
              <a:gs pos="0">
                <a:schemeClr val="accent5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2F6153-48C3-D465-2CF6-2767A2146272}"/>
              </a:ext>
            </a:extLst>
          </p:cNvPr>
          <p:cNvSpPr/>
          <p:nvPr userDrawn="1"/>
        </p:nvSpPr>
        <p:spPr>
          <a:xfrm>
            <a:off x="8153400" y="2811403"/>
            <a:ext cx="5006704" cy="5071482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BFDD74-107C-69D4-D51D-73553A9A568C}"/>
              </a:ext>
            </a:extLst>
          </p:cNvPr>
          <p:cNvSpPr/>
          <p:nvPr userDrawn="1"/>
        </p:nvSpPr>
        <p:spPr>
          <a:xfrm>
            <a:off x="561061" y="575708"/>
            <a:ext cx="11069878" cy="5601255"/>
          </a:xfrm>
          <a:prstGeom prst="roundRect">
            <a:avLst>
              <a:gd name="adj" fmla="val 521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F3BAE9-7AE8-233B-DF43-A04B02960EF1}"/>
              </a:ext>
            </a:extLst>
          </p:cNvPr>
          <p:cNvSpPr/>
          <p:nvPr userDrawn="1"/>
        </p:nvSpPr>
        <p:spPr>
          <a:xfrm>
            <a:off x="11129981" y="889741"/>
            <a:ext cx="2030123" cy="8009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F5514-3F47-0C9C-9AD7-AFD1FE880F2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57FB3-70D5-7DA4-A11B-9A5664148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5874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>
              <a:defRPr sz="1800">
                <a:latin typeface="Bricolage Grotesque 14pt" panose="020B0605040402000204" pitchFamily="34" charset="0"/>
                <a:ea typeface="Roboto" panose="02000000000000000000" pitchFamily="2" charset="0"/>
              </a:defRPr>
            </a:lvl2pPr>
            <a:lvl3pPr>
              <a:defRPr sz="1600">
                <a:latin typeface="Bricolage Grotesque 14pt" panose="020B0605040402000204" pitchFamily="34" charset="0"/>
                <a:ea typeface="Roboto" panose="02000000000000000000" pitchFamily="2" charset="0"/>
              </a:defRPr>
            </a:lvl3pPr>
            <a:lvl4pPr>
              <a:defRPr sz="1400">
                <a:latin typeface="Bricolage Grotesque 14pt" panose="020B0605040402000204" pitchFamily="34" charset="0"/>
                <a:ea typeface="Roboto" panose="02000000000000000000" pitchFamily="2" charset="0"/>
              </a:defRPr>
            </a:lvl4pPr>
            <a:lvl5pPr>
              <a:defRPr sz="1400">
                <a:latin typeface="Bricolage Grotesque 14pt" panose="020B060504040200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9D676-54F3-C077-56F4-907DD78FDAC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B3973-833E-1126-A0D9-B347B3A87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5874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>
              <a:defRPr sz="1800">
                <a:latin typeface="Bricolage Grotesque 14pt" panose="020B0605040402000204" pitchFamily="34" charset="0"/>
                <a:ea typeface="Roboto" panose="02000000000000000000" pitchFamily="2" charset="0"/>
              </a:defRPr>
            </a:lvl2pPr>
            <a:lvl3pPr>
              <a:defRPr sz="1600">
                <a:latin typeface="Bricolage Grotesque 14pt" panose="020B0605040402000204" pitchFamily="34" charset="0"/>
                <a:ea typeface="Roboto" panose="02000000000000000000" pitchFamily="2" charset="0"/>
              </a:defRPr>
            </a:lvl3pPr>
            <a:lvl4pPr>
              <a:defRPr sz="1400">
                <a:latin typeface="Bricolage Grotesque 14pt" panose="020B0605040402000204" pitchFamily="34" charset="0"/>
                <a:ea typeface="Roboto" panose="02000000000000000000" pitchFamily="2" charset="0"/>
              </a:defRPr>
            </a:lvl4pPr>
            <a:lvl5pPr>
              <a:defRPr sz="1400">
                <a:latin typeface="Bricolage Grotesque 14pt" panose="020B060504040200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3BA20-4333-CEE9-0870-6AEAD0DB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A7E9-8D26-30BF-EE5E-0920A52E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FC5DF-E300-9F54-FD16-B363E8CE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4EBCEF-62FE-BD37-BAA3-120C0B80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20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41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D18A77E5-EA06-812A-46AE-C52FD94249BA}"/>
              </a:ext>
            </a:extLst>
          </p:cNvPr>
          <p:cNvSpPr/>
          <p:nvPr userDrawn="1"/>
        </p:nvSpPr>
        <p:spPr>
          <a:xfrm>
            <a:off x="-1067145" y="7156"/>
            <a:ext cx="3723712" cy="4668876"/>
          </a:xfrm>
          <a:prstGeom prst="ellipse">
            <a:avLst/>
          </a:prstGeom>
          <a:gradFill>
            <a:gsLst>
              <a:gs pos="0">
                <a:schemeClr val="accent4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29699C-68BD-1F9F-AFF4-C4EA6779026E}"/>
              </a:ext>
            </a:extLst>
          </p:cNvPr>
          <p:cNvSpPr/>
          <p:nvPr userDrawn="1"/>
        </p:nvSpPr>
        <p:spPr>
          <a:xfrm>
            <a:off x="8153400" y="2811403"/>
            <a:ext cx="5006704" cy="5071482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179DA4E-3BB2-D426-FDA2-1FFDE2C4281A}"/>
              </a:ext>
            </a:extLst>
          </p:cNvPr>
          <p:cNvSpPr/>
          <p:nvPr userDrawn="1"/>
        </p:nvSpPr>
        <p:spPr>
          <a:xfrm>
            <a:off x="561061" y="575708"/>
            <a:ext cx="11069878" cy="5601255"/>
          </a:xfrm>
          <a:prstGeom prst="roundRect">
            <a:avLst>
              <a:gd name="adj" fmla="val 521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79D1EAC-4466-A4B8-315B-9EECDE47B773}"/>
              </a:ext>
            </a:extLst>
          </p:cNvPr>
          <p:cNvSpPr/>
          <p:nvPr userDrawn="1"/>
        </p:nvSpPr>
        <p:spPr>
          <a:xfrm>
            <a:off x="11129981" y="889741"/>
            <a:ext cx="2030123" cy="8009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1FCD0-5454-0121-1DDB-9A8862B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1C240-2CEE-BE8A-8CD6-3A60FB97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775B4-B7B2-9DE4-81CE-BE87A26A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B40D38F-CF40-6542-AE46-FC2D631B0D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96403"/>
            <a:ext cx="3287379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7B94411-EE1B-C03C-ECA6-2C4902E5D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954073"/>
            <a:ext cx="3287379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0FA7392-094B-A613-86FB-A9E944F2363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44215" y="1896403"/>
            <a:ext cx="3303569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8ACE00C-9CB9-DC00-4643-DA904CA9A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4215" y="2954073"/>
            <a:ext cx="3303569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2013688-DF31-3EE2-D370-36B3288E68B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1896403"/>
            <a:ext cx="3287379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F083F95-2FCF-68CA-C819-D4BE0495B34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2954073"/>
            <a:ext cx="3287379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Bricolage Grotesque 14pt" panose="020B060504040200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DD1DA52-0BDE-DC2A-5066-16D9EAC7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20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787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FD9DD94-9B84-09C8-499A-2C5A91A356BC}"/>
              </a:ext>
            </a:extLst>
          </p:cNvPr>
          <p:cNvSpPr/>
          <p:nvPr userDrawn="1"/>
        </p:nvSpPr>
        <p:spPr>
          <a:xfrm>
            <a:off x="-1133721" y="4222450"/>
            <a:ext cx="3723712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087170-1F06-F323-AD1B-B336C238132F}"/>
              </a:ext>
            </a:extLst>
          </p:cNvPr>
          <p:cNvSpPr/>
          <p:nvPr userDrawn="1"/>
        </p:nvSpPr>
        <p:spPr>
          <a:xfrm>
            <a:off x="8263465" y="1825625"/>
            <a:ext cx="3723712" cy="5129402"/>
          </a:xfrm>
          <a:prstGeom prst="ellipse">
            <a:avLst/>
          </a:prstGeom>
          <a:gradFill>
            <a:gsLst>
              <a:gs pos="0">
                <a:schemeClr val="accent4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E7C23F4-EBC9-B529-CF6F-D3693A928B88}"/>
              </a:ext>
            </a:extLst>
          </p:cNvPr>
          <p:cNvSpPr/>
          <p:nvPr userDrawn="1"/>
        </p:nvSpPr>
        <p:spPr>
          <a:xfrm>
            <a:off x="9784731" y="5241566"/>
            <a:ext cx="1574999" cy="2541467"/>
          </a:xfrm>
          <a:prstGeom prst="roundRect">
            <a:avLst>
              <a:gd name="adj" fmla="val 1282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E2F2289-B112-CD5E-CE49-235570672143}"/>
              </a:ext>
            </a:extLst>
          </p:cNvPr>
          <p:cNvSpPr/>
          <p:nvPr userDrawn="1"/>
        </p:nvSpPr>
        <p:spPr>
          <a:xfrm flipV="1">
            <a:off x="-1133721" y="-1190847"/>
            <a:ext cx="11463865" cy="6981062"/>
          </a:xfrm>
          <a:prstGeom prst="roundRect">
            <a:avLst>
              <a:gd name="adj" fmla="val 5241"/>
            </a:avLst>
          </a:prstGeom>
          <a:solidFill>
            <a:schemeClr val="bg1">
              <a:alpha val="90000"/>
            </a:schemeClr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F7F9-2BED-F8CE-2370-040EA075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7953"/>
            <a:ext cx="8946531" cy="2189259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FD6-82C1-F27F-AB17-2E2DD04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981326"/>
            <a:ext cx="8946531" cy="20774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7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E3FE41D8-BC35-D6EF-C926-2F17F0656F77}"/>
              </a:ext>
            </a:extLst>
          </p:cNvPr>
          <p:cNvSpPr/>
          <p:nvPr userDrawn="1"/>
        </p:nvSpPr>
        <p:spPr>
          <a:xfrm>
            <a:off x="1165496" y="-342890"/>
            <a:ext cx="3723712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745325-1D7F-33B2-3CEF-27AE3F625D79}"/>
              </a:ext>
            </a:extLst>
          </p:cNvPr>
          <p:cNvSpPr/>
          <p:nvPr userDrawn="1"/>
        </p:nvSpPr>
        <p:spPr>
          <a:xfrm>
            <a:off x="8520506" y="2356707"/>
            <a:ext cx="3723712" cy="5261727"/>
          </a:xfrm>
          <a:prstGeom prst="ellipse">
            <a:avLst/>
          </a:prstGeom>
          <a:gradFill>
            <a:gsLst>
              <a:gs pos="0">
                <a:schemeClr val="accent5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A42856-40E5-1DC6-F91E-41F0EB50D474}"/>
              </a:ext>
            </a:extLst>
          </p:cNvPr>
          <p:cNvSpPr/>
          <p:nvPr userDrawn="1"/>
        </p:nvSpPr>
        <p:spPr>
          <a:xfrm>
            <a:off x="1896760" y="1663978"/>
            <a:ext cx="9129744" cy="5991464"/>
          </a:xfrm>
          <a:prstGeom prst="roundRect">
            <a:avLst>
              <a:gd name="adj" fmla="val 6766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B2F513E-98A3-0039-DD9C-D35810530E15}"/>
              </a:ext>
            </a:extLst>
          </p:cNvPr>
          <p:cNvSpPr/>
          <p:nvPr userDrawn="1"/>
        </p:nvSpPr>
        <p:spPr>
          <a:xfrm>
            <a:off x="1391293" y="1217095"/>
            <a:ext cx="979403" cy="940981"/>
          </a:xfrm>
          <a:prstGeom prst="roundRect">
            <a:avLst>
              <a:gd name="adj" fmla="val 1734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F7F9-2BED-F8CE-2370-040EA075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95" y="1933993"/>
            <a:ext cx="8154429" cy="136380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FD6-82C1-F27F-AB17-2E2DD04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0695" y="3429001"/>
            <a:ext cx="8154429" cy="2728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4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ECAA5CA8-0037-1E7A-F6FD-D15EA871D42B}"/>
              </a:ext>
            </a:extLst>
          </p:cNvPr>
          <p:cNvSpPr/>
          <p:nvPr userDrawn="1"/>
        </p:nvSpPr>
        <p:spPr>
          <a:xfrm>
            <a:off x="-1133721" y="4222450"/>
            <a:ext cx="3723712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8D5462-C17A-71B8-35BA-736364862375}"/>
              </a:ext>
            </a:extLst>
          </p:cNvPr>
          <p:cNvSpPr/>
          <p:nvPr userDrawn="1"/>
        </p:nvSpPr>
        <p:spPr>
          <a:xfrm>
            <a:off x="8263465" y="1825625"/>
            <a:ext cx="3723712" cy="5129402"/>
          </a:xfrm>
          <a:prstGeom prst="ellipse">
            <a:avLst/>
          </a:prstGeom>
          <a:gradFill>
            <a:gsLst>
              <a:gs pos="1000">
                <a:schemeClr val="accent4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DAB6F2-1CB3-8128-B2E7-C3964DC33903}"/>
              </a:ext>
            </a:extLst>
          </p:cNvPr>
          <p:cNvSpPr/>
          <p:nvPr userDrawn="1"/>
        </p:nvSpPr>
        <p:spPr>
          <a:xfrm>
            <a:off x="9784731" y="5241566"/>
            <a:ext cx="1574999" cy="2541467"/>
          </a:xfrm>
          <a:prstGeom prst="roundRect">
            <a:avLst>
              <a:gd name="adj" fmla="val 1282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31DD65-067C-6254-AD8D-2484F883DC33}"/>
              </a:ext>
            </a:extLst>
          </p:cNvPr>
          <p:cNvSpPr/>
          <p:nvPr userDrawn="1"/>
        </p:nvSpPr>
        <p:spPr>
          <a:xfrm flipV="1">
            <a:off x="-1133721" y="-1190847"/>
            <a:ext cx="11463865" cy="6981062"/>
          </a:xfrm>
          <a:prstGeom prst="roundRect">
            <a:avLst>
              <a:gd name="adj" fmla="val 5241"/>
            </a:avLst>
          </a:prstGeom>
          <a:solidFill>
            <a:schemeClr val="bg1">
              <a:alpha val="90000"/>
            </a:schemeClr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9C330-8D96-B366-BF9E-DE6111C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21094"/>
            <a:ext cx="8946531" cy="86959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AFD1-F254-99E9-45FB-2CE3C527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946531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>
              <a:defRPr sz="18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2pPr>
            <a:lvl3pPr>
              <a:defRPr sz="16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F379-4A1C-086A-1CD0-00287101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4A1F-3C46-8D2B-DAEB-172DF86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D808-CBAA-B9C7-9309-BC4A8CA1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91C2896A-1FC1-7641-8ADD-324AE07AFB9E}"/>
              </a:ext>
            </a:extLst>
          </p:cNvPr>
          <p:cNvSpPr/>
          <p:nvPr userDrawn="1"/>
        </p:nvSpPr>
        <p:spPr>
          <a:xfrm>
            <a:off x="1165496" y="-342890"/>
            <a:ext cx="3723712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5BC4F-E037-223F-A0E0-E5166782BA07}"/>
              </a:ext>
            </a:extLst>
          </p:cNvPr>
          <p:cNvSpPr/>
          <p:nvPr userDrawn="1"/>
        </p:nvSpPr>
        <p:spPr>
          <a:xfrm>
            <a:off x="8520506" y="2356707"/>
            <a:ext cx="3723712" cy="5261727"/>
          </a:xfrm>
          <a:prstGeom prst="ellipse">
            <a:avLst/>
          </a:prstGeom>
          <a:gradFill>
            <a:gsLst>
              <a:gs pos="1000">
                <a:schemeClr val="accent5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E9EABB-E484-B381-F91C-10B0699DF8AF}"/>
              </a:ext>
            </a:extLst>
          </p:cNvPr>
          <p:cNvSpPr/>
          <p:nvPr userDrawn="1"/>
        </p:nvSpPr>
        <p:spPr>
          <a:xfrm>
            <a:off x="1896760" y="1663978"/>
            <a:ext cx="9129744" cy="5991464"/>
          </a:xfrm>
          <a:prstGeom prst="roundRect">
            <a:avLst>
              <a:gd name="adj" fmla="val 6766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32A5D8-C6A7-097D-7F79-4B3AACE8EEBA}"/>
              </a:ext>
            </a:extLst>
          </p:cNvPr>
          <p:cNvSpPr/>
          <p:nvPr userDrawn="1"/>
        </p:nvSpPr>
        <p:spPr>
          <a:xfrm>
            <a:off x="1391293" y="1217095"/>
            <a:ext cx="979403" cy="940981"/>
          </a:xfrm>
          <a:prstGeom prst="roundRect">
            <a:avLst>
              <a:gd name="adj" fmla="val 1734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F7F9-2BED-F8CE-2370-040EA075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178" y="784264"/>
            <a:ext cx="8636326" cy="2644736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FD6-82C1-F27F-AB17-2E2DD04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0178" y="3541225"/>
            <a:ext cx="8636326" cy="26447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DDF3266-929E-DBF9-80A4-BF63DD0CA49B}"/>
              </a:ext>
            </a:extLst>
          </p:cNvPr>
          <p:cNvSpPr/>
          <p:nvPr userDrawn="1"/>
        </p:nvSpPr>
        <p:spPr>
          <a:xfrm>
            <a:off x="576544" y="94570"/>
            <a:ext cx="3723712" cy="4775742"/>
          </a:xfrm>
          <a:prstGeom prst="ellipse">
            <a:avLst/>
          </a:prstGeom>
          <a:gradFill>
            <a:gsLst>
              <a:gs pos="0">
                <a:schemeClr val="accent4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83EE1D-11F0-7542-BB8A-8FA00294311F}"/>
              </a:ext>
            </a:extLst>
          </p:cNvPr>
          <p:cNvSpPr/>
          <p:nvPr userDrawn="1"/>
        </p:nvSpPr>
        <p:spPr>
          <a:xfrm>
            <a:off x="9164648" y="-716186"/>
            <a:ext cx="3723712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33C428-927E-FF80-447D-1D8C804260AF}"/>
              </a:ext>
            </a:extLst>
          </p:cNvPr>
          <p:cNvSpPr/>
          <p:nvPr userDrawn="1"/>
        </p:nvSpPr>
        <p:spPr>
          <a:xfrm>
            <a:off x="10467605" y="5241566"/>
            <a:ext cx="2420755" cy="2541467"/>
          </a:xfrm>
          <a:prstGeom prst="roundRect">
            <a:avLst>
              <a:gd name="adj" fmla="val 1282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1E6899-3C96-F7DD-585C-07443FCAE480}"/>
              </a:ext>
            </a:extLst>
          </p:cNvPr>
          <p:cNvSpPr/>
          <p:nvPr userDrawn="1"/>
        </p:nvSpPr>
        <p:spPr>
          <a:xfrm>
            <a:off x="1896760" y="-716186"/>
            <a:ext cx="9129744" cy="6851172"/>
          </a:xfrm>
          <a:prstGeom prst="roundRect">
            <a:avLst>
              <a:gd name="adj" fmla="val 521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F7F9-2BED-F8CE-2370-040EA075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178" y="739449"/>
            <a:ext cx="7315200" cy="2705986"/>
          </a:xfrm>
        </p:spPr>
        <p:txBody>
          <a:bodyPr anchor="b">
            <a:noAutofit/>
          </a:bodyPr>
          <a:lstStyle>
            <a:lvl1pPr>
              <a:defRPr sz="4800" b="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FD6-82C1-F27F-AB17-2E2DD04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90178" y="3575055"/>
            <a:ext cx="73152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2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814B72BE-C6AB-6522-5729-C5661DE8C3B7}"/>
              </a:ext>
            </a:extLst>
          </p:cNvPr>
          <p:cNvSpPr/>
          <p:nvPr userDrawn="1"/>
        </p:nvSpPr>
        <p:spPr>
          <a:xfrm>
            <a:off x="-822982" y="136525"/>
            <a:ext cx="3221733" cy="4657060"/>
          </a:xfrm>
          <a:prstGeom prst="ellipse">
            <a:avLst/>
          </a:prstGeom>
          <a:gradFill>
            <a:gsLst>
              <a:gs pos="0">
                <a:schemeClr val="accent4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9C762C9-FBDE-3FCE-54FB-658493EAB7CA}"/>
              </a:ext>
            </a:extLst>
          </p:cNvPr>
          <p:cNvSpPr/>
          <p:nvPr userDrawn="1"/>
        </p:nvSpPr>
        <p:spPr>
          <a:xfrm>
            <a:off x="11176938" y="-489435"/>
            <a:ext cx="2030123" cy="1513211"/>
          </a:xfrm>
          <a:prstGeom prst="roundRect">
            <a:avLst>
              <a:gd name="adj" fmla="val 1282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FEE76F-DE19-6361-E7C7-592264A39FF9}"/>
              </a:ext>
            </a:extLst>
          </p:cNvPr>
          <p:cNvSpPr/>
          <p:nvPr userDrawn="1"/>
        </p:nvSpPr>
        <p:spPr>
          <a:xfrm>
            <a:off x="9769083" y="205299"/>
            <a:ext cx="3723712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CC5871B-7C96-C168-D7DE-DF3B2E68CE0E}"/>
              </a:ext>
            </a:extLst>
          </p:cNvPr>
          <p:cNvSpPr/>
          <p:nvPr userDrawn="1"/>
        </p:nvSpPr>
        <p:spPr>
          <a:xfrm>
            <a:off x="561061" y="575708"/>
            <a:ext cx="11069878" cy="7547566"/>
          </a:xfrm>
          <a:prstGeom prst="roundRect">
            <a:avLst>
              <a:gd name="adj" fmla="val 521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9C330-8D96-B366-BF9E-DE6111C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F379-4A1C-086A-1CD0-00287101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4A1F-3C46-8D2B-DAEB-172DF86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D808-CBAA-B9C7-9309-BC4A8CA1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D0F6-E7B4-D588-8D1C-C9D000F7E5C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6399" y="1825625"/>
            <a:ext cx="10517401" cy="43561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51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2CA583-A233-76C5-9A9E-E01CC531327C}"/>
              </a:ext>
            </a:extLst>
          </p:cNvPr>
          <p:cNvSpPr/>
          <p:nvPr userDrawn="1"/>
        </p:nvSpPr>
        <p:spPr>
          <a:xfrm>
            <a:off x="11176938" y="5665743"/>
            <a:ext cx="2030123" cy="1513211"/>
          </a:xfrm>
          <a:prstGeom prst="roundRect">
            <a:avLst>
              <a:gd name="adj" fmla="val 1282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451C94-7C1B-13F9-2991-8F052CFB6880}"/>
              </a:ext>
            </a:extLst>
          </p:cNvPr>
          <p:cNvSpPr/>
          <p:nvPr userDrawn="1"/>
        </p:nvSpPr>
        <p:spPr>
          <a:xfrm>
            <a:off x="-822982" y="136525"/>
            <a:ext cx="3221733" cy="4657060"/>
          </a:xfrm>
          <a:prstGeom prst="ellipse">
            <a:avLst/>
          </a:prstGeom>
          <a:gradFill>
            <a:gsLst>
              <a:gs pos="0">
                <a:schemeClr val="accent5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AE5337-1FB2-1E5D-5562-B16CFD8B6342}"/>
              </a:ext>
            </a:extLst>
          </p:cNvPr>
          <p:cNvSpPr/>
          <p:nvPr userDrawn="1"/>
        </p:nvSpPr>
        <p:spPr>
          <a:xfrm>
            <a:off x="1165496" y="-716186"/>
            <a:ext cx="3723712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2FF98A-3889-5657-6E56-0B5CFA13E534}"/>
              </a:ext>
            </a:extLst>
          </p:cNvPr>
          <p:cNvSpPr/>
          <p:nvPr userDrawn="1"/>
        </p:nvSpPr>
        <p:spPr>
          <a:xfrm>
            <a:off x="561061" y="575708"/>
            <a:ext cx="11069878" cy="5601255"/>
          </a:xfrm>
          <a:prstGeom prst="roundRect">
            <a:avLst>
              <a:gd name="adj" fmla="val 521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9C330-8D96-B366-BF9E-DE6111C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FF379-4A1C-086A-1CD0-00287101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4A1F-3C46-8D2B-DAEB-172DF868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D808-CBAA-B9C7-9309-BC4A8CA1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B563E4-AF57-BA13-6C82-CD69A18F14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6399" y="1825625"/>
            <a:ext cx="10517401" cy="43561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14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256BB5D9-B879-7EA7-DB62-63A4B76BF1A1}"/>
              </a:ext>
            </a:extLst>
          </p:cNvPr>
          <p:cNvSpPr/>
          <p:nvPr userDrawn="1"/>
        </p:nvSpPr>
        <p:spPr>
          <a:xfrm>
            <a:off x="-669154" y="136525"/>
            <a:ext cx="3723712" cy="5461198"/>
          </a:xfrm>
          <a:prstGeom prst="ellipse">
            <a:avLst/>
          </a:prstGeom>
          <a:gradFill>
            <a:gsLst>
              <a:gs pos="0">
                <a:schemeClr val="accent4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E5DFE7-68C7-819F-88D6-A8560581A0E7}"/>
              </a:ext>
            </a:extLst>
          </p:cNvPr>
          <p:cNvSpPr/>
          <p:nvPr userDrawn="1"/>
        </p:nvSpPr>
        <p:spPr>
          <a:xfrm>
            <a:off x="8153400" y="2811403"/>
            <a:ext cx="5006704" cy="5071482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F7B508E-5E62-AE8A-7E15-330CA95B6CBC}"/>
              </a:ext>
            </a:extLst>
          </p:cNvPr>
          <p:cNvSpPr/>
          <p:nvPr userDrawn="1"/>
        </p:nvSpPr>
        <p:spPr>
          <a:xfrm>
            <a:off x="561061" y="575708"/>
            <a:ext cx="11069878" cy="5601255"/>
          </a:xfrm>
          <a:prstGeom prst="roundRect">
            <a:avLst>
              <a:gd name="adj" fmla="val 521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2779421-E0EA-228E-9002-FDADB7379173}"/>
              </a:ext>
            </a:extLst>
          </p:cNvPr>
          <p:cNvSpPr/>
          <p:nvPr userDrawn="1"/>
        </p:nvSpPr>
        <p:spPr>
          <a:xfrm>
            <a:off x="-669154" y="4715485"/>
            <a:ext cx="2030123" cy="80094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D8D3C-49CE-351D-5F1C-C99B2896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EAA4-5F74-10CA-8D89-3E8D71F1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24933B8-7F1B-8266-103E-F0EF88F55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825625"/>
            <a:ext cx="5257800" cy="4351338"/>
          </a:xfrm>
        </p:spPr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51E7B55-00B8-08E4-CE61-68D9436F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20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3EC985-9770-ACCF-7E32-41777C31F40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9350" y="1825625"/>
            <a:ext cx="5124450" cy="43561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32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12D50F98-E074-B5A6-3DE0-8B81308B2241}"/>
              </a:ext>
            </a:extLst>
          </p:cNvPr>
          <p:cNvSpPr/>
          <p:nvPr userDrawn="1"/>
        </p:nvSpPr>
        <p:spPr>
          <a:xfrm>
            <a:off x="-968104" y="-38123"/>
            <a:ext cx="3723712" cy="5601254"/>
          </a:xfrm>
          <a:prstGeom prst="ellipse">
            <a:avLst/>
          </a:prstGeom>
          <a:gradFill>
            <a:gsLst>
              <a:gs pos="0">
                <a:schemeClr val="accent4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C80E80-C369-AFD4-258C-D443B57B4964}"/>
              </a:ext>
            </a:extLst>
          </p:cNvPr>
          <p:cNvSpPr/>
          <p:nvPr userDrawn="1"/>
        </p:nvSpPr>
        <p:spPr>
          <a:xfrm>
            <a:off x="8153400" y="2811403"/>
            <a:ext cx="5006704" cy="5071482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9412A07-11DD-68CD-D987-69897DECECC5}"/>
              </a:ext>
            </a:extLst>
          </p:cNvPr>
          <p:cNvSpPr/>
          <p:nvPr userDrawn="1"/>
        </p:nvSpPr>
        <p:spPr>
          <a:xfrm>
            <a:off x="561061" y="575708"/>
            <a:ext cx="11069878" cy="5601255"/>
          </a:xfrm>
          <a:prstGeom prst="roundRect">
            <a:avLst>
              <a:gd name="adj" fmla="val 5214"/>
            </a:avLst>
          </a:prstGeom>
          <a:solidFill>
            <a:schemeClr val="bg1">
              <a:alpha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95576E4-EAA6-9F33-9A22-48D7520336A0}"/>
              </a:ext>
            </a:extLst>
          </p:cNvPr>
          <p:cNvSpPr/>
          <p:nvPr userDrawn="1"/>
        </p:nvSpPr>
        <p:spPr>
          <a:xfrm>
            <a:off x="-669154" y="4715485"/>
            <a:ext cx="2030123" cy="8009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5B424C18-F089-7B9B-60A8-84C004F3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04F85528-7667-1E46-8111-8E661B15A7D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95B6D33F-3EA8-C50C-DCD3-F69EE63B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534DF0E8-42E4-7DA9-E5C6-B824D686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8879B7FE-E152-F239-8B90-E69CCDBF4D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825625"/>
            <a:ext cx="5257800" cy="4351338"/>
          </a:xfrm>
        </p:spPr>
        <p:txBody>
          <a:bodyPr/>
          <a:lstStyle>
            <a:lvl1pPr>
              <a:defRPr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2BED319-F12B-87FC-FA4E-A78CBAA1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200"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4199-19A9-B040-038F-06916BBC7F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9350" y="1825625"/>
            <a:ext cx="5124450" cy="43561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11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4DDE9C7-7E70-7516-E72B-5273C53C21B9}"/>
              </a:ext>
            </a:extLst>
          </p:cNvPr>
          <p:cNvSpPr/>
          <p:nvPr userDrawn="1"/>
        </p:nvSpPr>
        <p:spPr>
          <a:xfrm>
            <a:off x="10047101" y="611372"/>
            <a:ext cx="979403" cy="940981"/>
          </a:xfrm>
          <a:prstGeom prst="roundRect">
            <a:avLst>
              <a:gd name="adj" fmla="val 17346"/>
            </a:avLst>
          </a:prstGeom>
          <a:solidFill>
            <a:schemeClr val="tx1"/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F9F384-E7E6-F3A3-4A1F-55E093C59B14}"/>
              </a:ext>
            </a:extLst>
          </p:cNvPr>
          <p:cNvSpPr/>
          <p:nvPr userDrawn="1"/>
        </p:nvSpPr>
        <p:spPr>
          <a:xfrm>
            <a:off x="-91453" y="-433267"/>
            <a:ext cx="6107174" cy="3771890"/>
          </a:xfrm>
          <a:prstGeom prst="ellipse">
            <a:avLst/>
          </a:prstGeom>
          <a:gradFill>
            <a:gsLst>
              <a:gs pos="0">
                <a:schemeClr val="accent2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E7350B-0F31-97F3-B196-8AA6FCC60E77}"/>
              </a:ext>
            </a:extLst>
          </p:cNvPr>
          <p:cNvSpPr/>
          <p:nvPr userDrawn="1"/>
        </p:nvSpPr>
        <p:spPr>
          <a:xfrm>
            <a:off x="8120344" y="3558620"/>
            <a:ext cx="3723712" cy="3771890"/>
          </a:xfrm>
          <a:prstGeom prst="ellipse">
            <a:avLst/>
          </a:prstGeom>
          <a:gradFill>
            <a:gsLst>
              <a:gs pos="0">
                <a:schemeClr val="accent5"/>
              </a:gs>
              <a:gs pos="59000">
                <a:schemeClr val="bg1">
                  <a:lumMod val="95000"/>
                  <a:alpha val="4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glow rad="1384300">
              <a:schemeClr val="accent1">
                <a:alpha val="0"/>
              </a:schemeClr>
            </a:glow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DFDC5F-6CFD-7407-DF27-AB1485F50B45}"/>
              </a:ext>
            </a:extLst>
          </p:cNvPr>
          <p:cNvSpPr/>
          <p:nvPr userDrawn="1"/>
        </p:nvSpPr>
        <p:spPr>
          <a:xfrm>
            <a:off x="-645731" y="1192504"/>
            <a:ext cx="11069878" cy="6232417"/>
          </a:xfrm>
          <a:prstGeom prst="roundRect">
            <a:avLst>
              <a:gd name="adj" fmla="val 521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F7F9-2BED-F8CE-2370-040EA075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8035"/>
            <a:ext cx="7315200" cy="1876647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5FD6-82C1-F27F-AB17-2E2DD041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24302"/>
            <a:ext cx="73152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4668E-504D-8D1B-8AC9-3E387BF0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69F0-13E7-3987-C328-EA939F96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7604-23FB-3B77-51A9-FC577F4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ricolage Grotesque 14pt" panose="020B0605040402000204" pitchFamily="34" charset="0"/>
                <a:ea typeface="Roboto" panose="02000000000000000000" pitchFamily="2" charset="0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E521-62AB-88F5-654A-026EBED2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E2F2-56F5-188A-BC96-0E8873B1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9D09-5D6C-0DAA-99A3-78D3377C3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Poppins" pitchFamily="2" charset="77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700C-6483-DE81-39ED-BDDCF5703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EBE6-C336-623E-B0B5-B0DDBC22F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Bricolage Grotesque 14pt" panose="020B0605040402000204" pitchFamily="34" charset="0"/>
                <a:ea typeface="Roboto" panose="02000000000000000000" pitchFamily="2" charset="0"/>
                <a:cs typeface="Poppins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64" r:id="rId8"/>
    <p:sldLayoutId id="2147483665" r:id="rId9"/>
    <p:sldLayoutId id="2147483663" r:id="rId10"/>
    <p:sldLayoutId id="2147483667" r:id="rId11"/>
    <p:sldLayoutId id="2147483666" r:id="rId12"/>
    <p:sldLayoutId id="2147483654" r:id="rId13"/>
    <p:sldLayoutId id="2147483653" r:id="rId14"/>
    <p:sldLayoutId id="2147483655" r:id="rId15"/>
    <p:sldLayoutId id="2147483668" r:id="rId16"/>
    <p:sldLayoutId id="21474836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Bricolage Grotesque 14pt" panose="020B0605040402000204" pitchFamily="34" charset="0"/>
          <a:ea typeface="Roboto" panose="02000000000000000000" pitchFamily="2" charset="0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Bricolage Grotesque 14pt" panose="020B0605040402000204" pitchFamily="34" charset="0"/>
          <a:ea typeface="Roboto" panose="02000000000000000000" pitchFamily="2" charset="0"/>
          <a:cs typeface="Poppins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F9738C-002C-27B9-751C-9FC2BFE70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Mybuddy:</a:t>
            </a:r>
            <a:br>
              <a:rPr lang="pt-BR" dirty="0"/>
            </a:br>
            <a:r>
              <a:rPr lang="pt-BR" dirty="0"/>
              <a:t> Conectando Lares e Patas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E46FE2-D2F1-3890-7FC9-D62DA47EBA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b="1" dirty="0"/>
              <a:t>Um Hub Digital para a Comunidade Pet Local</a:t>
            </a:r>
          </a:p>
          <a:p>
            <a:endParaRPr lang="pt-BR" dirty="0"/>
          </a:p>
          <a:p>
            <a:pPr algn="ctr"/>
            <a:r>
              <a:rPr lang="pt-BR" b="1" dirty="0"/>
              <a:t>Alunos: </a:t>
            </a:r>
            <a:r>
              <a:rPr lang="pt-BR" dirty="0"/>
              <a:t>Eder Henrique , Julia Cardoso, Daniel Godinho, Davi Cassoli</a:t>
            </a:r>
            <a:br>
              <a:rPr lang="pt-BR" dirty="0"/>
            </a:br>
            <a:endParaRPr lang="pt-BR" dirty="0"/>
          </a:p>
          <a:p>
            <a:pPr algn="ctr"/>
            <a:r>
              <a:rPr lang="pt-BR" dirty="0"/>
              <a:t>Maringá, 2025</a:t>
            </a:r>
            <a:endParaRPr lang="en-US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3C90385-BB26-DF95-3143-B435F2630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37" y="3922880"/>
            <a:ext cx="5276917" cy="411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2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A35F-A47F-712B-695F-46F0DAE1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Obrigado pela atenção!</a:t>
            </a:r>
            <a:endParaRPr lang="en-US" b="1" dirty="0"/>
          </a:p>
        </p:txBody>
      </p:sp>
      <p:pic>
        <p:nvPicPr>
          <p:cNvPr id="5122" name="Picture 2" descr="Cachorro e esportes. Lulu da Pomerânia legal no chapéu, andando de skate,  olha para a câmera. | Foto Premium">
            <a:extLst>
              <a:ext uri="{FF2B5EF4-FFF2-40B4-BE49-F238E27FC236}">
                <a16:creationId xmlns:a16="http://schemas.microsoft.com/office/drawing/2014/main" id="{16E344B2-40D2-1845-E8A0-D6C38DF71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665464"/>
            <a:ext cx="4775200" cy="26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51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6566-BFAC-48F2-839E-9639338C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21369"/>
            <a:ext cx="8946531" cy="869594"/>
          </a:xfrm>
        </p:spPr>
        <p:txBody>
          <a:bodyPr/>
          <a:lstStyle/>
          <a:p>
            <a:r>
              <a:rPr lang="pt-BR" dirty="0"/>
              <a:t>O Problema que Queremos Resolver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0DF5E-E5DE-1DB7-DED5-72347E00A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90963"/>
            <a:ext cx="8946531" cy="4511007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Desafios dos Adotantes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Dificuldade em encontrar animais saudáveis para adoção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Falta de informações sobre feiras e locais próximos</a:t>
            </a:r>
          </a:p>
          <a:p>
            <a:r>
              <a:rPr lang="pt-BR" b="1" dirty="0"/>
              <a:t>Desafios de Protetores/ONGs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Baixa visibilidade dos animais disponíveis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Dificuldade em gerenciar adoções e alcançar novos adotantes</a:t>
            </a:r>
          </a:p>
          <a:p>
            <a:r>
              <a:rPr lang="pt-BR" b="1" dirty="0"/>
              <a:t>Desafios dos Tutores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Dificuldade em localizar pet shops e veterinários confiáveis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Ausência de um guia centralizado de serviços</a:t>
            </a:r>
          </a:p>
          <a:p>
            <a:r>
              <a:rPr lang="pt-BR" b="1" dirty="0"/>
              <a:t>Impacto Local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Animais permanecem mais tempo em abrigos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Desperdício de tempo na busca de informações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Negócios locais têm pouco alcance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5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32E6E5-7B5C-8544-B34A-B1931A00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Solução: Mybuddy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982BB-DE70-2F61-6269-785196294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b="1" dirty="0"/>
              <a:t>Seu Guia Completo no Mundo Pet Local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icolage Grotesque 14pt" panose="020B0605040402000204" pitchFamily="34" charset="0"/>
                <a:ea typeface="Roboto" panose="02000000000000000000" pitchFamily="2" charset="0"/>
                <a:cs typeface="Poppins" pitchFamily="2" charset="77"/>
              </a:rPr>
              <a:t> Foco na Adoção: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icolage Grotesque 14pt" panose="020B0605040402000204" pitchFamily="34" charset="0"/>
                <a:ea typeface="Roboto" panose="02000000000000000000" pitchFamily="2" charset="0"/>
                <a:cs typeface="Poppins" pitchFamily="2" charset="77"/>
              </a:rPr>
              <a:t> facilita busca e processo de adoção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1" dirty="0"/>
              <a:t> Plataforma Local:</a:t>
            </a:r>
            <a:r>
              <a:rPr lang="pt-BR" dirty="0"/>
              <a:t> conecta pessoas e serviços da região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Visibilidade para Doações:</a:t>
            </a:r>
            <a:r>
              <a:rPr lang="pt-BR" dirty="0"/>
              <a:t> divulgação de feiras e locais de doação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Guia de Serviços:</a:t>
            </a:r>
            <a:r>
              <a:rPr lang="pt-BR" dirty="0"/>
              <a:t> mostra pet shops e clínicas veterinárias próximas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Objetivo:</a:t>
            </a:r>
            <a:r>
              <a:rPr lang="pt-BR" dirty="0"/>
              <a:t> posse responsável e fortalecimento da comunidade pet local</a:t>
            </a:r>
          </a:p>
          <a:p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BD5207-2C68-05DF-0DF0-21ABCA21A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390" y="2438484"/>
            <a:ext cx="2600349" cy="250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C134-F662-7777-7059-9D1C482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AFBB-A559-E55F-813B-8BB3A455DB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6400" y="1825624"/>
            <a:ext cx="5259600" cy="5032375"/>
          </a:xfrm>
        </p:spPr>
        <p:txBody>
          <a:bodyPr>
            <a:normAutofit fontScale="92500" lnSpcReduction="10000"/>
          </a:bodyPr>
          <a:lstStyle/>
          <a:p>
            <a:r>
              <a:rPr lang="pt-BR" sz="1700" b="1" dirty="0"/>
              <a:t>1. Adotantes</a:t>
            </a:r>
            <a:endParaRPr lang="pt-BR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 Acessam catálogo de animais disponíveis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/>
              <a:t> Filtram por espécie, raça, idade e localização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1600" dirty="0"/>
              <a:t>Descobrem feiras de adoção e locais de doação</a:t>
            </a:r>
          </a:p>
          <a:p>
            <a:r>
              <a:rPr lang="pt-BR" sz="1700" b="1" dirty="0"/>
              <a:t>2. Protetores e ONGs</a:t>
            </a:r>
            <a:endParaRPr lang="pt-BR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1600" dirty="0"/>
              <a:t>Cadastram e gerenciam animais para adoção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1600" dirty="0"/>
              <a:t>Divulgam feiras e eventos de adoção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1600" dirty="0"/>
              <a:t>Ganha visibilidade gratuita para seus esforços</a:t>
            </a:r>
          </a:p>
          <a:p>
            <a:r>
              <a:rPr lang="pt-BR" sz="1700" b="1" dirty="0"/>
              <a:t>3. Tutores de Pets</a:t>
            </a:r>
            <a:endParaRPr lang="pt-BR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</a:t>
            </a:r>
            <a:r>
              <a:rPr lang="pt-BR" sz="1600" dirty="0"/>
              <a:t>Encontram pet shops e clínicas veterinárias próximas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 Visualizam contatos, endereços e horários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D8C052-4C44-0CCC-162F-1AC497CD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954" y="2295847"/>
            <a:ext cx="2286000" cy="15201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6B7865-E4C9-0FEF-B03E-2F7E59CE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54" y="4016082"/>
            <a:ext cx="2286000" cy="1302659"/>
          </a:xfrm>
          <a:prstGeom prst="rect">
            <a:avLst/>
          </a:prstGeom>
        </p:spPr>
      </p:pic>
      <p:pic>
        <p:nvPicPr>
          <p:cNvPr id="2052" name="Picture 4" descr="Não faça em casa! 5 erros comuns nos cuidados com gatos">
            <a:extLst>
              <a:ext uri="{FF2B5EF4-FFF2-40B4-BE49-F238E27FC236}">
                <a16:creationId xmlns:a16="http://schemas.microsoft.com/office/drawing/2014/main" id="{BD510353-F556-7F67-CB0F-2AA19E02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36" y="5718831"/>
            <a:ext cx="2188118" cy="136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34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4CAB-195C-FA24-CD7E-31AA420E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6754-A7D8-C8E6-FCD4-D1B97BF488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pt-BR" b="1" dirty="0" err="1"/>
              <a:t>Backend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Linguagem:</a:t>
            </a:r>
            <a:r>
              <a:rPr lang="pt-BR" dirty="0"/>
              <a:t> Java 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Framework:</a:t>
            </a:r>
            <a:r>
              <a:rPr lang="pt-BR" dirty="0"/>
              <a:t> Spring Boot (JPA, Web)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Banco de Dados:</a:t>
            </a:r>
            <a:r>
              <a:rPr lang="pt-BR" dirty="0"/>
              <a:t> H2 (desenvolvimento/testes)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Conceito:</a:t>
            </a:r>
            <a:r>
              <a:rPr lang="pt-BR" dirty="0"/>
              <a:t> API </a:t>
            </a:r>
            <a:r>
              <a:rPr lang="pt-BR" dirty="0" err="1"/>
              <a:t>RESTful</a:t>
            </a:r>
            <a:endParaRPr lang="pt-BR" dirty="0"/>
          </a:p>
          <a:p>
            <a:r>
              <a:rPr lang="pt-BR" b="1" dirty="0"/>
              <a:t>Frontend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Linguagens:</a:t>
            </a:r>
            <a:r>
              <a:rPr lang="pt-BR" dirty="0"/>
              <a:t> HTML, CSS, </a:t>
            </a:r>
            <a:r>
              <a:rPr lang="pt-BR" dirty="0" err="1"/>
              <a:t>JavaScript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Conceito:</a:t>
            </a:r>
            <a:r>
              <a:rPr lang="pt-BR" dirty="0"/>
              <a:t> </a:t>
            </a:r>
            <a:r>
              <a:rPr lang="pt-BR" dirty="0" err="1"/>
              <a:t>Fetch</a:t>
            </a:r>
            <a:r>
              <a:rPr lang="pt-BR" dirty="0"/>
              <a:t> API para comunicação com </a:t>
            </a:r>
            <a:r>
              <a:rPr lang="pt-BR" dirty="0" err="1"/>
              <a:t>backend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Ferramentas:</a:t>
            </a:r>
            <a:r>
              <a:rPr lang="pt-BR" dirty="0"/>
              <a:t> </a:t>
            </a:r>
            <a:r>
              <a:rPr lang="pt-BR" dirty="0" err="1"/>
              <a:t>Maven</a:t>
            </a:r>
            <a:r>
              <a:rPr lang="pt-BR" dirty="0"/>
              <a:t>, </a:t>
            </a:r>
            <a:r>
              <a:rPr lang="pt-BR" dirty="0" err="1"/>
              <a:t>Postman</a:t>
            </a:r>
            <a:r>
              <a:rPr lang="pt-BR" dirty="0"/>
              <a:t>, VS </a:t>
            </a:r>
            <a:r>
              <a:rPr lang="pt-BR" dirty="0" err="1"/>
              <a:t>Code</a:t>
            </a:r>
            <a:r>
              <a:rPr lang="pt-BR" dirty="0"/>
              <a:t> / </a:t>
            </a:r>
            <a:r>
              <a:rPr lang="pt-BR" dirty="0" err="1"/>
              <a:t>IntelliJ</a:t>
            </a:r>
            <a:endParaRPr lang="pt-BR" dirty="0"/>
          </a:p>
          <a:p>
            <a:endParaRPr lang="en-US" dirty="0"/>
          </a:p>
        </p:txBody>
      </p:sp>
      <p:pic>
        <p:nvPicPr>
          <p:cNvPr id="3076" name="Picture 4" descr="Design PNG E SVG De Ícone Da Linguagem De Programação Java Para Camisetas">
            <a:extLst>
              <a:ext uri="{FF2B5EF4-FFF2-40B4-BE49-F238E27FC236}">
                <a16:creationId xmlns:a16="http://schemas.microsoft.com/office/drawing/2014/main" id="{D04ABF4C-E81D-A9E6-1269-01936D19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071234"/>
            <a:ext cx="1317171" cy="131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D656391-E8D9-8C45-F8CF-0D3664FB2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218" y="2194038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2 Database Engine">
            <a:extLst>
              <a:ext uri="{FF2B5EF4-FFF2-40B4-BE49-F238E27FC236}">
                <a16:creationId xmlns:a16="http://schemas.microsoft.com/office/drawing/2014/main" id="{6E14E45F-AE68-E033-85B1-66C9AC5D9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782" y="2302485"/>
            <a:ext cx="1561193" cy="85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ecnologias e Frameworks que você precisa conhecer">
            <a:extLst>
              <a:ext uri="{FF2B5EF4-FFF2-40B4-BE49-F238E27FC236}">
                <a16:creationId xmlns:a16="http://schemas.microsoft.com/office/drawing/2014/main" id="{A71EC19C-992D-962F-C98A-20800FFB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703" y="4310686"/>
            <a:ext cx="2569029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Postman Sticker Adesivo - Stickers Devs">
            <a:extLst>
              <a:ext uri="{FF2B5EF4-FFF2-40B4-BE49-F238E27FC236}">
                <a16:creationId xmlns:a16="http://schemas.microsoft.com/office/drawing/2014/main" id="{B4D3C240-A043-6FD3-63DE-7CD8D13B3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866" y="4003675"/>
            <a:ext cx="2151743" cy="17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83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6EBAF-9A18-7440-9F39-87C717CA97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851" y="2983967"/>
            <a:ext cx="2565004" cy="2672020"/>
          </a:xfrm>
        </p:spPr>
        <p:txBody>
          <a:bodyPr>
            <a:normAutofit/>
          </a:bodyPr>
          <a:lstStyle/>
          <a:p>
            <a:r>
              <a:rPr lang="en-US" dirty="0" err="1"/>
              <a:t>Imagem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7E20F-879F-A9B5-65EB-1BFF3DB9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CRUD de Usuários - Por Onde Começamos: Gerenciamento de Usuários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1DF05-C413-4B27-0EF1-0413619B9B8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 CRUD (Create, Read, Update, Delete):</a:t>
            </a:r>
            <a:r>
              <a:rPr lang="pt-BR" sz="1600" dirty="0"/>
              <a:t> base para manipulação de dados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 Objetivo:</a:t>
            </a:r>
            <a:r>
              <a:rPr lang="pt-BR" sz="1600" dirty="0"/>
              <a:t> cadastro de novos usuários e gestão por administradores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 Papéis:</a:t>
            </a:r>
            <a:r>
              <a:rPr lang="pt-BR" sz="1600" dirty="0"/>
              <a:t> estrutura inicial de permissões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Usuário Comum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Protetor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Administrador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 </a:t>
            </a:r>
            <a:r>
              <a:rPr lang="pt-BR" sz="1600" b="1" dirty="0"/>
              <a:t>Fluxo do Sistema:</a:t>
            </a:r>
            <a:br>
              <a:rPr lang="pt-BR" dirty="0"/>
            </a:br>
            <a:r>
              <a:rPr lang="pt-BR" dirty="0"/>
              <a:t>Frontend → Controller → Service → Repository → Banco de Dados</a:t>
            </a:r>
          </a:p>
          <a:p>
            <a:endParaRPr lang="en-US" dirty="0"/>
          </a:p>
        </p:txBody>
      </p:sp>
      <p:pic>
        <p:nvPicPr>
          <p:cNvPr id="4098" name="Picture 2" descr="What is CRUD? Explanation &amp; Examples">
            <a:extLst>
              <a:ext uri="{FF2B5EF4-FFF2-40B4-BE49-F238E27FC236}">
                <a16:creationId xmlns:a16="http://schemas.microsoft.com/office/drawing/2014/main" id="{5FF2BE21-C3E6-AC71-0568-1D28D71E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1825625"/>
            <a:ext cx="5353051" cy="421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05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EFD70-44D4-1470-4876-3EC6FE452C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94971" y="1825625"/>
            <a:ext cx="647337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Entidade Usuario: </a:t>
            </a:r>
            <a:br>
              <a:rPr lang="pt-BR" dirty="0"/>
            </a:br>
            <a:r>
              <a:rPr lang="pt-BR" sz="2200" dirty="0"/>
              <a:t>representação do usuário no banco de dados</a:t>
            </a:r>
            <a:br>
              <a:rPr lang="pt-BR" dirty="0"/>
            </a:br>
            <a:endParaRPr lang="pt-BR" dirty="0"/>
          </a:p>
          <a:p>
            <a:r>
              <a:rPr lang="pt-BR" dirty="0"/>
              <a:t>UsuarioRepository: </a:t>
            </a:r>
            <a:br>
              <a:rPr lang="pt-BR" dirty="0"/>
            </a:br>
            <a:r>
              <a:rPr lang="pt-BR" sz="2200" dirty="0"/>
              <a:t>interface para salvar, buscar e interagir com o banco</a:t>
            </a:r>
            <a:br>
              <a:rPr lang="pt-BR" dirty="0"/>
            </a:br>
            <a:endParaRPr lang="pt-BR" dirty="0"/>
          </a:p>
          <a:p>
            <a:r>
              <a:rPr lang="pt-BR" dirty="0"/>
              <a:t>UsuarioService: </a:t>
            </a:r>
            <a:br>
              <a:rPr lang="pt-BR" dirty="0"/>
            </a:br>
            <a:r>
              <a:rPr lang="pt-BR" sz="2200" dirty="0"/>
              <a:t>lógica de negócio: Verifica se o e-mail já existe ao criar novo usuário. Métodos: criar, buscar, atualizar e deletar</a:t>
            </a:r>
            <a:br>
              <a:rPr lang="pt-BR" dirty="0"/>
            </a:br>
            <a:endParaRPr lang="pt-BR" dirty="0"/>
          </a:p>
          <a:p>
            <a:r>
              <a:rPr lang="pt-BR" dirty="0"/>
              <a:t>UsuarioController:</a:t>
            </a:r>
            <a:br>
              <a:rPr lang="pt-BR" dirty="0"/>
            </a:br>
            <a:r>
              <a:rPr lang="pt-BR" sz="2600" dirty="0"/>
              <a:t>Recebe requisições HTTP (POST, GET, PUT, DELETE) Chama o UsuarioService para executar a lógica, retorna respostas HTTP em JSON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5077A-30B2-02AA-98EF-6C0B829E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Lógica por Trás do CRUD de Usuários</a:t>
            </a:r>
            <a:endParaRPr lang="en-US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85D86F5-B7CF-E5DF-C7CF-57A0965B6639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826827" y="1861456"/>
            <a:ext cx="3378202" cy="3233057"/>
          </a:xfrm>
        </p:spPr>
      </p:pic>
    </p:spTree>
    <p:extLst>
      <p:ext uri="{BB962C8B-B14F-4D97-AF65-F5344CB8AC3E}">
        <p14:creationId xmlns:p14="http://schemas.microsoft.com/office/powerpoint/2010/main" val="253148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ED58-D5F5-8322-D7D6-73D82C2C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Apresentação prática do Crud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B84407-701A-B0E9-C6A2-680C9DE2E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22" y="3067884"/>
            <a:ext cx="5276917" cy="411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218E-D714-EF90-EF7D-5DA0094A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 Sugestões?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1586-322D-E3DA-D02B-6785CCF76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154816"/>
            <a:ext cx="7315200" cy="1500187"/>
          </a:xfrm>
        </p:spPr>
        <p:txBody>
          <a:bodyPr/>
          <a:lstStyle/>
          <a:p>
            <a:pPr algn="ctr"/>
            <a:r>
              <a:rPr lang="pt-BR" sz="2400" b="1" dirty="0"/>
              <a:t>Estamos abertos a feedbacks para tornar o Mybuddy ainda melhor!</a:t>
            </a:r>
            <a:endParaRPr lang="en-US" b="1" dirty="0"/>
          </a:p>
        </p:txBody>
      </p:sp>
      <p:pic>
        <p:nvPicPr>
          <p:cNvPr id="6146" name="Picture 2" descr="Pessoa Pensando Vetores, Ícones e Planos de Fundo para Baixar Grátis">
            <a:extLst>
              <a:ext uri="{FF2B5EF4-FFF2-40B4-BE49-F238E27FC236}">
                <a16:creationId xmlns:a16="http://schemas.microsoft.com/office/drawing/2014/main" id="{3A2CD10A-7703-1336-C5D6-F639E3EF2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656" y="2434771"/>
            <a:ext cx="1745343" cy="234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6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4a">
      <a:dk1>
        <a:srgbClr val="000000"/>
      </a:dk1>
      <a:lt1>
        <a:srgbClr val="FFFFFF"/>
      </a:lt1>
      <a:dk2>
        <a:srgbClr val="171431"/>
      </a:dk2>
      <a:lt2>
        <a:srgbClr val="1F66B2"/>
      </a:lt2>
      <a:accent1>
        <a:srgbClr val="7A77C6"/>
      </a:accent1>
      <a:accent2>
        <a:srgbClr val="08F7FE"/>
      </a:accent2>
      <a:accent3>
        <a:srgbClr val="4A47A9"/>
      </a:accent3>
      <a:accent4>
        <a:srgbClr val="FF9200"/>
      </a:accent4>
      <a:accent5>
        <a:srgbClr val="E450A9"/>
      </a:accent5>
      <a:accent6>
        <a:srgbClr val="7320A3"/>
      </a:accent6>
      <a:hlink>
        <a:srgbClr val="F7B615"/>
      </a:hlink>
      <a:folHlink>
        <a:srgbClr val="704404"/>
      </a:folHlink>
    </a:clrScheme>
    <a:fontScheme name="Custom 16">
      <a:majorFont>
        <a:latin typeface="Bricolage Grotesque 14pt"/>
        <a:ea typeface=""/>
        <a:cs typeface=""/>
      </a:majorFont>
      <a:minorFont>
        <a:latin typeface="Bricolage Grotesque 14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494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Bricolage Grotesque 14pt</vt:lpstr>
      <vt:lpstr>Calibri</vt:lpstr>
      <vt:lpstr>Roboto</vt:lpstr>
      <vt:lpstr>Office Theme</vt:lpstr>
      <vt:lpstr>Mybuddy:  Conectando Lares e Patas</vt:lpstr>
      <vt:lpstr>O Problema que Queremos Resolver</vt:lpstr>
      <vt:lpstr>A Solução: Mybuddy</vt:lpstr>
      <vt:lpstr>Como Funciona ?</vt:lpstr>
      <vt:lpstr>Tecnologias Utilizadas</vt:lpstr>
      <vt:lpstr>CRUD de Usuários - Por Onde Começamos: Gerenciamento de Usuários</vt:lpstr>
      <vt:lpstr>A Lógica por Trás do CRUD de Usuários</vt:lpstr>
      <vt:lpstr>Apresentação prática do Crud  </vt:lpstr>
      <vt:lpstr>Dúvidas? Sugestões?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Yasin Arafat</dc:creator>
  <cp:lastModifiedBy>Emerson Júnior</cp:lastModifiedBy>
  <cp:revision>33</cp:revision>
  <dcterms:created xsi:type="dcterms:W3CDTF">2024-05-23T06:52:39Z</dcterms:created>
  <dcterms:modified xsi:type="dcterms:W3CDTF">2025-09-17T18:28:34Z</dcterms:modified>
</cp:coreProperties>
</file>