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5" r:id="rId5"/>
    <p:sldId id="264" r:id="rId6"/>
    <p:sldId id="259" r:id="rId7"/>
    <p:sldId id="262" r:id="rId8"/>
    <p:sldId id="256" r:id="rId9"/>
    <p:sldId id="263" r:id="rId10"/>
    <p:sldId id="261" r:id="rId1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Personalizar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>generated using python-pptx</dc:description>
  <cp:lastModifiedBy>Allan Lauzid</cp:lastModifiedBy>
  <cp:revision>2</cp:revision>
  <dcterms:created xsi:type="dcterms:W3CDTF">2013-01-27T09:14:16Z</dcterms:created>
  <dcterms:modified xsi:type="dcterms:W3CDTF">2024-10-05T17:15:18Z</dcterms:modified>
  <cp:category/>
</cp:coreProperties>
</file>