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284" r:id="rId13"/>
    <p:sldId id="259" r:id="rId1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66B33-258D-88F0-F608-991674837D53}" v="15" dt="2025-03-12T01:31:41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935" autoAdjust="0"/>
  </p:normalViewPr>
  <p:slideViewPr>
    <p:cSldViewPr snapToGrid="0">
      <p:cViewPr varScale="1">
        <p:scale>
          <a:sx n="58" d="100"/>
          <a:sy n="58" d="100"/>
        </p:scale>
        <p:origin x="11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3BA4A-8631-446B-962F-94C299D9B5F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F4D03-C201-4C04-BD1C-AFDB6871BE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594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CO" dirty="0"/>
            </a:br>
            <a:r>
              <a:rPr lang="es-MX" dirty="0"/>
              <a:t>Su sintaxis sencilla y legible facilita la escritura de código y su depuración.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4D03-C201-4C04-BD1C-AFDB6871BE07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181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4B7E8-F264-78E1-3252-9ED0AA9A0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DA9457C-63B4-05C1-EA3F-75C9B89827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55CDABD-9AA5-E49E-248D-F22DAA962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CO" dirty="0"/>
            </a:br>
            <a:r>
              <a:rPr lang="es-MX" dirty="0"/>
              <a:t>Su sintaxis sencilla y legible facilita la escritura de código y su depuración.</a:t>
            </a:r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D2A2D6-62C6-B78C-FF22-96F688A7D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4D03-C201-4C04-BD1C-AFDB6871BE07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185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NumPy</a:t>
            </a:r>
            <a:r>
              <a:rPr lang="es-MX" dirty="0"/>
              <a:t> expande automáticamente los </a:t>
            </a:r>
            <a:r>
              <a:rPr lang="es-MX" dirty="0" err="1"/>
              <a:t>arrays</a:t>
            </a:r>
            <a:r>
              <a:rPr lang="es-MX" dirty="0"/>
              <a:t> más pequeños para que coincidan con la forma de los </a:t>
            </a:r>
            <a:r>
              <a:rPr lang="es-MX" dirty="0" err="1"/>
              <a:t>arrays</a:t>
            </a:r>
            <a:r>
              <a:rPr lang="es-MX" dirty="0"/>
              <a:t> más grandes.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F4D03-C201-4C04-BD1C-AFDB6871BE0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644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BE5EE-9FA7-54A5-07E1-AEF31A25A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76C17F-3C2E-FBCA-8186-92C08B689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660802-7C4E-4325-5C0C-87A333BB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171475-0E61-901F-00E4-9DD50C8A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E9FCD-ADBE-E3C1-4552-1C52FA0C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740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240A3-BFF0-9AF3-8BA7-8C4780A2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515740-B46B-4CF5-93AC-61D015BDD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C6010-9C57-F59F-0780-6ABB8FD2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4C220-63D5-D623-F563-26E2DEEC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A160D-3F68-F2C6-54AB-C998F6DC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527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3D7654-BFD2-1CEF-FC6D-5F406CD23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C6309A-D30D-C84D-5522-05A0D6B75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C1F3DB-5C76-130F-14F6-01469593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F7E69F-5126-43F1-9A2D-A2B30C9C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40A40-E643-437F-17ED-80071E4A4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24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7BA32-0A08-0193-71E2-45364727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00001D-5879-66EC-C05E-BC5D3491A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998413-5F9B-1CDC-7783-970A87C0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E722A-EF28-2420-6A68-5F626F650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F9723-4D8E-F704-7732-915CA64B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20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B02AC-F75A-3492-B88E-E6B67EE8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18518-F1D7-FA4A-C237-1CA784A3B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49B0E-357C-9CA3-7096-C451A143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B50AF-3122-EC24-D1D2-1EFF12F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11D36-8EAE-6618-85B0-D05C3B3B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686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C7DF0-7621-B86D-93E9-992CF3C7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56CA0-2D79-2EF7-383C-459B6743F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996642-4BBA-98F5-3DF5-56C9C9E06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B284D-C78F-31B1-B96D-3DCA7023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4AC41D-4066-771D-F356-A09B1BB0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1613E3-024B-F8FC-DA87-73A44EBF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9126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5286B3-B1FE-A5CD-C5A8-5639CAB6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2E9C9-B008-0517-3202-C74E5E86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AD591A-A958-4F6D-6529-8BE86BBCF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FA906A-7A30-A80A-072E-1DD865F50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C5D333-D4FD-B9B3-5D38-A3864B469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BB9414-B15A-461D-37FA-E54559AB0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2086CA-38B7-1E80-7446-39BE69A4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48EC698-3A73-8402-633B-6D338D20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500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FF7AF-D0FB-21DF-9D29-A31EC474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B6C0198-9798-7069-380B-78F77A94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EA02D5-9D09-62ED-C65E-2C7F2054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30BC32-2B94-EE0D-066E-CDC376B2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1360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E12FB1-9C51-B70F-3034-81133CD0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25DF10-9EA9-40F8-9F90-5911DA6A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A6B052-67B0-35F7-C54A-C7EF2CC1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335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ACC6C1-5E21-8879-CB16-3E375110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FDD1E-4A7C-F59E-A367-785CE4368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B48CBE-D6ED-0161-010C-F4EBBBE99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041A70-7464-3644-4050-76E41D26C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B33542-49BB-AE77-9A1B-58F0083CA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230324-2707-A0EC-0756-0261189E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9818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5BA86-EA6F-5545-F787-43DD69CF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299A81-26A1-28D7-A812-5B0ABCED8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79C0AA-D4F6-4BD6-A645-5F51D76D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0FE76-FA95-D797-27E8-36A4D9B4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37A4EC-D1D7-D271-E2F9-66EADCCC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945BA8-2AE5-1F3C-D9AE-30453365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988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09E9BC-2734-5AB2-F20C-CB487D2A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42DB91-B10D-E0FA-2F94-21B28C2CD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C77A4-1DCC-B640-B57F-9D244A855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D1F6C-3FFA-4FFF-B33C-059FC11D8D9C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6142D9-0DE5-40E3-AA33-1B302F11A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2C5ACA-6EBF-26A6-220F-AA533363F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53B7-2D36-4CB3-B70C-D1D48B4AFD9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628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hyperlink" Target="https://github.com/EderLara/Fundamentos-Big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E&amp;source=gmail&amp;q=https://numpy.org/devdocs/user/quickstart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9A99F-C1C8-AF2B-5FA8-D960BC8BC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err="1"/>
              <a:t>Numpy</a:t>
            </a:r>
            <a:r>
              <a:rPr lang="es-CO" dirty="0"/>
              <a:t> y </a:t>
            </a:r>
            <a:r>
              <a:rPr lang="es-CO" dirty="0" err="1"/>
              <a:t>Matplotlib</a:t>
            </a:r>
            <a:endParaRPr lang="es-CO" dirty="0" err="1">
              <a:ea typeface="Calibri Light"/>
              <a:cs typeface="Calibri Ligh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FEE383-81F5-8780-7BA4-E1BB0F44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CO" dirty="0"/>
              <a:t>Por Eder Lara T</a:t>
            </a:r>
          </a:p>
        </p:txBody>
      </p:sp>
    </p:spTree>
    <p:extLst>
      <p:ext uri="{BB962C8B-B14F-4D97-AF65-F5344CB8AC3E}">
        <p14:creationId xmlns:p14="http://schemas.microsoft.com/office/powerpoint/2010/main" val="275158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E5682-5E54-A51B-2A2C-D2399CBE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Operando con Arreglos en un set de datos: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1A0647-C0B4-0FC9-80EB-8291EF28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029" y="1972550"/>
            <a:ext cx="9555941" cy="4193235"/>
          </a:xfrm>
        </p:spPr>
      </p:pic>
    </p:spTree>
    <p:extLst>
      <p:ext uri="{BB962C8B-B14F-4D97-AF65-F5344CB8AC3E}">
        <p14:creationId xmlns:p14="http://schemas.microsoft.com/office/powerpoint/2010/main" val="795790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3B877CC-B1E6-807E-B31A-9D6542EBA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265" y="426180"/>
            <a:ext cx="8013469" cy="6005640"/>
          </a:xfrm>
        </p:spPr>
      </p:pic>
    </p:spTree>
    <p:extLst>
      <p:ext uri="{BB962C8B-B14F-4D97-AF65-F5344CB8AC3E}">
        <p14:creationId xmlns:p14="http://schemas.microsoft.com/office/powerpoint/2010/main" val="113569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7447C-85D4-1DC5-B18E-1C1B7E23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 práctico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ECE139-E6B6-6B75-F705-FFFA8557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En el siguiente repositorio encontraremos un ejercicio para que sea analizado en clase:</a:t>
            </a:r>
          </a:p>
          <a:p>
            <a:endParaRPr lang="es-CO" dirty="0"/>
          </a:p>
          <a:p>
            <a:r>
              <a:rPr lang="es-CO" dirty="0">
                <a:hlinkClick r:id="rId2"/>
              </a:rPr>
              <a:t>https://github.com/EderLara/Fundamentos-Big-Data</a:t>
            </a:r>
            <a:endParaRPr lang="es-CO" dirty="0"/>
          </a:p>
          <a:p>
            <a:r>
              <a:rPr lang="es-CO" dirty="0"/>
              <a:t>Recursos adicionales:</a:t>
            </a:r>
          </a:p>
          <a:p>
            <a:pPr lvl="1"/>
            <a:r>
              <a:rPr lang="es-MX" dirty="0"/>
              <a:t>Documentación oficial de </a:t>
            </a:r>
            <a:r>
              <a:rPr lang="es-MX" dirty="0" err="1"/>
              <a:t>NumPy</a:t>
            </a:r>
            <a:r>
              <a:rPr lang="es-MX" dirty="0"/>
              <a:t>: </a:t>
            </a:r>
            <a:r>
              <a:rPr lang="es-MX" dirty="0">
                <a:hlinkClick r:id="rId3"/>
              </a:rPr>
              <a:t>https://numpy.org/</a:t>
            </a:r>
            <a:endParaRPr lang="es-CO" dirty="0"/>
          </a:p>
          <a:p>
            <a:pPr lvl="1"/>
            <a:r>
              <a:rPr lang="es-CO" dirty="0"/>
              <a:t>Tutorial de </a:t>
            </a:r>
            <a:r>
              <a:rPr lang="es-CO" dirty="0" err="1"/>
              <a:t>NumPy</a:t>
            </a:r>
            <a:r>
              <a:rPr lang="es-CO" dirty="0"/>
              <a:t> de SciPy.org: </a:t>
            </a:r>
            <a:r>
              <a:rPr lang="es-CO" dirty="0">
                <a:hlinkClick r:id="rId4"/>
              </a:rPr>
              <a:t>https://numpy.org/devdocs/user/quickstart.html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735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8E624-9D8E-A577-6633-30D1EDC76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79DA-E800-4634-BFF3-5582874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Muchas Gracias.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5840C0A-22AF-0765-6A69-BE0EAE4C7D6C}"/>
              </a:ext>
            </a:extLst>
          </p:cNvPr>
          <p:cNvCxnSpPr/>
          <p:nvPr/>
        </p:nvCxnSpPr>
        <p:spPr>
          <a:xfrm>
            <a:off x="838200" y="61769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84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5FAC0-9847-52BD-9F87-0169A254E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Manipulacion</a:t>
            </a:r>
            <a:r>
              <a:rPr lang="es-MX" dirty="0"/>
              <a:t> de datos con </a:t>
            </a:r>
            <a:r>
              <a:rPr lang="es-MX" dirty="0" err="1"/>
              <a:t>Numpy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AC8A9-C017-2A36-D0A0-496CBBF9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 err="1"/>
              <a:t>NumPy</a:t>
            </a:r>
            <a:r>
              <a:rPr lang="es-MX" sz="3200" dirty="0"/>
              <a:t> (</a:t>
            </a:r>
            <a:r>
              <a:rPr lang="es-MX" sz="3200" dirty="0" err="1"/>
              <a:t>Numerical</a:t>
            </a:r>
            <a:r>
              <a:rPr lang="es-MX" sz="3200" dirty="0"/>
              <a:t> Python) es una biblioteca fundamental para la computación numérica en Python. Proporciona soporte para </a:t>
            </a:r>
            <a:r>
              <a:rPr lang="es-MX" sz="3200" dirty="0" err="1"/>
              <a:t>arrays</a:t>
            </a:r>
            <a:r>
              <a:rPr lang="es-MX" sz="3200" dirty="0"/>
              <a:t> multidimensionales y funciones matemáticas de alto rendimiento.</a:t>
            </a:r>
          </a:p>
          <a:p>
            <a:r>
              <a:rPr lang="es-CO" sz="3200" dirty="0"/>
              <a:t>Qué es </a:t>
            </a:r>
            <a:r>
              <a:rPr lang="es-CO" sz="3200" dirty="0" err="1"/>
              <a:t>NumPy</a:t>
            </a:r>
            <a:r>
              <a:rPr lang="es-CO" sz="3200" dirty="0"/>
              <a:t>?</a:t>
            </a:r>
          </a:p>
          <a:p>
            <a:pPr lvl="1"/>
            <a:r>
              <a:rPr lang="es-MX" dirty="0" err="1"/>
              <a:t>NumPy</a:t>
            </a:r>
            <a:r>
              <a:rPr lang="es-MX" dirty="0"/>
              <a:t> es una biblioteca de Python que proporciona soporte para </a:t>
            </a:r>
            <a:r>
              <a:rPr lang="es-MX" dirty="0" err="1"/>
              <a:t>arrays</a:t>
            </a:r>
            <a:r>
              <a:rPr lang="es-MX" dirty="0"/>
              <a:t> multidimensionales, que son estructuras de datos eficientes para almacenar y manipular grandes cantidades de datos numéricos.</a:t>
            </a:r>
          </a:p>
          <a:p>
            <a:pPr lvl="1"/>
            <a:r>
              <a:rPr lang="es-MX" dirty="0"/>
              <a:t>También incluye una amplia gama de funciones matemáticas y estadísticas para realizar operaciones en </a:t>
            </a:r>
            <a:r>
              <a:rPr lang="es-MX" dirty="0" err="1"/>
              <a:t>arrays</a:t>
            </a:r>
            <a:r>
              <a:rPr lang="es-MX" dirty="0"/>
              <a:t>.</a:t>
            </a:r>
            <a:r>
              <a:rPr lang="es-CO" sz="2800" dirty="0"/>
              <a:t>	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C797B353-5254-21E7-77B8-E627C63C60D6}"/>
              </a:ext>
            </a:extLst>
          </p:cNvPr>
          <p:cNvCxnSpPr/>
          <p:nvPr/>
        </p:nvCxnSpPr>
        <p:spPr>
          <a:xfrm>
            <a:off x="838200" y="61769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9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50F86-5BBC-9028-7153-ABE7793B4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6D508-5D36-6F69-FE8D-1BFDD9FB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Manipulacion</a:t>
            </a:r>
            <a:r>
              <a:rPr lang="es-MX" dirty="0"/>
              <a:t> de datos con </a:t>
            </a:r>
            <a:r>
              <a:rPr lang="es-MX" dirty="0" err="1"/>
              <a:t>Numpy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CEB0A-4C5B-8E70-CAEE-1214F4B33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200" dirty="0" err="1"/>
              <a:t>Arrays</a:t>
            </a:r>
            <a:r>
              <a:rPr lang="es-MX" sz="3200" dirty="0"/>
              <a:t> de </a:t>
            </a:r>
            <a:r>
              <a:rPr lang="es-MX" sz="3200" dirty="0" err="1"/>
              <a:t>NumPy</a:t>
            </a:r>
            <a:r>
              <a:rPr lang="es-MX" sz="3200" dirty="0"/>
              <a:t>:</a:t>
            </a:r>
          </a:p>
          <a:p>
            <a:pPr lvl="1"/>
            <a:r>
              <a:rPr lang="es-MX" sz="2000" dirty="0"/>
              <a:t>Los </a:t>
            </a:r>
            <a:r>
              <a:rPr lang="es-MX" sz="2000" dirty="0" err="1"/>
              <a:t>arrays</a:t>
            </a:r>
            <a:r>
              <a:rPr lang="es-MX" sz="2000" dirty="0"/>
              <a:t> de </a:t>
            </a:r>
            <a:r>
              <a:rPr lang="es-MX" sz="2000" dirty="0" err="1"/>
              <a:t>NumPy</a:t>
            </a:r>
            <a:r>
              <a:rPr lang="es-MX" sz="2000" dirty="0"/>
              <a:t> son similares a las listas de Python, pero son más eficientes para almacenar y manipular datos numéricos.</a:t>
            </a:r>
          </a:p>
          <a:p>
            <a:pPr lvl="1"/>
            <a:r>
              <a:rPr lang="es-MX" sz="2000" dirty="0"/>
              <a:t>Puedes crear </a:t>
            </a:r>
            <a:r>
              <a:rPr lang="es-MX" sz="2000" dirty="0" err="1"/>
              <a:t>arrays</a:t>
            </a:r>
            <a:r>
              <a:rPr lang="es-MX" sz="2000" dirty="0"/>
              <a:t> a partir de listas, tuplas u otras estructuras de datos.</a:t>
            </a:r>
            <a:endParaRPr lang="es-MX" sz="2800" dirty="0"/>
          </a:p>
          <a:p>
            <a:pPr marL="0" indent="0">
              <a:buNone/>
            </a:pPr>
            <a:r>
              <a:rPr lang="es-CO" sz="2800" dirty="0"/>
              <a:t>	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0811B37-2A6B-908A-37E3-6C3E4EC7D445}"/>
              </a:ext>
            </a:extLst>
          </p:cNvPr>
          <p:cNvCxnSpPr/>
          <p:nvPr/>
        </p:nvCxnSpPr>
        <p:spPr>
          <a:xfrm>
            <a:off x="838200" y="61769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7CA7B161-9C5C-2A36-6987-8C517491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05" y="3300219"/>
            <a:ext cx="5811061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0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0ED1E9-624A-35CB-AD8C-C4AA8D2F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Operaciones con </a:t>
            </a:r>
            <a:r>
              <a:rPr lang="es-CO" dirty="0" err="1"/>
              <a:t>Arrays</a:t>
            </a:r>
            <a:r>
              <a:rPr lang="es-CO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FD528-D430-5C7A-3C2F-456C3ACF1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9373" cy="4351338"/>
          </a:xfrm>
        </p:spPr>
        <p:txBody>
          <a:bodyPr>
            <a:normAutofit/>
          </a:bodyPr>
          <a:lstStyle/>
          <a:p>
            <a:r>
              <a:rPr lang="es-CO" dirty="0"/>
              <a:t>Operaciones con </a:t>
            </a:r>
            <a:r>
              <a:rPr lang="es-CO" dirty="0" err="1"/>
              <a:t>Arrays</a:t>
            </a:r>
            <a:r>
              <a:rPr lang="es-CO" dirty="0"/>
              <a:t>:</a:t>
            </a:r>
          </a:p>
          <a:p>
            <a:pPr lvl="1"/>
            <a:r>
              <a:rPr lang="es-MX" dirty="0" err="1"/>
              <a:t>NumPy</a:t>
            </a:r>
            <a:r>
              <a:rPr lang="es-MX" dirty="0"/>
              <a:t> proporciona una amplia gama de funciones para realizar operaciones matemáticas y estadísticas en </a:t>
            </a:r>
            <a:r>
              <a:rPr lang="es-MX" dirty="0" err="1"/>
              <a:t>arrays</a:t>
            </a:r>
            <a:r>
              <a:rPr lang="es-MX" dirty="0"/>
              <a:t>.</a:t>
            </a:r>
          </a:p>
          <a:p>
            <a:pPr lvl="1"/>
            <a:endParaRPr lang="es-CO" dirty="0"/>
          </a:p>
          <a:p>
            <a:pPr lvl="1"/>
            <a:r>
              <a:rPr lang="es-MX" dirty="0"/>
              <a:t>Puedes realizar operaciones elemento por elemento, operaciones matriciales y operaciones de agregación.</a:t>
            </a:r>
            <a:endParaRPr lang="es-CO" dirty="0"/>
          </a:p>
          <a:p>
            <a:pPr lvl="1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E405B5-2138-D693-FD30-3C4C18F5C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951" y="1690688"/>
            <a:ext cx="4829849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2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2C656-8FC4-6640-ECC3-51496795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Indexación y </a:t>
            </a:r>
            <a:r>
              <a:rPr lang="es-CO" dirty="0" err="1"/>
              <a:t>Slicing</a:t>
            </a:r>
            <a:r>
              <a:rPr lang="es-CO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923AD-6B03-7130-4B56-816CA8F73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0" y="1825625"/>
            <a:ext cx="3924300" cy="4351338"/>
          </a:xfrm>
        </p:spPr>
        <p:txBody>
          <a:bodyPr/>
          <a:lstStyle/>
          <a:p>
            <a:r>
              <a:rPr lang="es-MX" dirty="0"/>
              <a:t>Puedes acceder a elementos individuales o subconjuntos de </a:t>
            </a:r>
            <a:r>
              <a:rPr lang="es-MX" dirty="0" err="1"/>
              <a:t>arrays</a:t>
            </a:r>
            <a:r>
              <a:rPr lang="es-MX" dirty="0"/>
              <a:t> utilizando la indexación y el </a:t>
            </a:r>
            <a:r>
              <a:rPr lang="es-MX" dirty="0" err="1"/>
              <a:t>slicing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La indexación y el </a:t>
            </a:r>
            <a:r>
              <a:rPr lang="es-MX" dirty="0" err="1"/>
              <a:t>slicing</a:t>
            </a:r>
            <a:r>
              <a:rPr lang="es-MX" dirty="0"/>
              <a:t> en </a:t>
            </a:r>
            <a:r>
              <a:rPr lang="es-MX" dirty="0" err="1"/>
              <a:t>NumPy</a:t>
            </a:r>
            <a:r>
              <a:rPr lang="es-MX" dirty="0"/>
              <a:t> son similares a los de las listas de Python.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3C02A5-B08A-4477-B47A-BA02E8345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14" y="1759894"/>
            <a:ext cx="6931186" cy="441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8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5826F-4DC5-2F05-6878-BB2E9BAC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Funciones Universales (</a:t>
            </a:r>
            <a:r>
              <a:rPr lang="es-CO" dirty="0" err="1"/>
              <a:t>UFuncs</a:t>
            </a:r>
            <a:r>
              <a:rPr lang="es-CO" dirty="0"/>
              <a:t>):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C50E2-70C0-9E3A-B8FA-017EB8C6B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727" cy="4351338"/>
          </a:xfrm>
        </p:spPr>
        <p:txBody>
          <a:bodyPr/>
          <a:lstStyle/>
          <a:p>
            <a:r>
              <a:rPr lang="es-MX" dirty="0" err="1"/>
              <a:t>NumPy</a:t>
            </a:r>
            <a:r>
              <a:rPr lang="es-MX" dirty="0"/>
              <a:t> proporciona funciones universales (</a:t>
            </a:r>
            <a:r>
              <a:rPr lang="es-MX" dirty="0" err="1"/>
              <a:t>UFuncs</a:t>
            </a:r>
            <a:r>
              <a:rPr lang="es-MX" dirty="0"/>
              <a:t>) que realizan operaciones elemento por elemento en </a:t>
            </a:r>
            <a:r>
              <a:rPr lang="es-MX" dirty="0" err="1"/>
              <a:t>arrays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Las </a:t>
            </a:r>
            <a:r>
              <a:rPr lang="es-MX" dirty="0" err="1"/>
              <a:t>UFuncs</a:t>
            </a:r>
            <a:r>
              <a:rPr lang="es-MX" dirty="0"/>
              <a:t> son muy eficientes y pueden mejorar significativamente el rendimiento de tu código.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E0695E-9BD9-3BF4-95E3-94464A197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695"/>
          <a:stretch/>
        </p:blipFill>
        <p:spPr>
          <a:xfrm>
            <a:off x="5340927" y="2360043"/>
            <a:ext cx="6426158" cy="327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14B60-B350-F4C2-1987-3E4149DB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Broadcasting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69E47-BAC3-E26E-1B12-23BD08E01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</a:t>
            </a:r>
            <a:r>
              <a:rPr lang="es-MX" dirty="0" err="1"/>
              <a:t>broadcasting</a:t>
            </a:r>
            <a:r>
              <a:rPr lang="es-MX" dirty="0"/>
              <a:t> es una característica de </a:t>
            </a:r>
            <a:r>
              <a:rPr lang="es-MX" dirty="0" err="1"/>
              <a:t>NumPy</a:t>
            </a:r>
            <a:r>
              <a:rPr lang="es-MX" dirty="0"/>
              <a:t> que permite realizar operaciones en </a:t>
            </a:r>
            <a:r>
              <a:rPr lang="es-MX" dirty="0" err="1"/>
              <a:t>arrays</a:t>
            </a:r>
            <a:r>
              <a:rPr lang="es-MX" dirty="0"/>
              <a:t> de diferentes formas. 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F4E910-B902-7689-8167-E82387016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23" y="2724417"/>
            <a:ext cx="7098554" cy="345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9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A240-7D42-17C1-5320-001BE08C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Operando con Arreglos en un set de datos: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B2FEF3-00EA-2405-3933-1E220FFBE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614" y="1690688"/>
            <a:ext cx="9088771" cy="4555690"/>
          </a:xfrm>
        </p:spPr>
      </p:pic>
    </p:spTree>
    <p:extLst>
      <p:ext uri="{BB962C8B-B14F-4D97-AF65-F5344CB8AC3E}">
        <p14:creationId xmlns:p14="http://schemas.microsoft.com/office/powerpoint/2010/main" val="34730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0F647-54A6-1779-F6DE-072E7A4F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Operando con Arreglos en un set de datos: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AECC15-3E79-8D98-A6DB-88169B20D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705" y="1464234"/>
            <a:ext cx="7830589" cy="5101593"/>
          </a:xfrm>
        </p:spPr>
      </p:pic>
    </p:spTree>
    <p:extLst>
      <p:ext uri="{BB962C8B-B14F-4D97-AF65-F5344CB8AC3E}">
        <p14:creationId xmlns:p14="http://schemas.microsoft.com/office/powerpoint/2010/main" val="2658805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408</Words>
  <Application>Microsoft Office PowerPoint</Application>
  <PresentationFormat>Panorámica</PresentationFormat>
  <Paragraphs>44</Paragraphs>
  <Slides>13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Numpy y Matplotlib</vt:lpstr>
      <vt:lpstr>Manipulacion de datos con Numpy</vt:lpstr>
      <vt:lpstr>Manipulacion de datos con Numpy</vt:lpstr>
      <vt:lpstr>Operaciones con Arrays:</vt:lpstr>
      <vt:lpstr>Indexación y Slicing:</vt:lpstr>
      <vt:lpstr>Funciones Universales (UFuncs):</vt:lpstr>
      <vt:lpstr>Broadcasting</vt:lpstr>
      <vt:lpstr>Operando con Arreglos en un set de datos:</vt:lpstr>
      <vt:lpstr>Operando con Arreglos en un set de datos:</vt:lpstr>
      <vt:lpstr>Operando con Arreglos en un set de datos:</vt:lpstr>
      <vt:lpstr>Presentación de PowerPoint</vt:lpstr>
      <vt:lpstr>Ejercicio práctico</vt:lpstr>
      <vt:lpstr>Muchas 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Eder Lara Trujillo</dc:creator>
  <cp:lastModifiedBy>Eder Lara Trujillo</cp:lastModifiedBy>
  <cp:revision>23</cp:revision>
  <dcterms:created xsi:type="dcterms:W3CDTF">2025-02-01T00:21:50Z</dcterms:created>
  <dcterms:modified xsi:type="dcterms:W3CDTF">2025-03-12T01:31:45Z</dcterms:modified>
</cp:coreProperties>
</file>