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9936163" cy="14795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1" autoAdjust="0"/>
    <p:restoredTop sz="94660"/>
  </p:normalViewPr>
  <p:slideViewPr>
    <p:cSldViewPr snapToGrid="0">
      <p:cViewPr varScale="1">
        <p:scale>
          <a:sx n="46" d="100"/>
          <a:sy n="46" d="100"/>
        </p:scale>
        <p:origin x="16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5212" y="2421394"/>
            <a:ext cx="8445739" cy="5151026"/>
          </a:xfrm>
        </p:spPr>
        <p:txBody>
          <a:bodyPr anchor="b"/>
          <a:lstStyle>
            <a:lvl1pPr algn="ctr">
              <a:defRPr sz="652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2021" y="7771064"/>
            <a:ext cx="7452122" cy="3572153"/>
          </a:xfrm>
        </p:spPr>
        <p:txBody>
          <a:bodyPr/>
          <a:lstStyle>
            <a:lvl1pPr marL="0" indent="0" algn="ctr">
              <a:buNone/>
              <a:defRPr sz="2608"/>
            </a:lvl1pPr>
            <a:lvl2pPr marL="496794" indent="0" algn="ctr">
              <a:buNone/>
              <a:defRPr sz="2173"/>
            </a:lvl2pPr>
            <a:lvl3pPr marL="993587" indent="0" algn="ctr">
              <a:buNone/>
              <a:defRPr sz="1956"/>
            </a:lvl3pPr>
            <a:lvl4pPr marL="1490381" indent="0" algn="ctr">
              <a:buNone/>
              <a:defRPr sz="1739"/>
            </a:lvl4pPr>
            <a:lvl5pPr marL="1987174" indent="0" algn="ctr">
              <a:buNone/>
              <a:defRPr sz="1739"/>
            </a:lvl5pPr>
            <a:lvl6pPr marL="2483968" indent="0" algn="ctr">
              <a:buNone/>
              <a:defRPr sz="1739"/>
            </a:lvl6pPr>
            <a:lvl7pPr marL="2980761" indent="0" algn="ctr">
              <a:buNone/>
              <a:defRPr sz="1739"/>
            </a:lvl7pPr>
            <a:lvl8pPr marL="3477555" indent="0" algn="ctr">
              <a:buNone/>
              <a:defRPr sz="1739"/>
            </a:lvl8pPr>
            <a:lvl9pPr marL="3974348" indent="0" algn="ctr">
              <a:buNone/>
              <a:defRPr sz="173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AB47-6FE7-4C99-B415-74DEB6FD68E4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4571-8C37-4BF7-8F2C-ECB2B3BB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44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AB47-6FE7-4C99-B415-74DEB6FD68E4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4571-8C37-4BF7-8F2C-ECB2B3BB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26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0567" y="787724"/>
            <a:ext cx="2142485" cy="1253850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3112" y="787724"/>
            <a:ext cx="6303253" cy="1253850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AB47-6FE7-4C99-B415-74DEB6FD68E4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4571-8C37-4BF7-8F2C-ECB2B3BB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39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AB47-6FE7-4C99-B415-74DEB6FD68E4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4571-8C37-4BF7-8F2C-ECB2B3BB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98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936" y="3688605"/>
            <a:ext cx="8569941" cy="6154516"/>
          </a:xfrm>
        </p:spPr>
        <p:txBody>
          <a:bodyPr anchor="b"/>
          <a:lstStyle>
            <a:lvl1pPr>
              <a:defRPr sz="652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936" y="9901344"/>
            <a:ext cx="8569941" cy="3236515"/>
          </a:xfrm>
        </p:spPr>
        <p:txBody>
          <a:bodyPr/>
          <a:lstStyle>
            <a:lvl1pPr marL="0" indent="0">
              <a:buNone/>
              <a:defRPr sz="2608">
                <a:solidFill>
                  <a:schemeClr val="tx1"/>
                </a:solidFill>
              </a:defRPr>
            </a:lvl1pPr>
            <a:lvl2pPr marL="496794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2pPr>
            <a:lvl3pPr marL="993587" indent="0">
              <a:buNone/>
              <a:defRPr sz="1956">
                <a:solidFill>
                  <a:schemeClr val="tx1">
                    <a:tint val="75000"/>
                  </a:schemeClr>
                </a:solidFill>
              </a:defRPr>
            </a:lvl3pPr>
            <a:lvl4pPr marL="1490381" indent="0">
              <a:buNone/>
              <a:defRPr sz="1739">
                <a:solidFill>
                  <a:schemeClr val="tx1">
                    <a:tint val="75000"/>
                  </a:schemeClr>
                </a:solidFill>
              </a:defRPr>
            </a:lvl4pPr>
            <a:lvl5pPr marL="1987174" indent="0">
              <a:buNone/>
              <a:defRPr sz="1739">
                <a:solidFill>
                  <a:schemeClr val="tx1">
                    <a:tint val="75000"/>
                  </a:schemeClr>
                </a:solidFill>
              </a:defRPr>
            </a:lvl5pPr>
            <a:lvl6pPr marL="2483968" indent="0">
              <a:buNone/>
              <a:defRPr sz="1739">
                <a:solidFill>
                  <a:schemeClr val="tx1">
                    <a:tint val="75000"/>
                  </a:schemeClr>
                </a:solidFill>
              </a:defRPr>
            </a:lvl6pPr>
            <a:lvl7pPr marL="2980761" indent="0">
              <a:buNone/>
              <a:defRPr sz="1739">
                <a:solidFill>
                  <a:schemeClr val="tx1">
                    <a:tint val="75000"/>
                  </a:schemeClr>
                </a:solidFill>
              </a:defRPr>
            </a:lvl7pPr>
            <a:lvl8pPr marL="3477555" indent="0">
              <a:buNone/>
              <a:defRPr sz="1739">
                <a:solidFill>
                  <a:schemeClr val="tx1">
                    <a:tint val="75000"/>
                  </a:schemeClr>
                </a:solidFill>
              </a:defRPr>
            </a:lvl8pPr>
            <a:lvl9pPr marL="3974348" indent="0">
              <a:buNone/>
              <a:defRPr sz="17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AB47-6FE7-4C99-B415-74DEB6FD68E4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4571-8C37-4BF7-8F2C-ECB2B3BB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78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3111" y="3938617"/>
            <a:ext cx="4222869" cy="93876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0183" y="3938617"/>
            <a:ext cx="4222869" cy="93876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AB47-6FE7-4C99-B415-74DEB6FD68E4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4571-8C37-4BF7-8F2C-ECB2B3BB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45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405" y="787727"/>
            <a:ext cx="8569941" cy="28597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406" y="3626953"/>
            <a:ext cx="4203462" cy="1777514"/>
          </a:xfrm>
        </p:spPr>
        <p:txBody>
          <a:bodyPr anchor="b"/>
          <a:lstStyle>
            <a:lvl1pPr marL="0" indent="0">
              <a:buNone/>
              <a:defRPr sz="2608" b="1"/>
            </a:lvl1pPr>
            <a:lvl2pPr marL="496794" indent="0">
              <a:buNone/>
              <a:defRPr sz="2173" b="1"/>
            </a:lvl2pPr>
            <a:lvl3pPr marL="993587" indent="0">
              <a:buNone/>
              <a:defRPr sz="1956" b="1"/>
            </a:lvl3pPr>
            <a:lvl4pPr marL="1490381" indent="0">
              <a:buNone/>
              <a:defRPr sz="1739" b="1"/>
            </a:lvl4pPr>
            <a:lvl5pPr marL="1987174" indent="0">
              <a:buNone/>
              <a:defRPr sz="1739" b="1"/>
            </a:lvl5pPr>
            <a:lvl6pPr marL="2483968" indent="0">
              <a:buNone/>
              <a:defRPr sz="1739" b="1"/>
            </a:lvl6pPr>
            <a:lvl7pPr marL="2980761" indent="0">
              <a:buNone/>
              <a:defRPr sz="1739" b="1"/>
            </a:lvl7pPr>
            <a:lvl8pPr marL="3477555" indent="0">
              <a:buNone/>
              <a:defRPr sz="1739" b="1"/>
            </a:lvl8pPr>
            <a:lvl9pPr marL="3974348" indent="0">
              <a:buNone/>
              <a:defRPr sz="173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406" y="5404468"/>
            <a:ext cx="4203462" cy="79491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183" y="3626953"/>
            <a:ext cx="4224163" cy="1777514"/>
          </a:xfrm>
        </p:spPr>
        <p:txBody>
          <a:bodyPr anchor="b"/>
          <a:lstStyle>
            <a:lvl1pPr marL="0" indent="0">
              <a:buNone/>
              <a:defRPr sz="2608" b="1"/>
            </a:lvl1pPr>
            <a:lvl2pPr marL="496794" indent="0">
              <a:buNone/>
              <a:defRPr sz="2173" b="1"/>
            </a:lvl2pPr>
            <a:lvl3pPr marL="993587" indent="0">
              <a:buNone/>
              <a:defRPr sz="1956" b="1"/>
            </a:lvl3pPr>
            <a:lvl4pPr marL="1490381" indent="0">
              <a:buNone/>
              <a:defRPr sz="1739" b="1"/>
            </a:lvl4pPr>
            <a:lvl5pPr marL="1987174" indent="0">
              <a:buNone/>
              <a:defRPr sz="1739" b="1"/>
            </a:lvl5pPr>
            <a:lvl6pPr marL="2483968" indent="0">
              <a:buNone/>
              <a:defRPr sz="1739" b="1"/>
            </a:lvl6pPr>
            <a:lvl7pPr marL="2980761" indent="0">
              <a:buNone/>
              <a:defRPr sz="1739" b="1"/>
            </a:lvl7pPr>
            <a:lvl8pPr marL="3477555" indent="0">
              <a:buNone/>
              <a:defRPr sz="1739" b="1"/>
            </a:lvl8pPr>
            <a:lvl9pPr marL="3974348" indent="0">
              <a:buNone/>
              <a:defRPr sz="173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183" y="5404468"/>
            <a:ext cx="4224163" cy="79491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AB47-6FE7-4C99-B415-74DEB6FD68E4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4571-8C37-4BF7-8F2C-ECB2B3BB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0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AB47-6FE7-4C99-B415-74DEB6FD68E4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4571-8C37-4BF7-8F2C-ECB2B3BB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17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AB47-6FE7-4C99-B415-74DEB6FD68E4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4571-8C37-4BF7-8F2C-ECB2B3BB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46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405" y="986367"/>
            <a:ext cx="3204671" cy="3452283"/>
          </a:xfrm>
        </p:spPr>
        <p:txBody>
          <a:bodyPr anchor="b"/>
          <a:lstStyle>
            <a:lvl1pPr>
              <a:defRPr sz="347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4163" y="2130281"/>
            <a:ext cx="5030183" cy="10514395"/>
          </a:xfrm>
        </p:spPr>
        <p:txBody>
          <a:bodyPr/>
          <a:lstStyle>
            <a:lvl1pPr>
              <a:defRPr sz="3477"/>
            </a:lvl1pPr>
            <a:lvl2pPr>
              <a:defRPr sz="3042"/>
            </a:lvl2pPr>
            <a:lvl3pPr>
              <a:defRPr sz="2608"/>
            </a:lvl3pPr>
            <a:lvl4pPr>
              <a:defRPr sz="2173"/>
            </a:lvl4pPr>
            <a:lvl5pPr>
              <a:defRPr sz="2173"/>
            </a:lvl5pPr>
            <a:lvl6pPr>
              <a:defRPr sz="2173"/>
            </a:lvl6pPr>
            <a:lvl7pPr>
              <a:defRPr sz="2173"/>
            </a:lvl7pPr>
            <a:lvl8pPr>
              <a:defRPr sz="2173"/>
            </a:lvl8pPr>
            <a:lvl9pPr>
              <a:defRPr sz="2173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405" y="4438650"/>
            <a:ext cx="3204671" cy="8223148"/>
          </a:xfrm>
        </p:spPr>
        <p:txBody>
          <a:bodyPr/>
          <a:lstStyle>
            <a:lvl1pPr marL="0" indent="0">
              <a:buNone/>
              <a:defRPr sz="1739"/>
            </a:lvl1pPr>
            <a:lvl2pPr marL="496794" indent="0">
              <a:buNone/>
              <a:defRPr sz="1521"/>
            </a:lvl2pPr>
            <a:lvl3pPr marL="993587" indent="0">
              <a:buNone/>
              <a:defRPr sz="1304"/>
            </a:lvl3pPr>
            <a:lvl4pPr marL="1490381" indent="0">
              <a:buNone/>
              <a:defRPr sz="1087"/>
            </a:lvl4pPr>
            <a:lvl5pPr marL="1987174" indent="0">
              <a:buNone/>
              <a:defRPr sz="1087"/>
            </a:lvl5pPr>
            <a:lvl6pPr marL="2483968" indent="0">
              <a:buNone/>
              <a:defRPr sz="1087"/>
            </a:lvl6pPr>
            <a:lvl7pPr marL="2980761" indent="0">
              <a:buNone/>
              <a:defRPr sz="1087"/>
            </a:lvl7pPr>
            <a:lvl8pPr marL="3477555" indent="0">
              <a:buNone/>
              <a:defRPr sz="1087"/>
            </a:lvl8pPr>
            <a:lvl9pPr marL="3974348" indent="0">
              <a:buNone/>
              <a:defRPr sz="108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AB47-6FE7-4C99-B415-74DEB6FD68E4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4571-8C37-4BF7-8F2C-ECB2B3BB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19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405" y="986367"/>
            <a:ext cx="3204671" cy="3452283"/>
          </a:xfrm>
        </p:spPr>
        <p:txBody>
          <a:bodyPr anchor="b"/>
          <a:lstStyle>
            <a:lvl1pPr>
              <a:defRPr sz="347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4163" y="2130281"/>
            <a:ext cx="5030183" cy="10514395"/>
          </a:xfrm>
        </p:spPr>
        <p:txBody>
          <a:bodyPr anchor="t"/>
          <a:lstStyle>
            <a:lvl1pPr marL="0" indent="0">
              <a:buNone/>
              <a:defRPr sz="3477"/>
            </a:lvl1pPr>
            <a:lvl2pPr marL="496794" indent="0">
              <a:buNone/>
              <a:defRPr sz="3042"/>
            </a:lvl2pPr>
            <a:lvl3pPr marL="993587" indent="0">
              <a:buNone/>
              <a:defRPr sz="2608"/>
            </a:lvl3pPr>
            <a:lvl4pPr marL="1490381" indent="0">
              <a:buNone/>
              <a:defRPr sz="2173"/>
            </a:lvl4pPr>
            <a:lvl5pPr marL="1987174" indent="0">
              <a:buNone/>
              <a:defRPr sz="2173"/>
            </a:lvl5pPr>
            <a:lvl6pPr marL="2483968" indent="0">
              <a:buNone/>
              <a:defRPr sz="2173"/>
            </a:lvl6pPr>
            <a:lvl7pPr marL="2980761" indent="0">
              <a:buNone/>
              <a:defRPr sz="2173"/>
            </a:lvl7pPr>
            <a:lvl8pPr marL="3477555" indent="0">
              <a:buNone/>
              <a:defRPr sz="2173"/>
            </a:lvl8pPr>
            <a:lvl9pPr marL="3974348" indent="0">
              <a:buNone/>
              <a:defRPr sz="2173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405" y="4438650"/>
            <a:ext cx="3204671" cy="8223148"/>
          </a:xfrm>
        </p:spPr>
        <p:txBody>
          <a:bodyPr/>
          <a:lstStyle>
            <a:lvl1pPr marL="0" indent="0">
              <a:buNone/>
              <a:defRPr sz="1739"/>
            </a:lvl1pPr>
            <a:lvl2pPr marL="496794" indent="0">
              <a:buNone/>
              <a:defRPr sz="1521"/>
            </a:lvl2pPr>
            <a:lvl3pPr marL="993587" indent="0">
              <a:buNone/>
              <a:defRPr sz="1304"/>
            </a:lvl3pPr>
            <a:lvl4pPr marL="1490381" indent="0">
              <a:buNone/>
              <a:defRPr sz="1087"/>
            </a:lvl4pPr>
            <a:lvl5pPr marL="1987174" indent="0">
              <a:buNone/>
              <a:defRPr sz="1087"/>
            </a:lvl5pPr>
            <a:lvl6pPr marL="2483968" indent="0">
              <a:buNone/>
              <a:defRPr sz="1087"/>
            </a:lvl6pPr>
            <a:lvl7pPr marL="2980761" indent="0">
              <a:buNone/>
              <a:defRPr sz="1087"/>
            </a:lvl7pPr>
            <a:lvl8pPr marL="3477555" indent="0">
              <a:buNone/>
              <a:defRPr sz="1087"/>
            </a:lvl8pPr>
            <a:lvl9pPr marL="3974348" indent="0">
              <a:buNone/>
              <a:defRPr sz="108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AB47-6FE7-4C99-B415-74DEB6FD68E4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4571-8C37-4BF7-8F2C-ECB2B3BB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45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3111" y="787727"/>
            <a:ext cx="8569941" cy="2859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111" y="3938617"/>
            <a:ext cx="8569941" cy="9387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111" y="13713240"/>
            <a:ext cx="2235637" cy="78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5AB47-6FE7-4C99-B415-74DEB6FD68E4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91354" y="13713240"/>
            <a:ext cx="3353455" cy="78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7415" y="13713240"/>
            <a:ext cx="2235637" cy="7877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4571-8C37-4BF7-8F2C-ECB2B3BB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54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93587" rtl="0" eaLnBrk="1" latinLnBrk="0" hangingPunct="1">
        <a:lnSpc>
          <a:spcPct val="90000"/>
        </a:lnSpc>
        <a:spcBef>
          <a:spcPct val="0"/>
        </a:spcBef>
        <a:buNone/>
        <a:defRPr sz="47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8397" indent="-248397" algn="l" defTabSz="993587" rtl="0" eaLnBrk="1" latinLnBrk="0" hangingPunct="1">
        <a:lnSpc>
          <a:spcPct val="90000"/>
        </a:lnSpc>
        <a:spcBef>
          <a:spcPts val="1087"/>
        </a:spcBef>
        <a:buFont typeface="Arial" panose="020B0604020202020204" pitchFamily="34" charset="0"/>
        <a:buChar char="•"/>
        <a:defRPr sz="3042" kern="1200">
          <a:solidFill>
            <a:schemeClr val="tx1"/>
          </a:solidFill>
          <a:latin typeface="+mn-lt"/>
          <a:ea typeface="+mn-ea"/>
          <a:cs typeface="+mn-cs"/>
        </a:defRPr>
      </a:lvl1pPr>
      <a:lvl2pPr marL="745190" indent="-248397" algn="l" defTabSz="993587" rtl="0" eaLnBrk="1" latinLnBrk="0" hangingPunct="1">
        <a:lnSpc>
          <a:spcPct val="90000"/>
        </a:lnSpc>
        <a:spcBef>
          <a:spcPts val="543"/>
        </a:spcBef>
        <a:buFont typeface="Arial" panose="020B0604020202020204" pitchFamily="34" charset="0"/>
        <a:buChar char="•"/>
        <a:defRPr sz="2608" kern="1200">
          <a:solidFill>
            <a:schemeClr val="tx1"/>
          </a:solidFill>
          <a:latin typeface="+mn-lt"/>
          <a:ea typeface="+mn-ea"/>
          <a:cs typeface="+mn-cs"/>
        </a:defRPr>
      </a:lvl2pPr>
      <a:lvl3pPr marL="1241984" indent="-248397" algn="l" defTabSz="993587" rtl="0" eaLnBrk="1" latinLnBrk="0" hangingPunct="1">
        <a:lnSpc>
          <a:spcPct val="90000"/>
        </a:lnSpc>
        <a:spcBef>
          <a:spcPts val="543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3pPr>
      <a:lvl4pPr marL="1738777" indent="-248397" algn="l" defTabSz="993587" rtl="0" eaLnBrk="1" latinLnBrk="0" hangingPunct="1">
        <a:lnSpc>
          <a:spcPct val="90000"/>
        </a:lnSpc>
        <a:spcBef>
          <a:spcPts val="543"/>
        </a:spcBef>
        <a:buFont typeface="Arial" panose="020B0604020202020204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4pPr>
      <a:lvl5pPr marL="2235571" indent="-248397" algn="l" defTabSz="993587" rtl="0" eaLnBrk="1" latinLnBrk="0" hangingPunct="1">
        <a:lnSpc>
          <a:spcPct val="90000"/>
        </a:lnSpc>
        <a:spcBef>
          <a:spcPts val="543"/>
        </a:spcBef>
        <a:buFont typeface="Arial" panose="020B0604020202020204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5pPr>
      <a:lvl6pPr marL="2732364" indent="-248397" algn="l" defTabSz="993587" rtl="0" eaLnBrk="1" latinLnBrk="0" hangingPunct="1">
        <a:lnSpc>
          <a:spcPct val="90000"/>
        </a:lnSpc>
        <a:spcBef>
          <a:spcPts val="543"/>
        </a:spcBef>
        <a:buFont typeface="Arial" panose="020B0604020202020204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6pPr>
      <a:lvl7pPr marL="3229158" indent="-248397" algn="l" defTabSz="993587" rtl="0" eaLnBrk="1" latinLnBrk="0" hangingPunct="1">
        <a:lnSpc>
          <a:spcPct val="90000"/>
        </a:lnSpc>
        <a:spcBef>
          <a:spcPts val="543"/>
        </a:spcBef>
        <a:buFont typeface="Arial" panose="020B0604020202020204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7pPr>
      <a:lvl8pPr marL="3725951" indent="-248397" algn="l" defTabSz="993587" rtl="0" eaLnBrk="1" latinLnBrk="0" hangingPunct="1">
        <a:lnSpc>
          <a:spcPct val="90000"/>
        </a:lnSpc>
        <a:spcBef>
          <a:spcPts val="543"/>
        </a:spcBef>
        <a:buFont typeface="Arial" panose="020B0604020202020204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8pPr>
      <a:lvl9pPr marL="4222745" indent="-248397" algn="l" defTabSz="993587" rtl="0" eaLnBrk="1" latinLnBrk="0" hangingPunct="1">
        <a:lnSpc>
          <a:spcPct val="90000"/>
        </a:lnSpc>
        <a:spcBef>
          <a:spcPts val="543"/>
        </a:spcBef>
        <a:buFont typeface="Arial" panose="020B0604020202020204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3587" rtl="0" eaLnBrk="1" latinLnBrk="0" hangingPunct="1">
        <a:defRPr sz="1956" kern="1200">
          <a:solidFill>
            <a:schemeClr val="tx1"/>
          </a:solidFill>
          <a:latin typeface="+mn-lt"/>
          <a:ea typeface="+mn-ea"/>
          <a:cs typeface="+mn-cs"/>
        </a:defRPr>
      </a:lvl1pPr>
      <a:lvl2pPr marL="496794" algn="l" defTabSz="993587" rtl="0" eaLnBrk="1" latinLnBrk="0" hangingPunct="1">
        <a:defRPr sz="1956" kern="1200">
          <a:solidFill>
            <a:schemeClr val="tx1"/>
          </a:solidFill>
          <a:latin typeface="+mn-lt"/>
          <a:ea typeface="+mn-ea"/>
          <a:cs typeface="+mn-cs"/>
        </a:defRPr>
      </a:lvl2pPr>
      <a:lvl3pPr marL="993587" algn="l" defTabSz="993587" rtl="0" eaLnBrk="1" latinLnBrk="0" hangingPunct="1">
        <a:defRPr sz="1956" kern="1200">
          <a:solidFill>
            <a:schemeClr val="tx1"/>
          </a:solidFill>
          <a:latin typeface="+mn-lt"/>
          <a:ea typeface="+mn-ea"/>
          <a:cs typeface="+mn-cs"/>
        </a:defRPr>
      </a:lvl3pPr>
      <a:lvl4pPr marL="1490381" algn="l" defTabSz="993587" rtl="0" eaLnBrk="1" latinLnBrk="0" hangingPunct="1">
        <a:defRPr sz="1956" kern="1200">
          <a:solidFill>
            <a:schemeClr val="tx1"/>
          </a:solidFill>
          <a:latin typeface="+mn-lt"/>
          <a:ea typeface="+mn-ea"/>
          <a:cs typeface="+mn-cs"/>
        </a:defRPr>
      </a:lvl4pPr>
      <a:lvl5pPr marL="1987174" algn="l" defTabSz="993587" rtl="0" eaLnBrk="1" latinLnBrk="0" hangingPunct="1">
        <a:defRPr sz="1956" kern="1200">
          <a:solidFill>
            <a:schemeClr val="tx1"/>
          </a:solidFill>
          <a:latin typeface="+mn-lt"/>
          <a:ea typeface="+mn-ea"/>
          <a:cs typeface="+mn-cs"/>
        </a:defRPr>
      </a:lvl5pPr>
      <a:lvl6pPr marL="2483968" algn="l" defTabSz="993587" rtl="0" eaLnBrk="1" latinLnBrk="0" hangingPunct="1">
        <a:defRPr sz="1956" kern="1200">
          <a:solidFill>
            <a:schemeClr val="tx1"/>
          </a:solidFill>
          <a:latin typeface="+mn-lt"/>
          <a:ea typeface="+mn-ea"/>
          <a:cs typeface="+mn-cs"/>
        </a:defRPr>
      </a:lvl6pPr>
      <a:lvl7pPr marL="2980761" algn="l" defTabSz="993587" rtl="0" eaLnBrk="1" latinLnBrk="0" hangingPunct="1">
        <a:defRPr sz="1956" kern="1200">
          <a:solidFill>
            <a:schemeClr val="tx1"/>
          </a:solidFill>
          <a:latin typeface="+mn-lt"/>
          <a:ea typeface="+mn-ea"/>
          <a:cs typeface="+mn-cs"/>
        </a:defRPr>
      </a:lvl7pPr>
      <a:lvl8pPr marL="3477555" algn="l" defTabSz="993587" rtl="0" eaLnBrk="1" latinLnBrk="0" hangingPunct="1">
        <a:defRPr sz="1956" kern="1200">
          <a:solidFill>
            <a:schemeClr val="tx1"/>
          </a:solidFill>
          <a:latin typeface="+mn-lt"/>
          <a:ea typeface="+mn-ea"/>
          <a:cs typeface="+mn-cs"/>
        </a:defRPr>
      </a:lvl8pPr>
      <a:lvl9pPr marL="3974348" algn="l" defTabSz="993587" rtl="0" eaLnBrk="1" latinLnBrk="0" hangingPunct="1">
        <a:defRPr sz="19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m gerada">
            <a:extLst>
              <a:ext uri="{FF2B5EF4-FFF2-40B4-BE49-F238E27FC236}">
                <a16:creationId xmlns:a16="http://schemas.microsoft.com/office/drawing/2014/main" id="{74B0CE04-A1CD-79F6-52A2-9D50F14F409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"/>
            <a:ext cx="9936162" cy="1490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078C8DE-4842-B289-BEEC-3CA90FB35E69}"/>
              </a:ext>
            </a:extLst>
          </p:cNvPr>
          <p:cNvSpPr txBox="1"/>
          <p:nvPr/>
        </p:nvSpPr>
        <p:spPr>
          <a:xfrm>
            <a:off x="1817557" y="7397750"/>
            <a:ext cx="6301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>
                <a:solidFill>
                  <a:schemeClr val="bg2"/>
                </a:solidFill>
              </a:rPr>
              <a:t>Gerenciamento Eficiente de Conexões com Banco de Dados em Java Usando o Padrão Singleton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007C63E-2CC3-182A-34FE-E92CFFD389B3}"/>
              </a:ext>
            </a:extLst>
          </p:cNvPr>
          <p:cNvSpPr txBox="1"/>
          <p:nvPr/>
        </p:nvSpPr>
        <p:spPr>
          <a:xfrm>
            <a:off x="1817557" y="10706588"/>
            <a:ext cx="630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>
                <a:solidFill>
                  <a:schemeClr val="bg2"/>
                </a:solidFill>
              </a:rPr>
              <a:t>Éder</a:t>
            </a:r>
          </a:p>
        </p:txBody>
      </p:sp>
    </p:spTree>
    <p:extLst>
      <p:ext uri="{BB962C8B-B14F-4D97-AF65-F5344CB8AC3E}">
        <p14:creationId xmlns:p14="http://schemas.microsoft.com/office/powerpoint/2010/main" val="419290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49F4AF-0EFF-9297-9016-A79853CE8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45B780A-6142-6B64-0A29-1DE75EC52A73}"/>
              </a:ext>
            </a:extLst>
          </p:cNvPr>
          <p:cNvSpPr txBox="1"/>
          <p:nvPr/>
        </p:nvSpPr>
        <p:spPr>
          <a:xfrm>
            <a:off x="2546949" y="610896"/>
            <a:ext cx="32701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/>
              <a:t>Conceito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FD1AB92-04CC-8454-7620-3F84B845B211}"/>
              </a:ext>
            </a:extLst>
          </p:cNvPr>
          <p:cNvSpPr/>
          <p:nvPr/>
        </p:nvSpPr>
        <p:spPr>
          <a:xfrm>
            <a:off x="2546949" y="1718892"/>
            <a:ext cx="5259027" cy="305169"/>
          </a:xfrm>
          <a:prstGeom prst="rect">
            <a:avLst/>
          </a:prstGeom>
          <a:solidFill>
            <a:srgbClr val="A6BDF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D4CD6C3-051E-FA5A-1B02-0D33580A2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402" y="11092851"/>
            <a:ext cx="2909455" cy="290945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976E6E2-BC50-35A7-4BEC-69264B16E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306" y="11092851"/>
            <a:ext cx="2909455" cy="290945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7150BCA-D9ED-5258-131F-942A9329C3BE}"/>
              </a:ext>
            </a:extLst>
          </p:cNvPr>
          <p:cNvSpPr txBox="1"/>
          <p:nvPr/>
        </p:nvSpPr>
        <p:spPr>
          <a:xfrm>
            <a:off x="1983812" y="3557634"/>
            <a:ext cx="596853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/>
              <a:t>🧩 O que é o padrão Singleton?</a:t>
            </a:r>
          </a:p>
          <a:p>
            <a:pPr algn="just"/>
            <a:r>
              <a:rPr lang="pt-BR" sz="3200"/>
              <a:t>O </a:t>
            </a:r>
            <a:r>
              <a:rPr lang="pt-BR" sz="3200" b="1"/>
              <a:t>Singleton</a:t>
            </a:r>
            <a:r>
              <a:rPr lang="pt-BR" sz="3200"/>
              <a:t> é um </a:t>
            </a:r>
            <a:r>
              <a:rPr lang="pt-BR" sz="3200" b="1"/>
              <a:t>padrão de projeto criacional</a:t>
            </a:r>
            <a:r>
              <a:rPr lang="pt-BR" sz="3200"/>
              <a:t> que garante:</a:t>
            </a:r>
          </a:p>
          <a:p>
            <a:pPr algn="just"/>
            <a:r>
              <a:rPr lang="pt-BR" sz="3200"/>
              <a:t>Apenas </a:t>
            </a:r>
            <a:r>
              <a:rPr lang="pt-BR" sz="3200" b="1"/>
              <a:t>uma única instância</a:t>
            </a:r>
            <a:r>
              <a:rPr lang="pt-BR" sz="3200"/>
              <a:t> de uma classe.</a:t>
            </a:r>
          </a:p>
          <a:p>
            <a:pPr algn="just"/>
            <a:endParaRPr lang="pt-BR" sz="3200"/>
          </a:p>
          <a:p>
            <a:pPr algn="just"/>
            <a:r>
              <a:rPr lang="pt-BR" sz="3200"/>
              <a:t>Um </a:t>
            </a:r>
            <a:r>
              <a:rPr lang="pt-BR" sz="3200" b="1"/>
              <a:t>ponto de acesso global</a:t>
            </a:r>
            <a:r>
              <a:rPr lang="pt-BR" sz="3200"/>
              <a:t> a essa instância.</a:t>
            </a:r>
          </a:p>
          <a:p>
            <a:pPr algn="just"/>
            <a:endParaRPr lang="pt-BR" sz="3200"/>
          </a:p>
          <a:p>
            <a:pPr algn="just"/>
            <a:r>
              <a:rPr lang="pt-BR" sz="3200"/>
              <a:t>Evita múltiplas criações de objetos que devem ser únicos — como uma conexão ao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10145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7DA3C-A570-C072-2B99-2C340D98F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2B14232-1B6B-CEAD-EB51-C04D26AE284A}"/>
              </a:ext>
            </a:extLst>
          </p:cNvPr>
          <p:cNvSpPr txBox="1"/>
          <p:nvPr/>
        </p:nvSpPr>
        <p:spPr>
          <a:xfrm>
            <a:off x="2546949" y="610896"/>
            <a:ext cx="3200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/>
              <a:t>Exemplo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BA2AC1A-837B-31A6-5BDB-08E24D7453EF}"/>
              </a:ext>
            </a:extLst>
          </p:cNvPr>
          <p:cNvSpPr/>
          <p:nvPr/>
        </p:nvSpPr>
        <p:spPr>
          <a:xfrm>
            <a:off x="2546949" y="1718892"/>
            <a:ext cx="5259027" cy="305169"/>
          </a:xfrm>
          <a:prstGeom prst="rect">
            <a:avLst/>
          </a:prstGeom>
          <a:solidFill>
            <a:srgbClr val="A6BDF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309E65B-8E3E-E964-ADB0-3AF529E87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402" y="11092851"/>
            <a:ext cx="2909455" cy="290945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6BEE451-AC56-2837-F4B5-839C72AAB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306" y="11092851"/>
            <a:ext cx="2909455" cy="290945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F9A899B-1F50-F9DB-B88D-D5435AE4641E}"/>
              </a:ext>
            </a:extLst>
          </p:cNvPr>
          <p:cNvSpPr txBox="1"/>
          <p:nvPr/>
        </p:nvSpPr>
        <p:spPr>
          <a:xfrm>
            <a:off x="1983812" y="4871258"/>
            <a:ext cx="59685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/>
              <a:t>🧱 Exemplo prático: Conexão ao banco de dados (sem threads)Imagine que você quer evitar múltiplas conexões ao banco em uma aplicação simples. O Singleton resolve isso criando uma única conexão, reutilizada sempre que for necessária.</a:t>
            </a:r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85460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1820BF-DF6B-AC71-DB42-A89E21FE7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E437534-E1F3-7AE7-83C9-C7C73B65D6A7}"/>
              </a:ext>
            </a:extLst>
          </p:cNvPr>
          <p:cNvSpPr txBox="1"/>
          <p:nvPr/>
        </p:nvSpPr>
        <p:spPr>
          <a:xfrm>
            <a:off x="2546949" y="610896"/>
            <a:ext cx="32039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/>
              <a:t>Conexão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C640231-86CA-0021-79A5-E3D054610B47}"/>
              </a:ext>
            </a:extLst>
          </p:cNvPr>
          <p:cNvSpPr/>
          <p:nvPr/>
        </p:nvSpPr>
        <p:spPr>
          <a:xfrm>
            <a:off x="2546949" y="1718892"/>
            <a:ext cx="5259027" cy="305169"/>
          </a:xfrm>
          <a:prstGeom prst="rect">
            <a:avLst/>
          </a:prstGeom>
          <a:solidFill>
            <a:srgbClr val="A6BDF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8E63473-F6C5-7238-BBAD-6D327CA3E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402" y="11092851"/>
            <a:ext cx="2909455" cy="290945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B766796-F5F5-82D6-C990-FB3F33D20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306" y="11092851"/>
            <a:ext cx="2909455" cy="290945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F945CE53-BCE3-9A89-35E6-F9F78498E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336" y="2414811"/>
            <a:ext cx="7864041" cy="943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9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BD3D38-D1DC-1106-CDAB-3892F5ED8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D5B6A0A-122D-29F5-F3B4-F4C645EFBB3D}"/>
              </a:ext>
            </a:extLst>
          </p:cNvPr>
          <p:cNvSpPr txBox="1"/>
          <p:nvPr/>
        </p:nvSpPr>
        <p:spPr>
          <a:xfrm>
            <a:off x="2546949" y="610896"/>
            <a:ext cx="53707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/>
              <a:t>Classe de teste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0D6DFB8-73CD-1AD4-5C7D-155FCDBCD2F6}"/>
              </a:ext>
            </a:extLst>
          </p:cNvPr>
          <p:cNvSpPr/>
          <p:nvPr/>
        </p:nvSpPr>
        <p:spPr>
          <a:xfrm>
            <a:off x="2546949" y="1718892"/>
            <a:ext cx="5259027" cy="305169"/>
          </a:xfrm>
          <a:prstGeom prst="rect">
            <a:avLst/>
          </a:prstGeom>
          <a:solidFill>
            <a:srgbClr val="A6BDF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17C5283-353D-EEAF-0C32-09DCE3FFE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402" y="11092851"/>
            <a:ext cx="2909455" cy="290945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5A26BC-933C-909E-9829-49E49C4AA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306" y="11092851"/>
            <a:ext cx="2909455" cy="290945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B2A80F8-FD9E-AEAA-D415-07A85DD0D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08" y="4081750"/>
            <a:ext cx="8179724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1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34CA09-EDDF-9A51-7561-A1C7ABD64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846F50E-A661-5D16-8E6B-83E0C6BD7BC1}"/>
              </a:ext>
            </a:extLst>
          </p:cNvPr>
          <p:cNvSpPr txBox="1"/>
          <p:nvPr/>
        </p:nvSpPr>
        <p:spPr>
          <a:xfrm>
            <a:off x="2546949" y="610896"/>
            <a:ext cx="38157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/>
              <a:t>Vantagens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EA2D085-5DBF-9B4F-F8FE-9103EAE0E91C}"/>
              </a:ext>
            </a:extLst>
          </p:cNvPr>
          <p:cNvSpPr/>
          <p:nvPr/>
        </p:nvSpPr>
        <p:spPr>
          <a:xfrm>
            <a:off x="2546949" y="1718892"/>
            <a:ext cx="5259027" cy="305169"/>
          </a:xfrm>
          <a:prstGeom prst="rect">
            <a:avLst/>
          </a:prstGeom>
          <a:solidFill>
            <a:srgbClr val="A6BDF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60547CC-E0D0-9BF8-2848-901E2DED0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402" y="11092851"/>
            <a:ext cx="2909455" cy="290945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DA10FEE-80DA-39A8-BD5A-C2F1F2C70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306" y="11092851"/>
            <a:ext cx="2909455" cy="290945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2FAEE1F-80A9-DFBE-8DC7-43AE11862462}"/>
              </a:ext>
            </a:extLst>
          </p:cNvPr>
          <p:cNvSpPr txBox="1"/>
          <p:nvPr/>
        </p:nvSpPr>
        <p:spPr>
          <a:xfrm>
            <a:off x="1437863" y="4050077"/>
            <a:ext cx="706043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/>
              <a:t>✅ Vantagens do Singleton neste cenário</a:t>
            </a:r>
          </a:p>
          <a:p>
            <a:pPr algn="just"/>
            <a:endParaRPr lang="pt-BR" sz="3200"/>
          </a:p>
          <a:p>
            <a:pPr algn="just"/>
            <a:r>
              <a:rPr lang="pt-BR" sz="3200"/>
              <a:t>Reutilização da conexão, economizando recursos.</a:t>
            </a:r>
          </a:p>
          <a:p>
            <a:pPr algn="just"/>
            <a:endParaRPr lang="pt-BR" sz="3200"/>
          </a:p>
          <a:p>
            <a:pPr algn="just"/>
            <a:r>
              <a:rPr lang="pt-BR" sz="3200"/>
              <a:t>Controle centralizado de acesso ao banco.</a:t>
            </a:r>
          </a:p>
          <a:p>
            <a:pPr algn="just"/>
            <a:endParaRPr lang="pt-BR" sz="3200"/>
          </a:p>
          <a:p>
            <a:pPr algn="just"/>
            <a:r>
              <a:rPr lang="pt-BR" sz="3200"/>
              <a:t>Fácil de implementar em aplicações pequenas ou testes locais.</a:t>
            </a:r>
          </a:p>
        </p:txBody>
      </p:sp>
    </p:spTree>
    <p:extLst>
      <p:ext uri="{BB962C8B-B14F-4D97-AF65-F5344CB8AC3E}">
        <p14:creationId xmlns:p14="http://schemas.microsoft.com/office/powerpoint/2010/main" val="29334887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230</TotalTime>
  <Words>148</Words>
  <Application>Microsoft Office PowerPoint</Application>
  <PresentationFormat>Personalizar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Eder Barreto</dc:creator>
  <cp:lastModifiedBy>Eder Barreto</cp:lastModifiedBy>
  <cp:revision>2</cp:revision>
  <dcterms:created xsi:type="dcterms:W3CDTF">2025-06-11T15:24:01Z</dcterms:created>
  <dcterms:modified xsi:type="dcterms:W3CDTF">2025-06-11T19:14:22Z</dcterms:modified>
</cp:coreProperties>
</file>