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61" r:id="rId5"/>
    <p:sldId id="267" r:id="rId6"/>
    <p:sldId id="273" r:id="rId7"/>
    <p:sldId id="270" r:id="rId8"/>
    <p:sldId id="271" r:id="rId9"/>
    <p:sldId id="272" r:id="rId10"/>
    <p:sldId id="274" r:id="rId11"/>
    <p:sldId id="275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395C9-02CA-4203-A610-E62B9941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8ADEB2-D9F4-4A81-ADDA-B7925B30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1C0A5-4564-4FAE-835C-A1690BF4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560607-AFD2-4F88-83CE-F289ECFD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8CAAB-E144-4C80-9EE2-61EC0590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74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18364-2E84-429E-8181-7B66BBE7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7C780-0BEF-4BF5-A650-CF021A06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36E4E-9D10-4FCE-9797-2378636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0CBB7-EF44-4CB7-ABC0-8691541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FF40D-93B9-4B2E-B932-1BEA320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13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7EF059-04D6-4539-A59D-029E20F64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A1051A-D17F-46B9-83C5-B1205B1C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3E6DA-FECA-4CB1-822E-6B53836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9A88D-6796-43C6-A89D-4B87C3F5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A11ED-276D-4A62-9209-9B6643A1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49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09E15-A4C6-426A-8A20-8CF04D6C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0CB3D-9813-495F-86E8-6617FCDC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6AB66-08B6-46DB-8064-0C5E54F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3061E-0D70-4307-B822-679BBCB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B649A-9E14-42BC-AAAD-68E03352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1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A32B-622E-45BA-BAAA-32332D7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2AFC81-7261-414D-8AEF-2B95DB5B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54824-AF38-4E0C-9B94-04E12D8A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2908BB-C40E-430C-A355-1F986BD2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4EE6E-D807-4344-92C0-9E6696BD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827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AC73-AAAC-46FF-901A-7CC7552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8EAE4-AFB5-4200-A2E0-85036F656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8F071E-8A94-4CE0-9ECD-C2FEDB73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3362E-D33C-4523-93F1-90877C5C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0F3F4-6A67-432F-9BB6-4A582F47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7406C7-7E90-4812-A9C7-8DBD2E51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56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BA8AB-35C1-47C6-98A1-2D06585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8C39B-0A14-43AD-A648-864250B4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47C942-617F-4629-97CC-C03A3DF4F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F63E80-C6CA-49CA-AEF4-A8558F15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5B6437-8064-4160-A6E6-70CD5E7B8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F989A0-D7E5-41CD-A222-D7760203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34C5D1-0CDB-40BC-8D85-496F5B9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45F373-73BE-4ACF-8D12-46961C96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63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4DE75-45C9-4AEE-90E4-EEFE04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7D7FFA-7367-4916-866B-304FA847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F37895-080A-41CD-86B8-9243E3E5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5EAFD9-6552-4FF9-A892-C9E9AEFA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98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0F4A65-74B8-47B4-B66B-2CAB33FF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7EE1B3-2721-447D-8B9C-3A1B3CF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D835CA-DA1A-4E19-801A-17472A52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8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93E1D-411F-4F5E-9E5A-061F5DB7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97591-F0EE-481B-91C8-85C65F0D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5E5B3-B563-4DA2-8B8C-95D5D125A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260C4-FA22-4AF9-AA82-94A5AF22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06DC8-1873-400D-8694-9B1DFB69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1F92A-E066-447B-8BCE-A5C59856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89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59225-F5E0-4816-9BE7-0FF25399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6E6896-A2A8-4B37-96B2-E2933FA35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657CA1-1836-4B13-AEC6-A42A4628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2F457-A1D7-4C5A-AF95-5D64CFDD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00769-F493-4A87-8E96-75F81402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EA6F9-AEE4-4AE9-9DF9-2980A029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209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EEC62E-0D3A-4E5B-8450-C131FE2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13BC8-8B9C-48BD-86A3-E08BA0E6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BDA87-D297-432E-8E60-D476ADE19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A1D2-9E24-46BA-ACF3-586C08A89ECF}" type="datetimeFigureOut">
              <a:rPr lang="de-AT" smtClean="0"/>
              <a:t>24.01.2020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0E2B0-DE53-49B9-B6B8-1253C4490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8E504-FACE-49BF-A381-2DC26F8A3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812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EBE3D5-A969-4047-957C-DA8D7043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721" y="2043663"/>
            <a:ext cx="6190911" cy="2031055"/>
          </a:xfrm>
        </p:spPr>
        <p:txBody>
          <a:bodyPr>
            <a:normAutofit fontScale="90000"/>
          </a:bodyPr>
          <a:lstStyle/>
          <a:p>
            <a:r>
              <a:rPr lang="de-AT" dirty="0">
                <a:solidFill>
                  <a:srgbClr val="FFFFFF"/>
                </a:solidFill>
              </a:rPr>
              <a:t>2. Iteration</a:t>
            </a:r>
            <a:br>
              <a:rPr lang="de-AT" dirty="0">
                <a:solidFill>
                  <a:srgbClr val="FFFFFF"/>
                </a:solidFill>
              </a:rPr>
            </a:br>
            <a:r>
              <a:rPr lang="de-AT" dirty="0">
                <a:solidFill>
                  <a:srgbClr val="FFFFFF"/>
                </a:solidFill>
              </a:rPr>
              <a:t>Arbeitszeitverwaltung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044C93-9BE7-4153-A0C9-A05D2931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rgbClr val="FFFFFF"/>
                </a:solidFill>
              </a:rPr>
              <a:t>Von Rene Eder, Philipp </a:t>
            </a:r>
            <a:r>
              <a:rPr lang="de-AT" sz="2000" dirty="0" err="1">
                <a:solidFill>
                  <a:srgbClr val="FFFFFF"/>
                </a:solidFill>
              </a:rPr>
              <a:t>Hohenwarter</a:t>
            </a:r>
            <a:r>
              <a:rPr lang="de-AT" sz="2000" dirty="0">
                <a:solidFill>
                  <a:srgbClr val="FFFFFF"/>
                </a:solidFill>
              </a:rPr>
              <a:t>, Thomas Salcher, Philip Zerza </a:t>
            </a:r>
          </a:p>
        </p:txBody>
      </p:sp>
    </p:spTree>
    <p:extLst>
      <p:ext uri="{BB962C8B-B14F-4D97-AF65-F5344CB8AC3E}">
        <p14:creationId xmlns:p14="http://schemas.microsoft.com/office/powerpoint/2010/main" val="185630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8331F-D8E8-4F32-9149-50DFD4A3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99" y="0"/>
            <a:ext cx="10515600" cy="1325563"/>
          </a:xfrm>
        </p:spPr>
        <p:txBody>
          <a:bodyPr/>
          <a:lstStyle/>
          <a:p>
            <a:r>
              <a:rPr lang="de-AT" dirty="0"/>
              <a:t>Android App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B49854-BCE2-47F3-930B-03150AF7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17" y="1217949"/>
            <a:ext cx="2822714" cy="501815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CD5FE2E-EEAF-4BDF-8513-B92EEA9B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920" y="1217947"/>
            <a:ext cx="2822715" cy="50181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8DB91F3-5443-4F93-846D-ACD43C2C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43" y="1217949"/>
            <a:ext cx="2822714" cy="50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8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43D1D-D92D-4A2A-B12A-648CA54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Geplant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01A62-88AE-4E9E-BF8D-A0EB967E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Arbeitszeiten bearbeiten</a:t>
            </a:r>
          </a:p>
          <a:p>
            <a:r>
              <a:rPr lang="de-AT" dirty="0"/>
              <a:t>Urlaubszeiten eintragen</a:t>
            </a:r>
          </a:p>
          <a:p>
            <a:r>
              <a:rPr lang="de-AT" dirty="0"/>
              <a:t>Validierung der Arbeitszeiten durch den </a:t>
            </a:r>
            <a:r>
              <a:rPr lang="de-AT" dirty="0" err="1"/>
              <a:t>Campleiter</a:t>
            </a:r>
            <a:endParaRPr lang="de-AT" dirty="0"/>
          </a:p>
          <a:p>
            <a:r>
              <a:rPr lang="de-AT" dirty="0"/>
              <a:t>Fertigstellung der Android App</a:t>
            </a:r>
          </a:p>
          <a:p>
            <a:r>
              <a:rPr lang="de-AT" dirty="0"/>
              <a:t>Speichern von Arbeitsverträgen, etc. in der DB</a:t>
            </a:r>
          </a:p>
          <a:p>
            <a:r>
              <a:rPr lang="de-AT" dirty="0"/>
              <a:t>Rollenmanagement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724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F6A102-4E8E-466C-A5D2-5B602FD1C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Danke für Eure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91B0A6F-3B93-4051-A1D1-7A1ED02E0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51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3F7C0-DEEA-44C3-9337-BF52376D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156D92-1C45-4616-87E5-0B9B8DC7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992"/>
            <a:ext cx="12192000" cy="28289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291166-D26A-490A-AD26-E9519F85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418" y="3914004"/>
            <a:ext cx="2381582" cy="12574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84B220-3657-4993-9C64-47252042D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43" y="3933056"/>
            <a:ext cx="1676634" cy="1238423"/>
          </a:xfrm>
          <a:prstGeom prst="rect">
            <a:avLst/>
          </a:prstGeom>
        </p:spPr>
      </p:pic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ED8A59A-D2F8-472D-9C05-963D471084E2}"/>
              </a:ext>
            </a:extLst>
          </p:cNvPr>
          <p:cNvSpPr/>
          <p:nvPr/>
        </p:nvSpPr>
        <p:spPr>
          <a:xfrm rot="3020801">
            <a:off x="8568793" y="3100249"/>
            <a:ext cx="559837" cy="83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ABEE826-CB80-454E-B79B-F034BD4CA65E}"/>
              </a:ext>
            </a:extLst>
          </p:cNvPr>
          <p:cNvSpPr/>
          <p:nvPr/>
        </p:nvSpPr>
        <p:spPr>
          <a:xfrm rot="19621756">
            <a:off x="10308474" y="3078410"/>
            <a:ext cx="559837" cy="83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E1688D-535E-49FB-9044-D6025372CD24}"/>
              </a:ext>
            </a:extLst>
          </p:cNvPr>
          <p:cNvSpPr txBox="1">
            <a:spLocks/>
          </p:cNvSpPr>
          <p:nvPr/>
        </p:nvSpPr>
        <p:spPr>
          <a:xfrm>
            <a:off x="398586" y="-105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Stand Iteration 1</a:t>
            </a:r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004FB8-053C-45DE-BB10-BB0E44FD6DDF}"/>
              </a:ext>
            </a:extLst>
          </p:cNvPr>
          <p:cNvSpPr txBox="1"/>
          <p:nvPr/>
        </p:nvSpPr>
        <p:spPr>
          <a:xfrm>
            <a:off x="396644" y="3036164"/>
            <a:ext cx="352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Login: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6F78AEB-CE92-465E-AB84-47CD0E5FFD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6" r="27793"/>
          <a:stretch/>
        </p:blipFill>
        <p:spPr>
          <a:xfrm>
            <a:off x="255918" y="3429000"/>
            <a:ext cx="4065475" cy="33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F731F-AE0E-46A6-A400-48320638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Hauptziel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589B3-0A70-429E-8E74-6E6DAAFD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737"/>
            <a:ext cx="10515600" cy="4351338"/>
          </a:xfrm>
        </p:spPr>
        <p:txBody>
          <a:bodyPr/>
          <a:lstStyle/>
          <a:p>
            <a:pPr lvl="1"/>
            <a:r>
              <a:rPr lang="de-DE" dirty="0"/>
              <a:t>Arbeitszeiten, Urlaubszeiten und Aktivitäten der Mitarbeiter eintragen</a:t>
            </a:r>
          </a:p>
          <a:p>
            <a:pPr lvl="1"/>
            <a:r>
              <a:rPr lang="de-DE" dirty="0"/>
              <a:t>Camps anlegen, bearbeiten und löschen</a:t>
            </a:r>
          </a:p>
          <a:p>
            <a:pPr lvl="1"/>
            <a:r>
              <a:rPr lang="de-DE" dirty="0"/>
              <a:t>Validierung der Arbeitszeiten durch den </a:t>
            </a:r>
            <a:r>
              <a:rPr lang="de-DE" dirty="0" err="1"/>
              <a:t>Campleiter</a:t>
            </a:r>
            <a:endParaRPr lang="de-DE" dirty="0"/>
          </a:p>
          <a:p>
            <a:pPr lvl="1"/>
            <a:r>
              <a:rPr lang="de-DE" dirty="0"/>
              <a:t>Eventuelle Implementierung der Android App</a:t>
            </a:r>
          </a:p>
          <a:p>
            <a:pPr lvl="1"/>
            <a:r>
              <a:rPr lang="de-DE" dirty="0"/>
              <a:t>Authentifizierung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50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CC44D06-11C4-45EE-8DC4-2E15F206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5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56BAACC-3AC0-4141-B177-5949E890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6" y="0"/>
            <a:ext cx="10515600" cy="1325563"/>
          </a:xfrm>
        </p:spPr>
        <p:txBody>
          <a:bodyPr/>
          <a:lstStyle/>
          <a:p>
            <a:r>
              <a:rPr lang="de-DE" dirty="0"/>
              <a:t>Verwaltung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AFBB15-CE1B-4B07-BA51-AC67A8F9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937591"/>
            <a:ext cx="11993217" cy="305008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203506-29B8-4507-AEFB-D33F6AE43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4079681"/>
            <a:ext cx="11249025" cy="27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0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E74BD-55A0-486F-A44D-8137E8FC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76" y="0"/>
            <a:ext cx="10515600" cy="1325563"/>
          </a:xfrm>
        </p:spPr>
        <p:txBody>
          <a:bodyPr/>
          <a:lstStyle/>
          <a:p>
            <a:r>
              <a:rPr lang="de-AT" dirty="0"/>
              <a:t>Mitarbeiter anlegen (neue Struktur)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538BE6-2A96-4108-A765-77ECD64A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76" y="1223347"/>
            <a:ext cx="11106647" cy="51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6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1D294-EEE0-4759-AE11-AAA9A9B9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98" y="365126"/>
            <a:ext cx="10460603" cy="692398"/>
          </a:xfrm>
        </p:spPr>
        <p:txBody>
          <a:bodyPr>
            <a:normAutofit fontScale="90000"/>
          </a:bodyPr>
          <a:lstStyle/>
          <a:p>
            <a:r>
              <a:rPr lang="de-AT" dirty="0"/>
              <a:t>Camp anlegen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045C7A-AD57-44A2-A09D-B2BFF324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" y="1630041"/>
            <a:ext cx="11889850" cy="35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40A5E-8897-49E7-A157-9F914161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47" y="0"/>
            <a:ext cx="10515600" cy="1325563"/>
          </a:xfrm>
        </p:spPr>
        <p:txBody>
          <a:bodyPr/>
          <a:lstStyle/>
          <a:p>
            <a:r>
              <a:rPr lang="de-AT" dirty="0"/>
              <a:t>Arbeitszeiten eintragen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7568BC-F708-4873-9E58-E4E32F68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7" y="1690688"/>
            <a:ext cx="11619506" cy="37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427E0-59AA-41A9-81D2-57C9CB49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68" y="0"/>
            <a:ext cx="10515600" cy="1325563"/>
          </a:xfrm>
        </p:spPr>
        <p:txBody>
          <a:bodyPr/>
          <a:lstStyle/>
          <a:p>
            <a:r>
              <a:rPr lang="de-AT" dirty="0"/>
              <a:t>Arbeitszeiten auflisten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DB6E9F-A42D-446D-9054-C38B28AA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" y="2143268"/>
            <a:ext cx="11925632" cy="25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24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2. Iteration Arbeitszeitverwaltung</vt:lpstr>
      <vt:lpstr>PowerPoint-Präsentation</vt:lpstr>
      <vt:lpstr>Hauptziel</vt:lpstr>
      <vt:lpstr>PowerPoint-Präsentation</vt:lpstr>
      <vt:lpstr>Verwaltung</vt:lpstr>
      <vt:lpstr>Mitarbeiter anlegen (neue Struktur)</vt:lpstr>
      <vt:lpstr>Camp anlegen</vt:lpstr>
      <vt:lpstr>Arbeitszeiten eintragen</vt:lpstr>
      <vt:lpstr>Arbeitszeiten auflisten</vt:lpstr>
      <vt:lpstr>Android App</vt:lpstr>
      <vt:lpstr>Geplant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Iteration Arbeitszeitverwaltung</dc:title>
  <dc:creator>Thomas Salcher</dc:creator>
  <cp:lastModifiedBy>ZERZA Philip, 5BHIF</cp:lastModifiedBy>
  <cp:revision>26</cp:revision>
  <dcterms:created xsi:type="dcterms:W3CDTF">2019-11-22T09:12:39Z</dcterms:created>
  <dcterms:modified xsi:type="dcterms:W3CDTF">2020-01-24T11:27:46Z</dcterms:modified>
</cp:coreProperties>
</file>