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395C9-02CA-4203-A610-E62B9941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8ADEB2-D9F4-4A81-ADDA-B7925B30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1C0A5-4564-4FAE-835C-A1690BF4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60607-AFD2-4F88-83CE-F289ECFD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8CAAB-E144-4C80-9EE2-61EC0590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74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18364-2E84-429E-8181-7B66BBE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7C780-0BEF-4BF5-A650-CF021A06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36E4E-9D10-4FCE-9797-2378636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0CBB7-EF44-4CB7-ABC0-869154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F40D-93B9-4B2E-B932-1BEA320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13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7EF059-04D6-4539-A59D-029E20F64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1051A-D17F-46B9-83C5-B1205B1C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3E6DA-FECA-4CB1-822E-6B53836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9A88D-6796-43C6-A89D-4B87C3F5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A11ED-276D-4A62-9209-9B6643A1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49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09E15-A4C6-426A-8A20-8CF04D6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0CB3D-9813-495F-86E8-6617FCDC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6AB66-08B6-46DB-8064-0C5E54F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3061E-0D70-4307-B822-679BBCB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B649A-9E14-42BC-AAAD-68E0335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1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A32B-622E-45BA-BAAA-32332D7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2AFC81-7261-414D-8AEF-2B95DB5B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54824-AF38-4E0C-9B94-04E12D8A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908BB-C40E-430C-A355-1F986BD2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4EE6E-D807-4344-92C0-9E6696B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27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AC73-AAAC-46FF-901A-7CC7552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8EAE4-AFB5-4200-A2E0-85036F656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F071E-8A94-4CE0-9ECD-C2FEDB73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3362E-D33C-4523-93F1-90877C5C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0F3F4-6A67-432F-9BB6-4A582F47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7406C7-7E90-4812-A9C7-8DBD2E51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56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BA8AB-35C1-47C6-98A1-2D06585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8C39B-0A14-43AD-A648-864250B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7C942-617F-4629-97CC-C03A3DF4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F63E80-C6CA-49CA-AEF4-A8558F15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5B6437-8064-4160-A6E6-70CD5E7B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F989A0-D7E5-41CD-A222-D7760203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34C5D1-0CDB-40BC-8D85-496F5B9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45F373-73BE-4ACF-8D12-46961C96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63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4DE75-45C9-4AEE-90E4-EEFE04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7D7FFA-7367-4916-866B-304FA847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F37895-080A-41CD-86B8-9243E3E5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5EAFD9-6552-4FF9-A892-C9E9AEFA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8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F4A65-74B8-47B4-B66B-2CAB33FF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7EE1B3-2721-447D-8B9C-3A1B3CF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835CA-DA1A-4E19-801A-17472A52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8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93E1D-411F-4F5E-9E5A-061F5DB7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97591-F0EE-481B-91C8-85C65F0D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5E5B3-B563-4DA2-8B8C-95D5D125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260C4-FA22-4AF9-AA82-94A5AF22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06DC8-1873-400D-8694-9B1DFB69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1F92A-E066-447B-8BCE-A5C59856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89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59225-F5E0-4816-9BE7-0FF25399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6E6896-A2A8-4B37-96B2-E2933FA35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657CA1-1836-4B13-AEC6-A42A4628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2F457-A1D7-4C5A-AF95-5D64CFDD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00769-F493-4A87-8E96-75F81402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EA6F9-AEE4-4AE9-9DF9-2980A029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209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EEC62E-0D3A-4E5B-8450-C131FE2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13BC8-8B9C-48BD-86A3-E08BA0E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DA87-D297-432E-8E60-D476ADE19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A1D2-9E24-46BA-ACF3-586C08A89ECF}" type="datetimeFigureOut">
              <a:rPr lang="de-AT" smtClean="0"/>
              <a:t>20.11.2019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0E2B0-DE53-49B9-B6B8-1253C449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8E504-FACE-49BF-A381-2DC26F8A3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81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EBE3D5-A969-4047-957C-DA8D7043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721" y="2043663"/>
            <a:ext cx="6190911" cy="2031055"/>
          </a:xfrm>
        </p:spPr>
        <p:txBody>
          <a:bodyPr>
            <a:normAutofit fontScale="90000"/>
          </a:bodyPr>
          <a:lstStyle/>
          <a:p>
            <a:r>
              <a:rPr lang="de-AT" dirty="0">
                <a:solidFill>
                  <a:srgbClr val="FFFFFF"/>
                </a:solidFill>
              </a:rPr>
              <a:t>1. Iteration</a:t>
            </a:r>
            <a:br>
              <a:rPr lang="de-AT" dirty="0">
                <a:solidFill>
                  <a:srgbClr val="FFFFFF"/>
                </a:solidFill>
              </a:rPr>
            </a:br>
            <a:r>
              <a:rPr lang="de-AT" dirty="0">
                <a:solidFill>
                  <a:srgbClr val="FFFFFF"/>
                </a:solidFill>
              </a:rPr>
              <a:t>Arbeitszeitverwaltung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044C93-9BE7-4153-A0C9-A05D2931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AT" sz="2000">
                <a:solidFill>
                  <a:srgbClr val="FFFFFF"/>
                </a:solidFill>
              </a:rPr>
              <a:t>Von Rene Eder, Philipp Hohenwarter, Thomas Salcher, Philip Zerza </a:t>
            </a:r>
          </a:p>
        </p:txBody>
      </p:sp>
    </p:spTree>
    <p:extLst>
      <p:ext uri="{BB962C8B-B14F-4D97-AF65-F5344CB8AC3E}">
        <p14:creationId xmlns:p14="http://schemas.microsoft.com/office/powerpoint/2010/main" val="185630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F731F-AE0E-46A6-A400-48320638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Hauptziel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589B3-0A70-429E-8E74-6E6DAAFD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/>
          <a:lstStyle/>
          <a:p>
            <a:pPr lvl="1"/>
            <a:r>
              <a:rPr lang="de-DE"/>
              <a:t>Mitarbeiter anlegen </a:t>
            </a:r>
          </a:p>
          <a:p>
            <a:pPr lvl="1"/>
            <a:r>
              <a:rPr lang="de-DE"/>
              <a:t>Mitarbeiter löschen </a:t>
            </a:r>
          </a:p>
          <a:p>
            <a:pPr lvl="1"/>
            <a:r>
              <a:rPr lang="de-DE"/>
              <a:t>Mitarbeiter bearbeiten</a:t>
            </a:r>
          </a:p>
          <a:p>
            <a:pPr lvl="1"/>
            <a:endParaRPr lang="de-DE" dirty="0"/>
          </a:p>
        </p:txBody>
      </p:sp>
      <p:pic>
        <p:nvPicPr>
          <p:cNvPr id="5" name="Grafik 4" descr="Ein Bild, das Screenshot, Monitor, Computer, Tisch enthält.&#10;&#10;Automatisch generierte Beschreibung">
            <a:extLst>
              <a:ext uri="{FF2B5EF4-FFF2-40B4-BE49-F238E27FC236}">
                <a16:creationId xmlns:a16="http://schemas.microsoft.com/office/drawing/2014/main" id="{ECBFA314-4CB9-43D4-AF3F-D8DE4735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03" y="219292"/>
            <a:ext cx="4668543" cy="62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0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C83C8-4C08-4C15-8BA7-96390790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903E3-DF24-4D5A-8282-47BE0515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Server:</a:t>
            </a:r>
            <a:endParaRPr lang="de-AT" dirty="0"/>
          </a:p>
          <a:p>
            <a:pPr lvl="1"/>
            <a:r>
              <a:rPr lang="de-AT" dirty="0"/>
              <a:t>Datenbanken aufsetzten</a:t>
            </a:r>
          </a:p>
          <a:p>
            <a:pPr lvl="2"/>
            <a:r>
              <a:rPr lang="de-AT" dirty="0" err="1"/>
              <a:t>Mongodb</a:t>
            </a:r>
            <a:r>
              <a:rPr lang="de-AT" dirty="0"/>
              <a:t> </a:t>
            </a:r>
          </a:p>
          <a:p>
            <a:pPr lvl="2"/>
            <a:r>
              <a:rPr lang="de-AT" dirty="0"/>
              <a:t>PostgreSQL</a:t>
            </a:r>
          </a:p>
          <a:p>
            <a:r>
              <a:rPr lang="de-AT" dirty="0"/>
              <a:t>Backend:</a:t>
            </a:r>
          </a:p>
          <a:p>
            <a:pPr lvl="1"/>
            <a:r>
              <a:rPr lang="de-AT" dirty="0"/>
              <a:t>Node.js Server:</a:t>
            </a:r>
          </a:p>
          <a:p>
            <a:pPr lvl="2"/>
            <a:r>
              <a:rPr lang="de-AT" dirty="0" err="1"/>
              <a:t>Git</a:t>
            </a:r>
            <a:r>
              <a:rPr lang="de-AT" dirty="0"/>
              <a:t> Repository anlegen</a:t>
            </a:r>
          </a:p>
          <a:p>
            <a:pPr lvl="2"/>
            <a:r>
              <a:rPr lang="de-AT" dirty="0" err="1"/>
              <a:t>Deployment</a:t>
            </a:r>
            <a:r>
              <a:rPr lang="de-AT" dirty="0"/>
              <a:t> am Server mit Docker</a:t>
            </a:r>
          </a:p>
          <a:p>
            <a:pPr lvl="1"/>
            <a:r>
              <a:rPr lang="de-AT" dirty="0"/>
              <a:t>Datenbanken initialisieren</a:t>
            </a:r>
          </a:p>
          <a:p>
            <a:r>
              <a:rPr lang="de-AT" dirty="0"/>
              <a:t>Frontend:</a:t>
            </a:r>
          </a:p>
          <a:p>
            <a:pPr lvl="1"/>
            <a:r>
              <a:rPr lang="de-AT" dirty="0"/>
              <a:t>Entwicklung mit Bootstrap 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00A9ACF-9416-4348-8CB4-3F9412CE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83" y="1026270"/>
            <a:ext cx="4315700" cy="42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8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E2C5F-D027-4D50-803B-279AFAF8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/>
              <a:t>Realisiert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CB055-4088-4223-A87C-19E8692A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/>
              <a:t>PostgreSQL Datenbank</a:t>
            </a:r>
          </a:p>
          <a:p>
            <a:pPr lvl="1"/>
            <a:r>
              <a:rPr lang="de-AT"/>
              <a:t>Open Source SQL Datenbank</a:t>
            </a:r>
          </a:p>
          <a:p>
            <a:pPr lvl="1"/>
            <a:r>
              <a:rPr lang="de-AT"/>
              <a:t>Sehr viele Funktionen</a:t>
            </a:r>
          </a:p>
          <a:p>
            <a:pPr lvl="1"/>
            <a:r>
              <a:rPr lang="de-AT"/>
              <a:t>Sehr gute Dokumentation</a:t>
            </a:r>
          </a:p>
          <a:p>
            <a:pPr marL="457200" lvl="1" indent="0">
              <a:buNone/>
            </a:pPr>
            <a:endParaRPr lang="de-AT"/>
          </a:p>
          <a:p>
            <a:r>
              <a:rPr lang="de-AT"/>
              <a:t>MongoDB</a:t>
            </a:r>
          </a:p>
          <a:p>
            <a:pPr lvl="1"/>
            <a:r>
              <a:rPr lang="de-AT"/>
              <a:t>Nicht relationale Datenbank </a:t>
            </a:r>
          </a:p>
          <a:p>
            <a:pPr lvl="1"/>
            <a:endParaRPr lang="de-AT"/>
          </a:p>
          <a:p>
            <a:pPr lvl="1"/>
            <a:endParaRPr lang="de-AT"/>
          </a:p>
          <a:p>
            <a:pPr lvl="1"/>
            <a:endParaRPr lang="de-AT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CD60575-8B54-4E59-A43A-05CBEE99D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06" y="528638"/>
            <a:ext cx="1905000" cy="19621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F9A7D21-DA35-4C95-A2A2-F23AAD914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06" y="3307447"/>
            <a:ext cx="3185428" cy="31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8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CFC17-7092-45A7-A489-20FA08DE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Realisiert 2.0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762DA-53FE-4B42-BC26-3005FCE0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Node.js Server</a:t>
            </a:r>
          </a:p>
          <a:p>
            <a:pPr lvl="1"/>
            <a:r>
              <a:rPr lang="de-DE" dirty="0"/>
              <a:t>Automatische </a:t>
            </a:r>
            <a:r>
              <a:rPr lang="de-DE" dirty="0" err="1"/>
              <a:t>deployment</a:t>
            </a:r>
            <a:r>
              <a:rPr lang="de-DE" dirty="0"/>
              <a:t> am Server mit Docker</a:t>
            </a:r>
          </a:p>
          <a:p>
            <a:pPr lvl="1"/>
            <a:r>
              <a:rPr lang="de-DE" dirty="0"/>
              <a:t>Rest Schnittstelle</a:t>
            </a:r>
          </a:p>
          <a:p>
            <a:pPr lvl="1"/>
            <a:r>
              <a:rPr lang="de-DE" dirty="0"/>
              <a:t>Datenbank </a:t>
            </a:r>
            <a:r>
              <a:rPr lang="de-DE" dirty="0" err="1"/>
              <a:t>connection</a:t>
            </a:r>
            <a:endParaRPr lang="de-DE" dirty="0"/>
          </a:p>
          <a:p>
            <a:r>
              <a:rPr lang="de-DE" dirty="0"/>
              <a:t>Webseite:</a:t>
            </a:r>
          </a:p>
          <a:p>
            <a:pPr lvl="1"/>
            <a:r>
              <a:rPr lang="de-DE" dirty="0"/>
              <a:t>Google Authenticator </a:t>
            </a:r>
          </a:p>
          <a:p>
            <a:pPr lvl="1"/>
            <a:r>
              <a:rPr lang="de-DE" dirty="0"/>
              <a:t>Mitarbeiter </a:t>
            </a:r>
          </a:p>
          <a:p>
            <a:pPr lvl="2"/>
            <a:r>
              <a:rPr lang="de-DE" dirty="0"/>
              <a:t>Anlegen</a:t>
            </a:r>
          </a:p>
          <a:p>
            <a:pPr lvl="2"/>
            <a:r>
              <a:rPr lang="de-DE" dirty="0"/>
              <a:t>Bearbeiten</a:t>
            </a:r>
          </a:p>
          <a:p>
            <a:pPr lvl="2"/>
            <a:r>
              <a:rPr lang="de-DE" dirty="0"/>
              <a:t>Löschen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897A54-8D7B-46C3-89C2-99DC682C9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t="51804" r="1"/>
          <a:stretch/>
        </p:blipFill>
        <p:spPr>
          <a:xfrm>
            <a:off x="6252082" y="3853418"/>
            <a:ext cx="2414332" cy="670530"/>
          </a:xfrm>
          <a:prstGeom prst="rect">
            <a:avLst/>
          </a:prstGeom>
        </p:spPr>
      </p:pic>
      <p:pic>
        <p:nvPicPr>
          <p:cNvPr id="10" name="Grafik 9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B0C68DAB-E819-4336-9B63-AEEFF2D3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33" y="2668068"/>
            <a:ext cx="3023532" cy="1216975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8BED56F-D11F-41B9-90AF-47AE964A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48" y="938535"/>
            <a:ext cx="1425866" cy="1261869"/>
          </a:xfrm>
          <a:prstGeom prst="rect">
            <a:avLst/>
          </a:prstGeom>
        </p:spPr>
      </p:pic>
      <p:pic>
        <p:nvPicPr>
          <p:cNvPr id="14" name="Grafik 13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B5D692A5-34CF-4377-BA07-195DE0FA8E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7" t="19425" r="16600" b="19511"/>
          <a:stretch/>
        </p:blipFill>
        <p:spPr>
          <a:xfrm>
            <a:off x="4678383" y="4775209"/>
            <a:ext cx="2835233" cy="14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74CCD-030B-4A8C-BCB4-ECCC25D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In Aussicht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F6A102-4E8E-466C-A5D2-5B602FD1C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Eure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91B0A6F-3B93-4051-A1D1-7A1ED02E0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lul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517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1. Iteration Arbeitszeitverwaltung</vt:lpstr>
      <vt:lpstr>Hauptziel</vt:lpstr>
      <vt:lpstr>Todo</vt:lpstr>
      <vt:lpstr>Realisiert</vt:lpstr>
      <vt:lpstr>Realisiert 2.0</vt:lpstr>
      <vt:lpstr>In Aussicht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Iteration Arbeitszeitverwaltung</dc:title>
  <dc:creator>Thomas Salcher</dc:creator>
  <cp:lastModifiedBy>Thomas Salcher</cp:lastModifiedBy>
  <cp:revision>2</cp:revision>
  <dcterms:created xsi:type="dcterms:W3CDTF">2019-11-20T21:23:19Z</dcterms:created>
  <dcterms:modified xsi:type="dcterms:W3CDTF">2019-11-20T22:34:21Z</dcterms:modified>
</cp:coreProperties>
</file>