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4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395C9-02CA-4203-A610-E62B9941D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8ADEB2-D9F4-4A81-ADDA-B7925B306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41C0A5-4564-4FAE-835C-A1690BF4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560607-AFD2-4F88-83CE-F289ECFD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98CAAB-E144-4C80-9EE2-61EC0590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740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18364-2E84-429E-8181-7B66BBE7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D7C780-0BEF-4BF5-A650-CF021A065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036E4E-9D10-4FCE-9797-23786361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E0CBB7-EF44-4CB7-ABC0-86915417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CFF40D-93B9-4B2E-B932-1BEA3205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137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87EF059-04D6-4539-A59D-029E20F64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A1051A-D17F-46B9-83C5-B1205B1C1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23E6DA-FECA-4CB1-822E-6B538365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09A88D-6796-43C6-A89D-4B87C3F5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5A11ED-276D-4A62-9209-9B6643A1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249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09E15-A4C6-426A-8A20-8CF04D6C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E0CB3D-9813-495F-86E8-6617FCDC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6AB66-08B6-46DB-8064-0C5E54F9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63061E-0D70-4307-B822-679BBCB9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5B649A-9E14-42BC-AAAD-68E03352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412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AA32B-622E-45BA-BAAA-32332D75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2AFC81-7261-414D-8AEF-2B95DB5BE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C54824-AF38-4E0C-9B94-04E12D8A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2908BB-C40E-430C-A355-1F986BD2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14EE6E-D807-4344-92C0-9E6696BD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827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3AC73-AAAC-46FF-901A-7CC7552E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18EAE4-AFB5-4200-A2E0-85036F656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8F071E-8A94-4CE0-9ECD-C2FEDB73D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F3362E-D33C-4523-93F1-90877C5C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F0F3F4-6A67-432F-9BB6-4A582F47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7406C7-7E90-4812-A9C7-8DBD2E51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568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BA8AB-35C1-47C6-98A1-2D065856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08C39B-0A14-43AD-A648-864250B44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47C942-617F-4629-97CC-C03A3DF4F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F63E80-C6CA-49CA-AEF4-A8558F157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5B6437-8064-4160-A6E6-70CD5E7B8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F989A0-D7E5-41CD-A222-D7760203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34C5D1-0CDB-40BC-8D85-496F5B99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45F373-73BE-4ACF-8D12-46961C96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639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4DE75-45C9-4AEE-90E4-EEFE04A1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7D7FFA-7367-4916-866B-304FA847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F37895-080A-41CD-86B8-9243E3E5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5EAFD9-6552-4FF9-A892-C9E9AEFA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986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0F4A65-74B8-47B4-B66B-2CAB33FF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7EE1B3-2721-447D-8B9C-3A1B3CF3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D835CA-DA1A-4E19-801A-17472A52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187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93E1D-411F-4F5E-9E5A-061F5DB7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797591-F0EE-481B-91C8-85C65F0D4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85E5B3-B563-4DA2-8B8C-95D5D125A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4260C4-FA22-4AF9-AA82-94A5AF22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F06DC8-1873-400D-8694-9B1DFB69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61F92A-E066-447B-8BCE-A5C59856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789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659225-F5E0-4816-9BE7-0FF25399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6E6896-A2A8-4B37-96B2-E2933FA35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657CA1-1836-4B13-AEC6-A42A46281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A2F457-A1D7-4C5A-AF95-5D64CFDD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AA1D2-9E24-46BA-ACF3-586C08A89ECF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200769-F493-4A87-8E96-75F81402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7EA6F9-AEE4-4AE9-9DF9-2980A029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209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EEC62E-0D3A-4E5B-8450-C131FE2A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113BC8-8B9C-48BD-86A3-E08BA0E67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EBDA87-D297-432E-8E60-D476ADE19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AA1D2-9E24-46BA-ACF3-586C08A89ECF}" type="datetimeFigureOut">
              <a:rPr lang="de-AT" smtClean="0"/>
              <a:t>22.04.2020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50E2B0-DE53-49B9-B6B8-1253C4490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8E504-FACE-49BF-A381-2DC26F8A3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B50D9-1659-4031-AB4A-FDA8717ABC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812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4EBE3D5-A969-4047-957C-DA8D70437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721" y="2043663"/>
            <a:ext cx="6190911" cy="2031055"/>
          </a:xfrm>
        </p:spPr>
        <p:txBody>
          <a:bodyPr>
            <a:normAutofit fontScale="90000"/>
          </a:bodyPr>
          <a:lstStyle/>
          <a:p>
            <a:r>
              <a:rPr lang="de-AT" dirty="0">
                <a:solidFill>
                  <a:srgbClr val="FFFFFF"/>
                </a:solidFill>
              </a:rPr>
              <a:t>1. Iteration</a:t>
            </a:r>
            <a:br>
              <a:rPr lang="de-AT" dirty="0">
                <a:solidFill>
                  <a:srgbClr val="FFFFFF"/>
                </a:solidFill>
              </a:rPr>
            </a:br>
            <a:r>
              <a:rPr lang="de-AT" dirty="0">
                <a:solidFill>
                  <a:srgbClr val="FFFFFF"/>
                </a:solidFill>
              </a:rPr>
              <a:t>Arbeitszeitverwaltung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044C93-9BE7-4153-A0C9-A05D29318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de-AT" sz="2000">
                <a:solidFill>
                  <a:srgbClr val="FFFFFF"/>
                </a:solidFill>
              </a:rPr>
              <a:t>Von Rene Eder, Philipp Hohenwarter, Thomas Salcher, Philip Zerza </a:t>
            </a:r>
          </a:p>
        </p:txBody>
      </p:sp>
    </p:spTree>
    <p:extLst>
      <p:ext uri="{BB962C8B-B14F-4D97-AF65-F5344CB8AC3E}">
        <p14:creationId xmlns:p14="http://schemas.microsoft.com/office/powerpoint/2010/main" val="1856308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0CC44D06-11C4-45EE-8DC4-2E15F206D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4774CCD-030B-4A8C-BCB4-ECCC25D4E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75503" y="-410057"/>
            <a:ext cx="2880220" cy="12447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In </a:t>
            </a:r>
            <a:r>
              <a:rPr lang="de-AT" sz="4000" dirty="0"/>
              <a:t>Aussicht</a:t>
            </a:r>
          </a:p>
        </p:txBody>
      </p:sp>
    </p:spTree>
    <p:extLst>
      <p:ext uri="{BB962C8B-B14F-4D97-AF65-F5344CB8AC3E}">
        <p14:creationId xmlns:p14="http://schemas.microsoft.com/office/powerpoint/2010/main" val="3187254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FF6A102-4E8E-466C-A5D2-5B602FD1C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Danke für Eure Aufmerksamkeit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91B0A6F-3B93-4051-A1D1-7A1ED02E0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2517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F731F-AE0E-46A6-A400-48320638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Hauptziel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B589B3-0A70-429E-8E74-6E6DAAFD3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737"/>
            <a:ext cx="10515600" cy="4351338"/>
          </a:xfrm>
        </p:spPr>
        <p:txBody>
          <a:bodyPr/>
          <a:lstStyle/>
          <a:p>
            <a:pPr lvl="1"/>
            <a:r>
              <a:rPr lang="de-DE"/>
              <a:t>Mitarbeiter anlegen </a:t>
            </a:r>
          </a:p>
          <a:p>
            <a:pPr lvl="1"/>
            <a:r>
              <a:rPr lang="de-DE"/>
              <a:t>Mitarbeiter löschen </a:t>
            </a:r>
          </a:p>
          <a:p>
            <a:pPr lvl="1"/>
            <a:r>
              <a:rPr lang="de-DE"/>
              <a:t>Mitarbeiter bearbeiten</a:t>
            </a:r>
          </a:p>
          <a:p>
            <a:pPr lvl="1"/>
            <a:endParaRPr lang="de-DE" dirty="0"/>
          </a:p>
        </p:txBody>
      </p:sp>
      <p:pic>
        <p:nvPicPr>
          <p:cNvPr id="5" name="Grafik 4" descr="Ein Bild, das Screenshot, Monitor, Computer, Tisch enthält.&#10;&#10;Automatisch generierte Beschreibung">
            <a:extLst>
              <a:ext uri="{FF2B5EF4-FFF2-40B4-BE49-F238E27FC236}">
                <a16:creationId xmlns:a16="http://schemas.microsoft.com/office/drawing/2014/main" id="{ECBFA314-4CB9-43D4-AF3F-D8DE47352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503" y="194125"/>
            <a:ext cx="4668543" cy="627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0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C83C8-4C08-4C15-8BA7-96390790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Todo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903E3-DF24-4D5A-8282-47BE0515F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/>
              <a:t>Server:</a:t>
            </a:r>
            <a:endParaRPr lang="de-AT"/>
          </a:p>
          <a:p>
            <a:pPr lvl="1"/>
            <a:r>
              <a:rPr lang="de-AT"/>
              <a:t>Datenbanken aufsetzten</a:t>
            </a:r>
          </a:p>
          <a:p>
            <a:pPr lvl="2"/>
            <a:r>
              <a:rPr lang="de-AT"/>
              <a:t>MongoDB </a:t>
            </a:r>
          </a:p>
          <a:p>
            <a:pPr lvl="2"/>
            <a:r>
              <a:rPr lang="de-AT"/>
              <a:t>PostgreSQL</a:t>
            </a:r>
          </a:p>
          <a:p>
            <a:r>
              <a:rPr lang="de-AT"/>
              <a:t>Backend:</a:t>
            </a:r>
          </a:p>
          <a:p>
            <a:pPr lvl="1"/>
            <a:r>
              <a:rPr lang="de-AT"/>
              <a:t>Node.js Server:</a:t>
            </a:r>
          </a:p>
          <a:p>
            <a:pPr lvl="2"/>
            <a:r>
              <a:rPr lang="de-AT"/>
              <a:t>GitHub Repository anlegen</a:t>
            </a:r>
          </a:p>
          <a:p>
            <a:pPr lvl="2"/>
            <a:r>
              <a:rPr lang="de-AT"/>
              <a:t>Deployment am Server mit Docker</a:t>
            </a:r>
          </a:p>
          <a:p>
            <a:pPr lvl="1"/>
            <a:r>
              <a:rPr lang="de-AT"/>
              <a:t>Datenbanken initialisieren</a:t>
            </a:r>
          </a:p>
          <a:p>
            <a:r>
              <a:rPr lang="de-AT"/>
              <a:t>Frontend:</a:t>
            </a:r>
          </a:p>
          <a:p>
            <a:pPr lvl="1"/>
            <a:r>
              <a:rPr lang="de-AT"/>
              <a:t>Entwicklung einer Webseite mit Bootstrap </a:t>
            </a:r>
            <a:endParaRPr lang="de-AT" dirty="0"/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00A9ACF-9416-4348-8CB4-3F9412CE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383" y="1026270"/>
            <a:ext cx="4315700" cy="427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8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2E2C5F-D027-4D50-803B-279AFAF83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de-AT" sz="4000"/>
              <a:t>Realisiert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6CB055-4088-4223-A87C-19E8692A5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de-AT" sz="2400" dirty="0"/>
              <a:t>PostgreSQL Datenbank</a:t>
            </a:r>
          </a:p>
          <a:p>
            <a:pPr lvl="1"/>
            <a:r>
              <a:rPr lang="de-AT" dirty="0"/>
              <a:t>Open Source SQL Datenbank</a:t>
            </a:r>
          </a:p>
          <a:p>
            <a:pPr lvl="1"/>
            <a:r>
              <a:rPr lang="de-AT" dirty="0"/>
              <a:t>Sehr viele Funktionen</a:t>
            </a:r>
          </a:p>
          <a:p>
            <a:pPr lvl="1"/>
            <a:r>
              <a:rPr lang="de-AT" dirty="0"/>
              <a:t>Sehr gute Dokumentation</a:t>
            </a:r>
          </a:p>
          <a:p>
            <a:pPr marL="457200" lvl="1" indent="0">
              <a:buNone/>
            </a:pPr>
            <a:endParaRPr lang="de-AT" dirty="0"/>
          </a:p>
          <a:p>
            <a:r>
              <a:rPr lang="de-AT" sz="2400" dirty="0"/>
              <a:t>MongoDB</a:t>
            </a:r>
          </a:p>
          <a:p>
            <a:pPr lvl="1"/>
            <a:r>
              <a:rPr lang="de-AT" dirty="0"/>
              <a:t>Nicht relationale Datenbank </a:t>
            </a:r>
          </a:p>
          <a:p>
            <a:pPr marL="457200" lvl="1" indent="0">
              <a:buNone/>
            </a:pPr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9A7D21-DA35-4C95-A2A2-F23AAD914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755" y="306909"/>
            <a:ext cx="2286000" cy="2286000"/>
          </a:xfrm>
          <a:prstGeom prst="rect">
            <a:avLst/>
          </a:prstGeom>
        </p:spPr>
      </p:pic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CD60575-8B54-4E59-A43A-05CBEE99D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613" y="2828925"/>
            <a:ext cx="3290285" cy="3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8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7C695D9-6183-4595-ABB2-7C2EF5917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575911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0CFC17-7092-45A7-A489-20FA08DEC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911826" cy="1344975"/>
          </a:xfrm>
        </p:spPr>
        <p:txBody>
          <a:bodyPr>
            <a:normAutofit/>
          </a:bodyPr>
          <a:lstStyle/>
          <a:p>
            <a:r>
              <a:rPr lang="de-DE" sz="4000"/>
              <a:t>Realisiert 2.0</a:t>
            </a:r>
            <a:endParaRPr lang="de-AT" sz="40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8762DA-53FE-4B42-BC26-3005FCE0D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5000787" cy="3626917"/>
          </a:xfrm>
        </p:spPr>
        <p:txBody>
          <a:bodyPr>
            <a:normAutofit/>
          </a:bodyPr>
          <a:lstStyle/>
          <a:p>
            <a:r>
              <a:rPr lang="de-DE" sz="1900" dirty="0"/>
              <a:t>Node.js Server</a:t>
            </a:r>
          </a:p>
          <a:p>
            <a:pPr lvl="1"/>
            <a:r>
              <a:rPr lang="de-DE" sz="1900" dirty="0"/>
              <a:t>Automatische </a:t>
            </a:r>
            <a:r>
              <a:rPr lang="de-DE" sz="1900" dirty="0" err="1"/>
              <a:t>deployment</a:t>
            </a:r>
            <a:r>
              <a:rPr lang="de-DE" sz="1900" dirty="0"/>
              <a:t> am Server mit Docker</a:t>
            </a:r>
          </a:p>
          <a:p>
            <a:pPr lvl="1"/>
            <a:r>
              <a:rPr lang="de-DE" sz="1900" dirty="0"/>
              <a:t>Rest Schnittstelle</a:t>
            </a:r>
          </a:p>
          <a:p>
            <a:pPr lvl="1"/>
            <a:r>
              <a:rPr lang="de-DE" sz="1900" dirty="0"/>
              <a:t>Datenbank </a:t>
            </a:r>
            <a:r>
              <a:rPr lang="de-DE" sz="1900" dirty="0" err="1"/>
              <a:t>connection</a:t>
            </a:r>
            <a:endParaRPr lang="de-DE" sz="1900" dirty="0"/>
          </a:p>
          <a:p>
            <a:r>
              <a:rPr lang="de-DE" sz="1900" dirty="0"/>
              <a:t>Webseite:</a:t>
            </a:r>
          </a:p>
          <a:p>
            <a:pPr lvl="1"/>
            <a:r>
              <a:rPr lang="de-DE" sz="1900" dirty="0"/>
              <a:t>Google Authenticator </a:t>
            </a:r>
          </a:p>
          <a:p>
            <a:pPr lvl="1"/>
            <a:r>
              <a:rPr lang="de-DE" sz="1900" dirty="0"/>
              <a:t>Mitarbeiter </a:t>
            </a:r>
          </a:p>
          <a:p>
            <a:pPr lvl="2"/>
            <a:r>
              <a:rPr lang="de-DE" sz="1900" dirty="0"/>
              <a:t>Anlegen</a:t>
            </a:r>
          </a:p>
          <a:p>
            <a:pPr lvl="2"/>
            <a:r>
              <a:rPr lang="de-DE" sz="1900" dirty="0"/>
              <a:t>Bearbeiten</a:t>
            </a:r>
          </a:p>
          <a:p>
            <a:pPr lvl="2"/>
            <a:r>
              <a:rPr lang="de-DE" sz="1900" dirty="0"/>
              <a:t>Löschen</a:t>
            </a:r>
          </a:p>
          <a:p>
            <a:pPr marL="914400" lvl="2" indent="0">
              <a:buNone/>
            </a:pPr>
            <a:endParaRPr lang="de-DE" sz="1900" dirty="0"/>
          </a:p>
          <a:p>
            <a:pPr lvl="1"/>
            <a:endParaRPr lang="de-DE" sz="1900" dirty="0"/>
          </a:p>
          <a:p>
            <a:pPr marL="457200" lvl="1" indent="0">
              <a:buNone/>
            </a:pPr>
            <a:endParaRPr lang="de-DE" sz="1900" dirty="0"/>
          </a:p>
          <a:p>
            <a:pPr lvl="1"/>
            <a:endParaRPr lang="de-DE" sz="1900" dirty="0"/>
          </a:p>
          <a:p>
            <a:pPr lvl="1"/>
            <a:endParaRPr lang="de-DE" sz="1900" dirty="0"/>
          </a:p>
          <a:p>
            <a:pPr lvl="1"/>
            <a:endParaRPr lang="de-AT" sz="1900" dirty="0"/>
          </a:p>
        </p:txBody>
      </p:sp>
      <p:pic>
        <p:nvPicPr>
          <p:cNvPr id="14" name="Grafik 13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B5D692A5-34CF-4377-BA07-195DE0FA8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7" t="19425" r="16600" b="19511"/>
          <a:stretch/>
        </p:blipFill>
        <p:spPr>
          <a:xfrm>
            <a:off x="6555442" y="1421349"/>
            <a:ext cx="2400970" cy="1268047"/>
          </a:xfrm>
          <a:prstGeom prst="rect">
            <a:avLst/>
          </a:prstGeom>
        </p:spPr>
      </p:pic>
      <p:pic>
        <p:nvPicPr>
          <p:cNvPr id="10" name="Grafik 9" descr="Ein Bild, das Uhr, Objekt enthält.&#10;&#10;Automatisch generierte Beschreibung">
            <a:extLst>
              <a:ext uri="{FF2B5EF4-FFF2-40B4-BE49-F238E27FC236}">
                <a16:creationId xmlns:a16="http://schemas.microsoft.com/office/drawing/2014/main" id="{B0C68DAB-E819-4336-9B63-AEEFF2D39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257" y="1631790"/>
            <a:ext cx="2434638" cy="979944"/>
          </a:xfrm>
          <a:prstGeom prst="rect">
            <a:avLst/>
          </a:prstGeom>
        </p:spPr>
      </p:pic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8BED56F-D11F-41B9-90AF-47AE964AF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74" y="3319156"/>
            <a:ext cx="2404738" cy="2128154"/>
          </a:xfrm>
          <a:prstGeom prst="rect">
            <a:avLst/>
          </a:prstGeom>
        </p:spPr>
      </p:pic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1897A54-8D7B-46C3-89C2-99DC682C9CE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" t="51804" r="1"/>
          <a:stretch/>
        </p:blipFill>
        <p:spPr>
          <a:xfrm>
            <a:off x="9117281" y="3776356"/>
            <a:ext cx="2434639" cy="67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5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1ED76FB-E933-422F-8708-277F47D89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4664"/>
            <a:ext cx="12192000" cy="282892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6B2113F-9D08-4CCB-A80D-51BE18413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418" y="3914004"/>
            <a:ext cx="2381582" cy="12574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E243BD6-253E-471C-AF8E-5CD009220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543" y="3933056"/>
            <a:ext cx="1676634" cy="1238423"/>
          </a:xfrm>
          <a:prstGeom prst="rect">
            <a:avLst/>
          </a:prstGeom>
        </p:spPr>
      </p:pic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51666FEB-1BAC-4172-8E36-0D9C1752127A}"/>
              </a:ext>
            </a:extLst>
          </p:cNvPr>
          <p:cNvSpPr/>
          <p:nvPr/>
        </p:nvSpPr>
        <p:spPr>
          <a:xfrm rot="3020801">
            <a:off x="8898524" y="2925808"/>
            <a:ext cx="559837" cy="83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4C88D6A6-CFE8-4399-BAFE-5AE5EB9D7855}"/>
              </a:ext>
            </a:extLst>
          </p:cNvPr>
          <p:cNvSpPr/>
          <p:nvPr/>
        </p:nvSpPr>
        <p:spPr>
          <a:xfrm rot="19621756">
            <a:off x="10193137" y="2904954"/>
            <a:ext cx="559837" cy="83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56BAACC-3AC0-4141-B177-5949E890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09" y="-220647"/>
            <a:ext cx="10515600" cy="1325563"/>
          </a:xfrm>
        </p:spPr>
        <p:txBody>
          <a:bodyPr/>
          <a:lstStyle/>
          <a:p>
            <a:r>
              <a:rPr lang="de-DE" dirty="0"/>
              <a:t>Userverwaltung</a:t>
            </a:r>
            <a:endParaRPr lang="de-AT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B5A2931-04E2-41A4-B86B-2AA2E63EC649}"/>
              </a:ext>
            </a:extLst>
          </p:cNvPr>
          <p:cNvSpPr txBox="1"/>
          <p:nvPr/>
        </p:nvSpPr>
        <p:spPr>
          <a:xfrm>
            <a:off x="396644" y="2948694"/>
            <a:ext cx="352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Login:</a:t>
            </a:r>
            <a:endParaRPr lang="de-AT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5B3A49E-209B-4AD6-9D35-54E2844010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56" r="27793"/>
          <a:stretch/>
        </p:blipFill>
        <p:spPr>
          <a:xfrm>
            <a:off x="273335" y="3318026"/>
            <a:ext cx="4065475" cy="33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3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9FAAF3A-CDB5-47E7-9B31-385726ED5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427" y="-4665"/>
            <a:ext cx="4647587" cy="673670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D5130F9-D210-4CB1-BA44-F00F0EC9E08A}"/>
              </a:ext>
            </a:extLst>
          </p:cNvPr>
          <p:cNvSpPr txBox="1"/>
          <p:nvPr/>
        </p:nvSpPr>
        <p:spPr>
          <a:xfrm>
            <a:off x="177282" y="298581"/>
            <a:ext cx="266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Mitarbeiter Anzeigen: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9542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6537C7C-A744-4598-B755-A8BBF3F7AB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03"/>
          <a:stretch/>
        </p:blipFill>
        <p:spPr>
          <a:xfrm>
            <a:off x="139959" y="192146"/>
            <a:ext cx="11734800" cy="647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2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2F83C47-4043-479C-877E-196356785E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4643" r="24643"/>
          <a:stretch/>
        </p:blipFill>
        <p:spPr>
          <a:xfrm>
            <a:off x="-2920482" y="228170"/>
            <a:ext cx="14350481" cy="640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4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Breitbild</PresentationFormat>
  <Paragraphs>47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1. Iteration Arbeitszeitverwaltung</vt:lpstr>
      <vt:lpstr>Hauptziel</vt:lpstr>
      <vt:lpstr>Todo</vt:lpstr>
      <vt:lpstr>Realisiert</vt:lpstr>
      <vt:lpstr>Realisiert 2.0</vt:lpstr>
      <vt:lpstr>Userverwaltung</vt:lpstr>
      <vt:lpstr>PowerPoint-Präsentation</vt:lpstr>
      <vt:lpstr>PowerPoint-Präsentation</vt:lpstr>
      <vt:lpstr>PowerPoint-Präsentation</vt:lpstr>
      <vt:lpstr>In Aussicht</vt:lpstr>
      <vt:lpstr>Danke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Iteration Arbeitszeitverwaltung</dc:title>
  <dc:creator>Thomas Salcher</dc:creator>
  <cp:lastModifiedBy>Thomas Salcher</cp:lastModifiedBy>
  <cp:revision>5</cp:revision>
  <dcterms:created xsi:type="dcterms:W3CDTF">2019-11-22T09:12:39Z</dcterms:created>
  <dcterms:modified xsi:type="dcterms:W3CDTF">2020-04-22T21:34:04Z</dcterms:modified>
</cp:coreProperties>
</file>