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TCC RESIDUOS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Eder Roger Souza</a:t>
            </a:r>
          </a:p>
          <a:p>
            <a:pPr marL="0" indent="0">
              <a:buNone/>
            </a:pPr>
            <a:r>
              <a:rPr lang="pt-BR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Gleuvanir</a:t>
            </a:r>
            <a:r>
              <a:rPr lang="pt-B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Alves Albino	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Kairo de Jesus Silva</a:t>
            </a:r>
            <a:endParaRPr lang="pt-B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3375" y="31447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sz="5400" dirty="0" smtClean="0"/>
              <a:t>Agenda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5986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375" y="314477"/>
            <a:ext cx="7766936" cy="1646302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60779"/>
            <a:ext cx="7766936" cy="402201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/>
              <a:t>O problema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/>
              <a:t>A solução do problema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/>
              <a:t>O sistema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/>
              <a:t>Demonstração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/>
              <a:t>Perguntas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04345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375" y="314477"/>
            <a:ext cx="7766936" cy="1646302"/>
          </a:xfrm>
        </p:spPr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60779"/>
            <a:ext cx="7766936" cy="402201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/>
              <a:t>Resíduos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dirty="0" smtClean="0"/>
              <a:t>Descarte inadequado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3069166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25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TCC RESIDUOS</vt:lpstr>
      <vt:lpstr>PowerPoint Presentation</vt:lpstr>
      <vt:lpstr>Agenda</vt:lpstr>
      <vt:lpstr>O Problema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RESIDUOS</dc:title>
  <dc:creator>kairo de jesus</dc:creator>
  <cp:lastModifiedBy>kairo de jesus</cp:lastModifiedBy>
  <cp:revision>4</cp:revision>
  <dcterms:created xsi:type="dcterms:W3CDTF">2012-11-22T21:18:13Z</dcterms:created>
  <dcterms:modified xsi:type="dcterms:W3CDTF">2012-11-22T22:43:37Z</dcterms:modified>
</cp:coreProperties>
</file>