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2" r:id="rId3"/>
    <p:sldId id="439" r:id="rId4"/>
    <p:sldId id="440" r:id="rId5"/>
    <p:sldId id="441" r:id="rId6"/>
    <p:sldId id="463" r:id="rId7"/>
    <p:sldId id="442" r:id="rId8"/>
    <p:sldId id="464" r:id="rId9"/>
    <p:sldId id="465" r:id="rId10"/>
    <p:sldId id="4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stoteles Marçal da Silva" initials="AMdS" lastIdx="1" clrIdx="0">
    <p:extLst>
      <p:ext uri="{19B8F6BF-5375-455C-9EA6-DF929625EA0E}">
        <p15:presenceInfo xmlns:p15="http://schemas.microsoft.com/office/powerpoint/2012/main" userId="382b1cbc62507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INTRODUÇÃO AO FRAMEWORK .</a:t>
            </a:r>
            <a:r>
              <a:rPr lang="pt-BR" b="1" dirty="0" smtClean="0"/>
              <a:t>NET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65" y="4960137"/>
            <a:ext cx="2947071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Mvc</a:t>
            </a:r>
            <a:r>
              <a:rPr lang="pt-BR" dirty="0" smtClean="0"/>
              <a:t> -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View</a:t>
            </a:r>
            <a:r>
              <a:rPr lang="pt-BR" sz="2800" dirty="0"/>
              <a:t> é a interface com o usuário.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 smtClean="0"/>
              <a:t>View</a:t>
            </a:r>
            <a:r>
              <a:rPr lang="pt-BR" sz="2800" dirty="0" smtClean="0"/>
              <a:t> </a:t>
            </a:r>
            <a:r>
              <a:rPr lang="pt-BR" sz="2800" dirty="0"/>
              <a:t>exibe dados do </a:t>
            </a:r>
            <a:r>
              <a:rPr lang="pt-BR" sz="2800" dirty="0" err="1"/>
              <a:t>model</a:t>
            </a:r>
            <a:r>
              <a:rPr lang="pt-BR" sz="2800" dirty="0"/>
              <a:t> para o usuário e também permite modificar os dados.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 smtClean="0"/>
              <a:t>Tadas</a:t>
            </a:r>
            <a:r>
              <a:rPr lang="pt-BR" sz="2800" dirty="0" smtClean="0"/>
              <a:t> </a:t>
            </a:r>
            <a:r>
              <a:rPr lang="pt-BR" sz="2800" dirty="0"/>
              <a:t>as páginas da </a:t>
            </a:r>
            <a:r>
              <a:rPr lang="pt-BR" sz="2800" dirty="0" err="1"/>
              <a:t>view</a:t>
            </a:r>
            <a:r>
              <a:rPr lang="pt-BR" sz="2800" dirty="0"/>
              <a:t> devem estar na pasta </a:t>
            </a:r>
            <a:r>
              <a:rPr lang="pt-BR" sz="2800" dirty="0" err="1"/>
              <a:t>View</a:t>
            </a:r>
            <a:r>
              <a:rPr lang="pt-BR" sz="2800" dirty="0"/>
              <a:t>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423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 smtClean="0"/>
              <a:t>11 </a:t>
            </a:r>
            <a:r>
              <a:rPr lang="pt-BR" dirty="0" smtClean="0"/>
              <a:t>– asp.net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3200" dirty="0" smtClean="0"/>
              <a:t>Conceitos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3200" dirty="0" err="1" smtClean="0"/>
              <a:t>Code-behind</a:t>
            </a:r>
            <a:endParaRPr lang="pt-BR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3200" dirty="0" smtClean="0"/>
              <a:t>Eventos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3200" dirty="0" err="1" smtClean="0"/>
              <a:t>Postback</a:t>
            </a:r>
            <a:endParaRPr lang="pt-BR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82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 -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O MVC significa </a:t>
            </a:r>
            <a:r>
              <a:rPr lang="pt-BR" sz="2800" dirty="0" err="1"/>
              <a:t>model</a:t>
            </a:r>
            <a:r>
              <a:rPr lang="pt-BR" sz="2800" dirty="0"/>
              <a:t>, </a:t>
            </a:r>
            <a:r>
              <a:rPr lang="pt-BR" sz="2800" dirty="0" err="1"/>
              <a:t>view</a:t>
            </a:r>
            <a:r>
              <a:rPr lang="pt-BR" sz="2800" dirty="0"/>
              <a:t> e </a:t>
            </a:r>
            <a:r>
              <a:rPr lang="pt-BR" sz="2800" dirty="0" err="1"/>
              <a:t>controller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Model</a:t>
            </a:r>
            <a:r>
              <a:rPr lang="pt-BR" sz="2800" dirty="0"/>
              <a:t>: o modelo representa a forma da lógica de dados e de negócios. Ele mantém os dados da aplicação.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View</a:t>
            </a:r>
            <a:r>
              <a:rPr lang="pt-BR" sz="2800" dirty="0"/>
              <a:t>: a visão é a interface do usuário. Visualização/ modificação dos dados usando o modelo.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Controller</a:t>
            </a:r>
            <a:r>
              <a:rPr lang="pt-BR" sz="2800" dirty="0"/>
              <a:t>: o controlador lida com a solicitação do usuário. Normalmente, o usuário interagir com a </a:t>
            </a:r>
            <a:r>
              <a:rPr lang="pt-BR" sz="2800" dirty="0" err="1"/>
              <a:t>view</a:t>
            </a:r>
            <a:r>
              <a:rPr lang="pt-BR" sz="2800" dirty="0"/>
              <a:t>, que será tratado por um controlador. 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728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MVC - Arquitetura</a:t>
            </a:r>
            <a:endParaRPr lang="pt-BR" dirty="0"/>
          </a:p>
        </p:txBody>
      </p:sp>
      <p:pic>
        <p:nvPicPr>
          <p:cNvPr id="4" name="Espaço Reservado para Conteúdo 3" descr="D:\Users\80891764\Pictures\mvc-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62" y="2084832"/>
            <a:ext cx="5666704" cy="410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5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/>
              <a:t>Arquivos e pastas de um projeto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 err="1" smtClean="0"/>
              <a:t>App_Data</a:t>
            </a:r>
            <a:r>
              <a:rPr lang="pt-BR" sz="2800" dirty="0"/>
              <a:t>: pode conter arquivos de dados de aplicativos como banco de dados local, arquivos .</a:t>
            </a:r>
            <a:r>
              <a:rPr lang="pt-BR" sz="2800" dirty="0" err="1"/>
              <a:t>mdf</a:t>
            </a:r>
            <a:r>
              <a:rPr lang="pt-BR" sz="2800" dirty="0"/>
              <a:t>, arquivos XML e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App_Start</a:t>
            </a:r>
            <a:r>
              <a:rPr lang="pt-BR" sz="2800" dirty="0"/>
              <a:t>: pasta </a:t>
            </a:r>
            <a:r>
              <a:rPr lang="pt-BR" sz="2800" dirty="0" err="1"/>
              <a:t>App_Start</a:t>
            </a:r>
            <a:r>
              <a:rPr lang="pt-BR" sz="2800" dirty="0"/>
              <a:t> pode conter arquivos de classe que serão executados quando o aplicativo é iniciado.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Content</a:t>
            </a:r>
            <a:r>
              <a:rPr lang="pt-BR" sz="2800" dirty="0"/>
              <a:t>: pasta de conteúdo contém arquivos estáticos, como arquivos CSS, imagens e arquivos de ícones</a:t>
            </a:r>
            <a:r>
              <a:rPr lang="pt-BR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Controllers</a:t>
            </a:r>
            <a:r>
              <a:rPr lang="pt-BR" sz="2800" dirty="0"/>
              <a:t>: pasta contém arquivos de classes de </a:t>
            </a:r>
            <a:r>
              <a:rPr lang="pt-BR" sz="2800" dirty="0" err="1"/>
              <a:t>controllers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400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/>
              <a:t>Arquivos e pastas de um projeto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Fonts</a:t>
            </a:r>
            <a:r>
              <a:rPr lang="pt-BR" sz="2800" dirty="0"/>
              <a:t>: pasta fontes contém arquivos de fonte personalizada para a sua aplicação.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Models</a:t>
            </a:r>
            <a:r>
              <a:rPr lang="pt-BR" sz="2800" dirty="0"/>
              <a:t>: pasta contem arquivos de classes </a:t>
            </a:r>
            <a:r>
              <a:rPr lang="pt-BR" sz="2800" dirty="0" err="1"/>
              <a:t>models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Scripts: </a:t>
            </a:r>
            <a:r>
              <a:rPr lang="pt-BR" sz="2800" dirty="0" err="1"/>
              <a:t>asta</a:t>
            </a:r>
            <a:r>
              <a:rPr lang="pt-BR" sz="2800" dirty="0"/>
              <a:t> de scripts contém arquivos </a:t>
            </a:r>
            <a:r>
              <a:rPr lang="pt-BR" sz="2800" dirty="0" err="1"/>
              <a:t>JavaScript</a:t>
            </a:r>
            <a:r>
              <a:rPr lang="pt-BR" sz="2800" dirty="0"/>
              <a:t> ou </a:t>
            </a:r>
            <a:r>
              <a:rPr lang="pt-BR" sz="2800" dirty="0" err="1"/>
              <a:t>VBScript</a:t>
            </a:r>
            <a:r>
              <a:rPr lang="pt-BR" sz="2800" dirty="0"/>
              <a:t> para a aplicação.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Views</a:t>
            </a:r>
            <a:r>
              <a:rPr lang="pt-BR" sz="2800" dirty="0"/>
              <a:t>: a pasta contém arquivos </a:t>
            </a:r>
            <a:r>
              <a:rPr lang="pt-BR" sz="2800" dirty="0" err="1"/>
              <a:t>html</a:t>
            </a:r>
            <a:r>
              <a:rPr lang="pt-BR" sz="2800" dirty="0"/>
              <a:t> para aplicação.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Web.config</a:t>
            </a:r>
            <a:r>
              <a:rPr lang="pt-BR" sz="2800" dirty="0"/>
              <a:t>: arquivo contém configurações de nível de aplicativo.</a:t>
            </a:r>
          </a:p>
        </p:txBody>
      </p:sp>
    </p:spTree>
    <p:extLst>
      <p:ext uri="{BB962C8B-B14F-4D97-AF65-F5344CB8AC3E}">
        <p14:creationId xmlns:p14="http://schemas.microsoft.com/office/powerpoint/2010/main" val="19566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Mvc</a:t>
            </a:r>
            <a:r>
              <a:rPr lang="pt-BR" dirty="0" smtClean="0"/>
              <a:t> -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O </a:t>
            </a:r>
            <a:r>
              <a:rPr lang="pt-BR" sz="2800" dirty="0" err="1"/>
              <a:t>Controller</a:t>
            </a:r>
            <a:r>
              <a:rPr lang="pt-BR" sz="2800" dirty="0"/>
              <a:t> na arquitetura MVC lida com qualquer pedido de URL de entrada.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err="1" smtClean="0"/>
              <a:t>Controller</a:t>
            </a:r>
            <a:r>
              <a:rPr lang="pt-BR" sz="2800" dirty="0" smtClean="0"/>
              <a:t> </a:t>
            </a:r>
            <a:r>
              <a:rPr lang="pt-BR" sz="2800" dirty="0"/>
              <a:t>é uma classe, derivada da classe base </a:t>
            </a:r>
            <a:r>
              <a:rPr lang="pt-BR" sz="2800" dirty="0" err="1"/>
              <a:t>System.Web.Mvc.Controller</a:t>
            </a:r>
            <a:r>
              <a:rPr lang="pt-BR" sz="2800" dirty="0"/>
              <a:t>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smtClean="0"/>
              <a:t>Classe </a:t>
            </a:r>
            <a:r>
              <a:rPr lang="pt-BR" sz="2800" dirty="0"/>
              <a:t>de controlador contém métodos públicos chamados de Ação métodos.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smtClean="0"/>
              <a:t>Controlador </a:t>
            </a:r>
            <a:r>
              <a:rPr lang="pt-BR" sz="2800" dirty="0"/>
              <a:t>e seu método de ação lida com as solicitações de navegação recebidos, recupera os dados do modelo necessárias e retorna respostas adequadas.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504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Mvc</a:t>
            </a:r>
            <a:r>
              <a:rPr lang="pt-BR" dirty="0" smtClean="0"/>
              <a:t> -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Em ASP.NET MVC, cada nome de uma classe </a:t>
            </a:r>
            <a:r>
              <a:rPr lang="pt-BR" sz="2800" dirty="0" err="1"/>
              <a:t>controller</a:t>
            </a:r>
            <a:r>
              <a:rPr lang="pt-BR" sz="2800" dirty="0"/>
              <a:t> deve terminar com a palavra "</a:t>
            </a:r>
            <a:r>
              <a:rPr lang="pt-BR" sz="2800" dirty="0" err="1"/>
              <a:t>Controller</a:t>
            </a:r>
            <a:r>
              <a:rPr lang="pt-BR" sz="2800" dirty="0"/>
              <a:t>". Por exemplo, controlador para home </a:t>
            </a:r>
            <a:r>
              <a:rPr lang="pt-BR" sz="2800" dirty="0" err="1"/>
              <a:t>page</a:t>
            </a:r>
            <a:r>
              <a:rPr lang="pt-BR" sz="2800" dirty="0"/>
              <a:t> deve ser </a:t>
            </a:r>
            <a:r>
              <a:rPr lang="pt-BR" sz="2800" dirty="0" err="1"/>
              <a:t>HomeController</a:t>
            </a:r>
            <a:r>
              <a:rPr lang="pt-BR" sz="2800" dirty="0"/>
              <a:t>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smtClean="0"/>
              <a:t>Além </a:t>
            </a:r>
            <a:r>
              <a:rPr lang="pt-BR" sz="2800" dirty="0"/>
              <a:t>disso, cada classe de controlador deve estar localizado na pasta Controlador da estrutura da pasta MVC.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485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Mvc</a:t>
            </a:r>
            <a:r>
              <a:rPr lang="pt-BR" dirty="0" smtClean="0"/>
              <a:t> -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 err="1"/>
              <a:t>Model</a:t>
            </a:r>
            <a:r>
              <a:rPr lang="pt-BR" sz="2800" dirty="0"/>
              <a:t> representa dados específicos de um domínio ou lógica de negócios na arquitetura MVC.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smtClean="0"/>
              <a:t>Ele </a:t>
            </a:r>
            <a:r>
              <a:rPr lang="pt-BR" sz="2800" dirty="0"/>
              <a:t>mantém os dados da aplicação.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 smtClean="0"/>
              <a:t>Objetos </a:t>
            </a:r>
            <a:r>
              <a:rPr lang="pt-BR" sz="2800" dirty="0"/>
              <a:t>de modelo recuperam e mantém o estado do modelo com persistência como um banco de dados.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A classe de </a:t>
            </a:r>
            <a:r>
              <a:rPr lang="pt-BR" sz="2800" dirty="0" err="1"/>
              <a:t>model</a:t>
            </a:r>
            <a:r>
              <a:rPr lang="pt-BR" sz="2800" dirty="0"/>
              <a:t> contém dados em propriedades públicas. Todas as classes de modelo devem estar na pasta </a:t>
            </a:r>
            <a:r>
              <a:rPr lang="pt-BR" sz="2800" dirty="0" err="1"/>
              <a:t>Model</a:t>
            </a:r>
            <a:r>
              <a:rPr lang="pt-BR" sz="2800" dirty="0"/>
              <a:t> na estrutura da pasta MVC.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306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31479</TotalTime>
  <Words>459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INTRODUÇÃO AO FRAMEWORK .NET </vt:lpstr>
      <vt:lpstr>Aula 11 – asp.net</vt:lpstr>
      <vt:lpstr>MVC - Arquitetura</vt:lpstr>
      <vt:lpstr>MVC - Arquitetura</vt:lpstr>
      <vt:lpstr>Arquivos e pastas de um projeto MVC</vt:lpstr>
      <vt:lpstr>Arquivos e pastas de um projeto MVC</vt:lpstr>
      <vt:lpstr>Mvc - Controller</vt:lpstr>
      <vt:lpstr>Mvc - Controller</vt:lpstr>
      <vt:lpstr>Mvc - model</vt:lpstr>
      <vt:lpstr>Mvc - view</vt:lpstr>
    </vt:vector>
  </TitlesOfParts>
  <Company>CORREIOS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FRAMEWORK .NET</dc:title>
  <dc:creator>Aristoteles Esteves Marcal da Silva</dc:creator>
  <cp:lastModifiedBy>Aristoteles Marçal da Silva</cp:lastModifiedBy>
  <cp:revision>281</cp:revision>
  <dcterms:created xsi:type="dcterms:W3CDTF">2014-12-26T12:48:29Z</dcterms:created>
  <dcterms:modified xsi:type="dcterms:W3CDTF">2016-07-21T18:09:33Z</dcterms:modified>
</cp:coreProperties>
</file>