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Faturamento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Preço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Faturamento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Faturamento e Produtos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de Lucro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Faturamento por País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5d2c4e5-db58-413c-b1cb-e8f8248e576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046c0c5350a4b40" /><Relationship Type="http://schemas.openxmlformats.org/officeDocument/2006/relationships/slideLayout" Target="/ppt/slideLayouts/slideLayout8.xml" Id="R2a5c00e993204def" /><Relationship Type="http://schemas.openxmlformats.org/officeDocument/2006/relationships/hyperlink" Target="https://app.powerbi.com/groups/me/reports/25d2c4e5-db58-413c-b1cb-e8f8248e5766/?pbi_source=PowerPoint" TargetMode="External" Id="RelId0" /><Relationship Type="http://schemas.openxmlformats.org/officeDocument/2006/relationships/image" Target="/ppt/media/image4.png" Id="imgId21928688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0bf4f27b4014ab3" /><Relationship Type="http://schemas.openxmlformats.org/officeDocument/2006/relationships/slideLayout" Target="/ppt/slideLayouts/slideLayout8.xml" Id="Rad0d115d76084969" /><Relationship Type="http://schemas.openxmlformats.org/officeDocument/2006/relationships/hyperlink" Target="https://app.powerbi.com/groups/me/reports/25d2c4e5-db58-413c-b1cb-e8f8248e5766/?pbi_source=PowerPoint" TargetMode="External" Id="RelId1" /><Relationship Type="http://schemas.openxmlformats.org/officeDocument/2006/relationships/image" Target="/ppt/media/image5.png" Id="imgId21928688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8c10eb2541e4ff0" /><Relationship Type="http://schemas.openxmlformats.org/officeDocument/2006/relationships/slideLayout" Target="/ppt/slideLayouts/slideLayout8.xml" Id="R633550db0d244aec" /><Relationship Type="http://schemas.openxmlformats.org/officeDocument/2006/relationships/hyperlink" Target="https://app.powerbi.com/groups/me/reports/25d2c4e5-db58-413c-b1cb-e8f8248e5766/?pbi_source=PowerPoint" TargetMode="External" Id="RelId2" /><Relationship Type="http://schemas.openxmlformats.org/officeDocument/2006/relationships/image" Target="/ppt/media/image6.png" Id="imgId21928688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 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18/07/2024 18:03:00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16/07/2024 20:27:40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licer ,Faturamento por Produto ,Média Preço de Venda por Produto ,Faturamento por Segmento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2868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clusteredColumnChart ,shape ,cardVisual ,slicer ,slicer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28688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otal de Lucro por Segmento ,Total de Faturamento e Produtos por País ,Total de Lucro por País ,textbox ,% Faturamento por Paí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2868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Vendas2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