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3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9C8-6258-4AD4-8E1F-2B3C7996E4B5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B750-EE99-418E-878D-92597A398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2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- Segment x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Seta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per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Sales por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Threadchart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Formação Power BI Analyst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por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por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io ,slicer ,actionButton ,image ,slicer ,Sales - Segment x Product ,card ,card ,card ,card ,card ,Seta ,Sales per Month ,clusteredBarChart ,Sales x Country ,% Sales por Product ,Barchart ,Threadchart ,Barchart ,Bar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Formação Power BI Analyst ,image ,shape ,decompositionTreeVisual ,advancedSlicerVisual ,Profit por Product ,Profit por Ano ,Profit por Segmen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Sale by Count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0750"/>
            <a:ext cx="3048000" cy="2476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Tooltip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182</Words>
  <Application>Microsoft Office PowerPoint</Application>
  <PresentationFormat>Widescreen</PresentationFormat>
  <Paragraphs>93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Custom Design</vt:lpstr>
      <vt:lpstr>Página 1</vt:lpstr>
      <vt:lpstr>Página 3</vt:lpstr>
      <vt:lpstr>Tooltip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Eder Coelho</cp:lastModifiedBy>
  <cp:revision>5</cp:revision>
  <dcterms:created xsi:type="dcterms:W3CDTF">2016-09-04T11:54:55Z</dcterms:created>
  <dcterms:modified xsi:type="dcterms:W3CDTF">2024-07-27T06:32:00Z</dcterms:modified>
</cp:coreProperties>
</file>