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EB2B91-D954-48DA-A02C-CA2E9692635A}" v="2" dt="2024-07-16T20:30:42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08" d="100"/>
          <a:sy n="108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6FA30164-6300-423F-A64D-CF1624912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pt-BR" sz="1000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6AB3B48F-EB61-661E-4B7D-B775D6F230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8683460"/>
                  </p:ext>
                </p:extLst>
              </p:nvPr>
            </p:nvGraphicFramePr>
            <p:xfrm>
              <a:off x="976544" y="1122363"/>
              <a:ext cx="10253708" cy="51641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6AB3B48F-EB61-661E-4B7D-B775D6F230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6544" y="1122363"/>
                <a:ext cx="10253708" cy="51641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68A2D7D1-0371-5DDA-0BF7-FFBD0182CE7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05242604"/>
                  </p:ext>
                </p:extLst>
              </p:nvPr>
            </p:nvGraphicFramePr>
            <p:xfrm>
              <a:off x="1205864" y="1083076"/>
              <a:ext cx="10147935" cy="509388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68A2D7D1-0371-5DDA-0BF7-FFBD0182CE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864" y="1083076"/>
                <a:ext cx="10147935" cy="5093887"/>
              </a:xfrm>
              <a:prstGeom prst="rect">
                <a:avLst/>
              </a:prstGeom>
            </p:spPr>
          </p:pic>
        </mc:Fallback>
      </mc:AlternateContent>
      <p:sp>
        <p:nvSpPr>
          <p:cNvPr id="7" name="Add-in_Banner">
            <a:extLst>
              <a:ext uri="{FF2B5EF4-FFF2-40B4-BE49-F238E27FC236}">
                <a16:creationId xmlns:a16="http://schemas.microsoft.com/office/drawing/2014/main" id="{07FD2F17-C3A0-9295-634E-6F3E9CB13F52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Add-in_Icon" descr="Ícone para Microsoft Power BI.">
            <a:extLst>
              <a:ext uri="{FF2B5EF4-FFF2-40B4-BE49-F238E27FC236}">
                <a16:creationId xmlns:a16="http://schemas.microsoft.com/office/drawing/2014/main" id="{C743E532-3E9B-FE12-C571-EDC9F6AD436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45710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f9a0f99d-d8db-4694-b0a4-b106cd5286b8}">
  <we:reference id="WA200003233" version="2.0.0.3" store="pt-BR" storeType="OMEX"/>
  <we:alternateReferences/>
  <we:properties>
    <we:property name="Microsoft.Office.CampaignId" value="&quot;none&quot;"/>
    <we:property name="reportUrl" value="&quot;/groups/me/reports/25d2c4e5-db58-413c-b1cb-e8f8248e5766/5e2f0d70d30610220c13?bookmarkGuid=036a4c98-3339-433c-9a4d-35f7ad8ce47d&amp;bookmarkUsage=1&amp;ctid=23089ab6-9b65-422e-915e-702001fa2f26&amp;fromEntryPoint=export&quot;"/>
    <we:property name="reportState" value="&quot;CONNECTED&quot;"/>
    <we:property name="artifactViewState" value="&quot;live&quot;"/>
    <we:property name="reportEmbeddedTime" value="&quot;2024-07-16T20:03:45.897Z&quot;"/>
    <we:property name="creatorSessionId" value="&quot;313e4243-996e-4176-ade1-fe93a9a7bc9b&quot;"/>
    <we:property name="creatorUserId" value="&quot;10032001DD0FEC81&quot;"/>
    <we:property name="creatorTenantId" value="&quot;23089ab6-9b65-422e-915e-702001fa2f26&quot;"/>
    <we:property name="pageDisplayName" value="&quot;Vendas&quot;"/>
    <we:property name="pageName" value="&quot;5e2f0d70d30610220c13&quot;"/>
    <we:property name="reportName" value="&quot;Sample Financial&quot;"/>
    <we:property name="isVisualContainerHeaderHidden" value="false"/>
    <we:property name="isFiltersActionButtonVisible" value="true"/>
    <we:property name="initialStateBookmark" value="&quot;H4sIAAAAAAAAA+1X3W7aMBR+FeSb3qApCSFA7yhl2tTSolL1ZkKTEx+CKxNnjsPKUF5or7EX27GTstLSstGyatW4wT4+OT+fv2P7LAnjWSro4ozOgBySjwnjEWVS1TxSJ0kpPDo/Pxl0L04+n3UHfRTLVHOZZORwSTRVMegrnuVUGBMo/DSuEyrEkMZmNqEigzpJQWUyoYJ/g1IZl7TKoagTuEmFVNSYHGmqwZidozrO0bf7roEeaaT5HEYQ6VLaBG/isJbDGk7gOp7nRK5Ry0oFG9lGFWPauu/JRFOeoBsj8wO3SVuMsUYzbLbaYcdtMiPPeBKLKuBf314uUoNKNqX4j2iE1+jW2CkKTGfS9jzfgSjwnGbgM9/xnJb5dsKFrtyFi/5NqhApxK+01WVzmkTAiIVDQVZmvyQ9KfKZHfXX5COZqwguYGKXEs31As0cU02JCWKoJCJuZd1EWtFUfu0pQHwxM6eor1z3UBRLhbsu9uD9TM6gxmRt8ON7tiGMMUqeBlnwCNQaymQGyDkzYMahQTEtHXIo1yWzy2BBXpJTjsCXtq+oyI3ZgyOa8egAI8Lf2MRVMgwjv77DIaueWRcvthF7QHVsief7QdjxO16n0wbfhWbohMFW4r3c7k94ghTmprLvRYtDlkf6SRY+WgADoFmu4PlRXEpNRW0OeMCxTRWxlYoph96UKr1e8jhRDNTRwqJ6zNXtGeXV7wW8t0yK8SP0rTZ3sQOBf2c3S9oFDTcIJj7z2tDpRC0HWs3w36ddN44VxFRX0/5eIhxRAbUhogB25X2eVNxxd6AnRd1n8fPVU35dHjuNIGg5USNw263QcYOoE7i739t/7djax0X+xPZBPINkx5r6wPEaVtF0cQpzEA+DWa0/XLoN4YoqXr4UbeB/fIdWr9yVGbKWnVErU74TSjX+knNaY3jrrnSqLJ71wHqjkFwqjq2AVvAfmHVgdn0GRyLP8BQCVhbyxnN++9H5RkFdPazfaH53q2lsO5Zicz8kc52lNIIhTWBDX4QVRhMGbEtvZDt2Yp0gB3kotjVTpo9fdVJF8RMcAahCUxAAAA==&quot;"/>
    <we:property name="bookmark" value="&quot;H4sIAAAAAAAAA+1XzW4aMRB+FbSXXFDlXZZdyC0hqVopiVAT5VJxmLUHcGTWW6+Xhka8UF+jL9axl9CQkNCS0KhRuWDPzM7P52/8cxMIWRYKZmcwwWA/+JgLyUFo04iCZpDXQmAsSpKOaAlMeQSYpqxFWl1YqfMy2L8JLJgR2ktZVqCcJxJ+HjQDUKoPIzcbgiqxGRRoSp2Dkt+wNiaVNRXOmwFeF0obcC7PLVh0bqdkTnNKIXznIgK3cornyG0tbWM0ZCJlosWSkEUR46EzK2sDn9laE+fah+/p3ILMKYyTxUnYhlQI0Wpn7bSTdcO2cPJS5iO1SPjXtxezwoFTjoH+CY3sisI6P/M5lTPsRFHMkCcRayexiFnEUvftUCq7CJfNjq8LQ0gRfrWvAzGFnKMIPBwGy7r6m6CnVTXxo+MV+bmuDMdPOPSq3Eo7IzdHYCFwSfSNJsS97CDXXjTWX3sGCV+qjM2by9A9Eo20ocVXO4h+pifYELpx+uN7uSaNAUmeBllJjmYF5WCCxDk3EC6gQ7GoA0qs9Vp4NXqQb4ITScDXvi9BVc7t3iGUku9RRvQbuLxqhlHmV3c45M1LH+LFFmIHqA488eI4ybpxN+p2OxiH2M5Ylmwk3sut/lDmRGHpOvtetjQUFbdPsvDRBjhFKCuDz8/iQltQjSnSPifWdcRGKhYSe2MwdrXlaWIEmsOZR/VImts9KmreS3hnlcwHj9B3sbizLQj8O6tZ0y5phUkyjEXUwW6XpwzTdvbv0+5gNDI4AruYHu8kw3NQ2OgTCug176t8wZ1wC3oC2T6Ln69e8uvymLWSJGW8lYSdNGNhwrtJuP25/de2rV0c5E8sH44mmG/ZUx8kHcOGj2cnOEX1MJml/qHqNoVLMLK+KfrE//gMXVx2l26CleqcWV3ynVQW4y+VhIagU3dps6jiWResNwrJhZH0FLAG/wOzCsy212CuqpJ2IRR1I6/d5zdvnW8U1OXF+o3Wd7ebBv7FMl//HtKVLQvg2Icc17yLqMMgFyg2vI38i335MprPfwJhYRLpKhAAAA==&quot;"/>
    <we:property name="datasetId" value="&quot;e8fca8e9-5d30-4b12-b75e-3db028e225c5&quot;"/>
    <we:property name="embedUrl" value="&quot;/reportEmbed?reportId=25d2c4e5-db58-413c-b1cb-e8f8248e5766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50A10ECF-41D5-416E-B6D6-3421485B589E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F4F50E84-3EE7-42A0-B0B8-D967404B4ACC&quot;"/>
    <we:property name="embedUrl" value="&quot;/reportEmbed?reportId=25d2c4e5-db58-413c-b1cb-e8f8248e5766&amp;config=eyJjbHVzdGVyVXJsIjoiaHR0cHM6Ly9XQUJJLUJSQVpJTC1TT1VUSC1CLVBSSU1BUlktcmVkaXJlY3QuYW5hbHlzaXMud2luZG93cy5uZXQiLCJlbWJlZEZlYXR1cmVzIjp7InVzYWdlTWV0cmljc1ZOZXh0Ijp0cnVlfX0%3D&amp;disableSensitivityBanner=true&quot;"/>
    <we:property name="bookmark" value="&quot;H4sIAAAAAAAAA+VY207cMBD9lZVfeFlVuS/hDRakVoIKFcRLxcPEnoBRiFPb2bJF+0P9jf5Yx05YbguLoOKyfdpkZjI+c+bEnuwlE9I0FUy/wjmyDfalFpKDUHoQsSGrO2OR8nVRcAwEQBBFkIkRkFc1VqrasI1LZkGfoD2SpoXKZSLj9+Mhg6rahxN3V0JlcMga1EbVUMlf2AWTy+oWZ0OGF02lNLiUBxYsurQTCqd7ghB+imlF4FZO8AC57axJhEEZpGUERcDTUKSQcwozXYBHtjDEpfbLj1VtQda0jLNlxajMSghGmPAc0iBMee7spaxsH1JMdy4aTdVRzdPGkTMmrCdKE2sV81VoNB3oSzZWVXvur3Zu2Q9Uqzl+w9K7aivtlDKVsoaaS0fKjAjZ14ro8p6xamurp958qn6ONdKigm0Es+Ecx6aY0NNkvQtiD8G0Gl+O4lBZqAaNVqK1ygwmSFoRyixAdUwWI+uTqu/yNeGHHdhG4vgUtHUqKs6oXY5cekhpgXpr6vndlvqq0dHwDvRXqGl2fKU3Cj+7oai+4R3If9/h45lzCT5K0yTDIk8EpHkoMB0tleJrSaBn6VE5vu1rsVSAvGoNEYmiw/KexHjN7ttKEHMel3mchXEY5AmGRVaELtWjvJpToN9bRLpcSRCLqOTr8bqIRkFaFKTuDyXnD7W7ctCid70/SbsAEBwQwwRpV+M8xiQJ4fly+CxRg+an012cYHUf89x/33WF9Ai07EYPX99T694GC77ifnqap2G3SHBhHTM3oPTXP1oJA4EDMY/pq2Cb9SJJLm2+qSRHfavx7BxpPHMXbhXPadOhk9j5lfBu9JRfsl1JbehyH0HVurRrW2AkX3Mt7Jv4gJbCu1pa6fY8uEV73ownZ6UJuBpXsrxM4zLO6H0GLAIIgxdNzivK2d6f38/a0V/tpf5Ptdz3pR98yiweJSGPUkiQhu84iJeL+T0NCE8YW1a0j4vPzKd9lawoJc/dcp7yhbT842RFSe11trL13dgP/Za46NhRrTUNcNyHGhccP/RyQS2c2B49gvwfg/MDaDb7CzsdwiORFAAA&quot;"/>
    <we:property name="datasetId" value="&quot;e8fca8e9-5d30-4b12-b75e-3db028e225c5&quot;"/>
    <we:property name="pageName" value="&quot;42e0f05f2ab0c51d5a9c&quot;"/>
    <we:property name="snapshot" value="&quot;data:image/png;base64,iVBORw0KGgoAAAANSUhEUgAABIMAAAIcCAYAAABl625bAAAAAXNSR0IArs4c6QAAIABJREFUeF7snQeYFFXWhr/OkweGnJNkQVBQRARUMK4JBQFFxcCuOWFe/MW0ZhR1VzEAKogY1rQmBJEBSSIgOeech2Fyd//Pra7qrs5dHatnvt6dZ3C66t5z33PrVtfX55xrcDqdTvBFAiRAAiRAAiRAAiRAAiRAAiRAAiRAAiSQMAILFy7EGWeckbD2tTRsoBikBRePJQESIAESIAESIAESIAESIAESIAESIAHtBCgGaWfGM0iABEiABEiABEiABEiABEiABEiABEggbQlQDEpb19FwEiABEiABEiABEiABEiABEiABEiABEtBOgGKQdmY8gwRIgARIgARIgARIgARIgARIgARIgATSlgDFoLR1HQ0nARIgARIgARIgARIgARIgARIgARIgAe0EKAZpZ8YzSIAESIAESIAESIAESIAESIAESIAESCBtCVAMSlvX0XASIAESIAESIAESIAESIAESIAESIAES0E6AYpB2ZjyDBEiABEiABEiABEiABEiABEiABEiABNKWAMWgtHUdDScBEiABEiABEiABEiABEiABEiABEiAB7QQoBmlnxjNIgARIgARIgARIgARIgARIgARIgARIIG0JUAxKW9fRcBIgARIgARIgARIgARIgARIgARIgARLQToBikHZmPIMESIAESIAESIAESIAESIAESIAESIAE0pYAxaC0dR0NJwESIAESIAESIAESIAESIAESIAESIAHtBCgGaWfGM0iABEiABEiABEiABEiABEiABEiABEggbQlQDEpb16XecCecHiOUfxr87VIdlXqjaQEJkAAJkAAJkAAJkAAJkAAJkEDEBPwe8dQPeKo3DQjwMBhxLzww2QQoBiWbeJr35ycAyde7WA/Eewan+O16eR2b5uOm+SRAAiRAAiRAAiRAAiRAAiRQUwkoQo94/HPKz4Dib9I/fQIDKAqlxyyJixhUdQxr5q9G1qlnov7RJVi0pxF69WgMm0YEBqfTySASjdCSdXggEcghiz/SbwDiN5ySJOQShigKJcs97IcESIAESIAESIAESIAESIAE4k5AEXbEg7pL/HHCaTDAKD/tSe9L/1cJQyqxKO4GscG4EYhZDKraj3lvP4gnlvTGmNsaYuaLb+HY4Dfw0jXtKQbFzUspbsgtBLlWAFn0cUnAdrEYSAKQ6rd4x+lwHaxOJUvxONg9CZAACZAACZAACZAACZAACZCAVgKu5zpJ8DGIf7t+m2QByGAwSg1KApGBopBWuqk6PiYxSBaCxvxxGh7+e0vMfeVNHLvyDTx9TXvkm7WPiJFB2pkl/AxJCJJFICkVzC38OCQhyCH+2+mA+J94T/pv8XfxrnSqOkIo4eayAxIgARIgARIgARIgARIgARIggRgJeLI8PFE/QgASMUFGKTLICCECiX9Lv8U70vsuoUj6n/wcKUxh6liMDknA6VGLQVX7MfPtu/Dc8nPx0E2NJCGo7Mo38M8ohSBpfjBNLAEejqFJLyFIEXmcigjkgEP822mXf8S/XX+TfuSKQYwQisEBPJUESIAESIAESIAESIAESIAEUkbAOyJIkoKEEGQwwuT+MUv/NhpMrkgh+e8eUchjPAWhlDkyYMfRikG7v3kAV79fG0++NAjbXx6FOd3/gzdu7RJVRJBiGMUgHc0NRQiSioOJiB+REiaJP0LssaNK/DiqVL9dwpB4z3Wc63hXJJF4sRyUjtxLU0iABEiABEiABEiABEiABEggDAGXfKOIOBajSRaDTJIAJP7bZDDBbDDBYrTALL3vek8RhkSUkJQ+JkcJURDSz6SLVgxyHlyJ95+4Bz+1egD3d16FcW9sxPlPP4dbetSJenAUg6JGF98T1UKQlPol/ud0oEqIPI4qVDqrUCl+OypRIQQhRxWOV5Zhd3ERZm3fjK1FRfE1iK2RAAmQAAmQAAmQAAmQAAmQAAmknEDL3Fx0q98QLWsVIM+ShVyrTRKChDBkNVhgMVkkcUiIRK4fT+oYBaGUu8/LgGjFINGI86gsCDV8APd3W4Vx4zai39P/wh29CqIaJMWgqLDF9yRfIcguC0F2h10WgSpRLkQguxCCKrDpyAG8u3JZfI1gayRAAiRAAiRAAiRAAiRAAiRAAroncEWbtuhWvwkyTVZYTVbYTBbYjBbp30IUUiKFRHSQVHyaEUK68WksYpBaEPqx7gN4oNcmjHvpD/R7elxUghDFoBRPC98aQUIIEqleUjqYw45yR4Xrx16OvaXH8cri31NsMbsnARIgARIgARIgARIgARIgARJIJYEWIlqoXkN0b9AEOZZM2IxWZMjikMVolkUhV5FpCkKp9JR337GKQYog9OOPe9Dmon7IXfcDCkt64vL+jbm1vH7cHN4S9/bx8o5hrhpBdikdzCUElaPMXoEyezkW7tmKLzeuD98ojyABEiABEiABEiABEiABEiABEqgRBIQodF3HbsixZCDbkoEMUwZsJiuEIOSqLWSUtp6XagjJL9YQSt3UiIcYFC/rGRkUL5JRtKNEBTnE/n9y8edKSQyqlAQg8VNqL8N3m9Zi3u6dUfTAU0iABEiABEiABEiABEiABEiABKozgWY5OTinaSu0L2iALEsmssw2ZBhFCpkFJoPZvRuZsu08xaDUzQaKQaljr5ue1elhDlEwWohATockBIm0sFIhBFWV4dtNqykE6cZrNIQESIAESIAESIAESIAESIAE9EegSXY2BrftjDqZeVLamIgUEhFCVqMFRrEDmYgNEoWlWT8opc6jGJRS/ProXB0VJHYPU7aNF6lhpfYKlFaV4puNq1DIiCB9OIxWkAAJkAAJkAAJkAAJkAAJkICOCQhBaGi7LijIyEG2EISs2cgQO43JNYTcW86rtq7X8XCqpWkUg6qlW7UNSohBQpQVQpAoGO3aOr5SSgsrqSrD2sN78O6Kpdoa5dEkQAIkQAIkQAIkQAIkQAIkQAI1lkDj7GyMaN8NtWzZyLVlIduSJUUHiRpCRlE7yGCUooOkotJ8JZ0AxaCkI9dXh75RQaJOUJVcJ0ikh5VUleKRwhn6MprWkAAJkAAJkAAJkAAJkAAJkAAJ6J7AiHad0SKvDmpl5CDXmolMc6YkBpnV6WKqgtK6H1A1MpBiUDVyZjRDUXYRc0UF2aUUsXJVVNCaw7vx3opl0TTNc0iABEiABEiABEiABEiABEiABGowgYZZmRh60smonZGLfJsQhLJgM8v1g+ToIPXuYjUYVdKHTjEo6cj11aEQgZwGwOF0SD8VjiqUO0R6WDlOVJUwKkhf7qI1JEACJEACJEACJEACJEACJJBWBIa1aY9meXWkgtJ5crqYiA4SP0rtIO4qlnyXUgxKPnNd9SjEILGdvPgtpYjZK1HqKMOJqjLsLD6IV/5YoCt7aQwJkAAJkAAJkAAJkAAJkAAJkED6EGiYmYkhbTqjIDMXtTJzkWfNlncXM8FoED9CCmLdoGR7lGJQsonrrD8pMghOVMGBKocdFdJW8kIMKsXvuzbjy43rdGYxzSEBEiABEiABEiABEiABEiABEkgnAje174J6WXlSdFAtWw6yrKJ2kAkmg/gRiWIUg5LtT4pBySaus/4kKUjaTt61i1i5vQIl9lIpRezhOT/rzFqaQwIkQAIkQAIkQAIkQAIkQAIkkG4EBrc4CU3y6qCuEIMy85Bry4RVThWjGJQab1IMSg133fQqxCCHJAbZpe3kyx1iB7EyHKs8gX/OnakbO2kICZAACZAACZAACZAACZAACZBAehLo16AxutRpiILMfNTJzEGuLQcZFpsUHWQ2mBgZlAK3UgxKAXQ9demQxCCleHQlyuyicHQpDpYV4ekFv+nJVNpCAiRAAiRAAiRAAiRAAiRAAiSQhgS6166LM+o3Re2sPNTNzEFeRg4yLSI6yOQqJM00saR7lWJQ0pHrq0NFDBLbylc6quR6QWXYUXyAxaP15SpaQwIkQAIkQAIkQAIkQAIkQAJpSaB77QKcVq8pamfkoG52Pmpl5CDLkgGrySKJQdxePvlupRiUfOa66lGIQU6pXpArTaxUjgzafvwgxi3hTmK6chaNIQESIAESIAESIAESIAESIIE0JNAqJxfnNmoh7SZWNysPtTNzkC0igyQxyEIxKAU+pRiUAuh66tJfDHLtJLb9+AGMW7JIT6bSFhIgARIgARIgARIgARIgARIggTQk0Co7B/0btUDtzFzUycpDrYxs5NmyYTXKYpCBu4kl260Ug5JNXGf9KWJQhdOOKnslSh1lKK4swfbiQ3htyUKdWUtzSIAESIAESIAESIAESIAESIAE0o2AEIP6icggm0gTE5FBecixutLEbEYrjBSDku5SikFJR66vDv3EIHsZjleVYAfFIH05itaQAAmQAAmQAAmQAAmQAAmQQJoSEGJQ3wbNUCsrB3WkHcXykCO2l5fEIAuMBmOajix9zaYYlL6+i4vlFIPigpGNkAAJkAAJkAAJkAAJkAAJkAAJBCHQMjsb/Rq2kNLDRJpYQWYucjNyYDWaKQalaNZQDEoReL10SzFIL56gHSRAAiRAAiRAAiRAAiRAAiRQPQkoYlC+LRt1smUxyJYNGyODUuZwikEpQ6+PjikG6cMPtIIEEk0go/XleL9jQ2RLHVVg6ap3MXarOdHdSu03anM5Xu7g6ru8aDWeKyzEcg09Wxqcg3Hd2qGpGago3YrJC37A/0qSF0p8Z7+/Y0COy+DjB+dhxMKVGqyvXoeSRWz+7NF1GB5qmgerwY49exdgzJKVOBimyct73YyRdVzXqvP4alw5pzA2I3R4dnWYV6bsbni0V0/0yDACjiOYtex/GL/nhA5p0yQSIAESSA2BVtnZ6NuwBYQYVJCVi4KsPORZs2EzM00sNR4BEikGOcuOoQj5yM+IbHQGp9PpjOxQHhUvAhSD4kWS7ZBAbASyug7D1GZ5gRtx2lFcfhjLti/HpA2bwj48BmokVWKQJOSc2g5NjUDxsRV4ae7vmoQgMRb1w3CyhSzRfyIeVA1oinv7X4J+LnUOqNyJCT99h+99iicakIc7+g1zi1HOsq14ceaPmI/U7LiRCBbRXjnm/C74e8fO6JGXg9oWk6cZh7heDmDu+i/w9s7kCJ6RjMFg6I6xA09HV0ton/u2RTEoErqhjzEazsX4i9uiaaDDnHZUVJ7Apv3L8Z/lq7E9iu4MaIk7+g3EgByXEPTjkk/w9n7VnIyiTb2e4rUeB1m39Go77SIBEkgtAYpBqeUfqPfEiUHHsOTNUXihbDTevbcn8iP4OEYxKAXzg2JQCqCzSxIIQCCkGKQ6/tC+ebj5D+2RKfESg4Q4cXLzDjivcTN0yK2N8r3/xj0rrAF9amlwNl44pRNaW0REzQI8vnB5VA9aXpFBJZswadYMP9EkkZMqUQJIt+7X4cnGihp0AguXTsK/dnvfLU05ffFS345oLWs/h/b+jJuXbEnkcEO2nSgWWgYk5uDZJ5+Pvzevg+wQmti27W8EnZta+ovnsV6RQXsW4LY/w1/LFINi90BIMUjVfPnx1XhujrbIRTEfL+s12BW9VbEXXyz/Eh9VUyFIoKIYFPt8ZAskUFMJUAzSn+fjKwaVYe/q1ShqcDLa5Zdi3uuD8VTJE5j+aB+KQfpzvcsiikF69QztqmkEIhWDgCLMXPAx3jik7VvnuIlBPtENenzgjvfcSZQAYqk3EG+e3hoNZIMDCT2ZnQfjk5YF8hGBBaN4jzdUe4lioWUMkqDSLA+BJUhPS9VlblIM0jI7Ah8bqRgkzt6z6yvctmxf7J1W0xYoBlVTx3JYJJAEAhSDkgBZYxfxFIOcpRvw/j0jsfi8j/H6VbWxhGKQRm+k4HCKQSmAzi5JIAABbzHoCH747lO8YzCgQZ1uuLFLT5yZrdTIia7eD8Wg6KddogQQ31QxZ8kmPPbrL1ijMvXas0ZhcC1X+EuqU8SEDYliEal3bM0vwdtdmqK2+wQ79hxeh5+3bkLhnt04hHro3rIVBjTtgFpH38NjK8NJRpH2nLrjKAbFzt5XDFKEQlN+C1x5Uh8MaZjjFhedxetx62+/RpWOG7ul+m+BYpD+fUQLSUCvBCgG6c8zsYpBzqN/4D9PfYn6d43FVQ23UgzSn4tDW0QxKN08RnurK4FgYpAYr/d7/mJQ65YDcGebZmidIT/4ihpDJ3bip/WF+EguYBpMDBIpDhd07IP+jRqitc0Cq6I5OSpw+PhWfPLnTMyQizV71+7x8YSqdoQB9XBhlzNxScP6aGr1RDBVVBzBsp1LMGGNp+6Rbx0VUaD59eKOuK9FAbINFVi68l28lD9CVU/JI5QpFrRu2R83tmiNDtkWWJW0IUcFth9YjWmrF+D3ksjq61ga9MbDHTqgq9JOZREWbvgax5uPCFpA2pTdDiM6nYqBdfOh6HUVlSXYvm8JxkdQf8Q7VewIfvh1Gt6RefuyUUcORdqvWrwRxYcHLy/BA91OwZk5rsI1FRUH8NPKn/C+T6FbrSwatuiNWxq3Qse8TGSbZZ/Lta4WbfgR47eXuCeMND+69cOQ+rU8tX5E3Zaqcizb/AGe26gU1fGeY2Ku3nr2MFzsLq1lx/btP+DuFbsiWha0zJNouAXyCaR6NIcxa9VneHu3yUtM8y0Gbcrugru7d0cPwVBMWUcFNm6bgcK8C4IWkPawrIPaCrYAc993fflx9nrUPaMnemQa4SxajUGFyyNeB3xFwUTOK9GX4HpNh64YWMd7vog6aos2zsb4bYfD+j+YGCROFKLsQ+degjMz5WbktezPlmdFPKd954tS5FvLXI9kHRcWNmzcG7e0Va1T4o+iTtbxdXhr7pyw9cT8zleu0whZRioGRXxPC1B3qGHjM3B96/Y4JTfTva6K62H7nj9w97IVPvfEI/Cdz1cWuoqsB2tHurf9NRMzipK3EUHYScoDSKAGEKAYpD8nxyoGOfb+godvfAOtnp+K29rvphikPxdTDEo3n9Demkkg2Afn1s3Oxt87dEJ7JcDBeQDfzP4cH8iCQciUGccJzF0zCS9vNSOoGORb1NYHv7NiJ9792VXYOBIx6Kecrhjds5cqksnfn+pC0r6CR3HRAVTm1ZMjP1zC10t5gcUgIQ5ceOqlGNnI862+X2+VB/DNss/wQZgaHupC115tOI5gR3ltNJMfFNW7iYndg/6v9xnoGiT4pPjoMjw7b6FXpI+vfb6pYhu3fIjRq0ulw6xNL8E7pyhRMEUoXPAxXjlkgpZ+vR5Si3dhhbWJv71VezC18CtMl+dUNCxCzg3V7nVehXYDXOqhUrt8H+idx1bg1rm/h43giGaeaOUW2iceATeYaBD8/ArsKDagmSzeqQWkcCwrSjdh0kxXfS3v9aUIm4ty0DrP9SAs2hxUWOxd3DrEOuAnBiVwXglR8pmuXTzrn9+csePQ3gV4OMyubFrEILHmvfXzd8g+8xa3COc/Vb1F+UB+Decf9VyPdB1X78zov9YFLkKvPi7k+ajAxs3fY/Sa0ClyiRaDenQejPtaFsg7X3qPUpn/4eazEON6dLwS97WuH7AdqVXHCSxc+yX+tcUjVNfMTx8cNQkkjwDFoOSxjrQnikGRkqqmxzEyqJo6lsNKOwKR1QzyjoTwEngcRZi7+ie8ss2E87qdh1FN8qW0B5Hy8Nhvv2JLkK3lhRjzeN92MB9ah+93b8Siw8VoUOcM3HFqN7dooBYofMUb34f30KKAxy1KXQ6/HZa8PBdaDPIWuIK7XGGgTr9SH+23s1eI2aOIQeKcO/pehAG5rgfq4iPL8O9lC7Aps5eKnR2r1/0HjwWJdBHn+aWKHVuKK+cuktrs1+MG3NfAtR+nkkK2VmO/6ofUUBfFxs1vYvQai589oc5RC2OX9xyK80y78eu2jVK61pHsJhja5QIMruMKV1GEm+J2g/Bh23pySk4FVq//Aa9u2IvcBqfh4tYd0OT4xKCpXb7+3r1zMm5fXhb2Wo9mnmjl5hXh5SzCrL9+whs7q6Ri6xe1bAXT9in411Zz0MigwWeOwrUF4SPY1GLQ5WfcjJF1XQXHK05swrt//oxfDSfjrm5noZ/Y1UpV/ybU+qKIQVrWAa18or7G+l3ijsoL7ujw15mmNDH5Gox0Th/0SZ9UfJQR4VyPfB1fjwv7/829A6FY115fOhOF9mbo3/RkXNHQgB9m/xC0uL6l7jkY19O1s6PYlXH15jl4dc0BNG7XHw+3beQSTar2YOKPX+Nrn10N1ewTKQb5p4F6ez2wGOR/zJDVZow7vR2ahrukIhhv2AWGB5AACURMgGJQxKiSdmCsYpCzeAP+O3kO6l15PfrUZppY0hwXr44oBsWLJNshgdgIhBWDqoqwbPsivKlKsRp59t9xuZwyc2jfr7j5j/WSEQZDLzx//iloLz0nFmHmr1PwbsMr8X7HhvK3pMHrDtWv0xrtMmqhW5tuGJDrepBXP/SHEoOMhrPw8kUnu3e+EjvrfLumEO/vPAzfCCel/s0Cw6k+EQl2bN85By8vX4/yOh1xElZhaZNrA6aJqccvPdxs+R1vr16H3fmdcNPJvXBxLSVvJnThZe8IHM+D9Sx7M/ytQ39cq6onorDwOscnWqvbqdfhyUauXcLU7ILNEC8hQUTp/Pg1PjM080pd2bP7K9y2dJ93tFAE/Xo/tAu2s/DU8oPo3O1i3CELhpKdB+ZgxKI1PtFIkbHwHZcpuwl61MpEszo9cGWzfNeck1NBZp8yXOXLE1i44kv8S5VCFuoq8hV1Ii0QHc080crN6wG56gi+WfpJwGi0QBEkga6bL1b+go/3ZOHczn1wU0tPdIPyMOx9zgksXD4J/9rpEoYy2g/Chye5BDel/k1J12Eq7oCIfpm25DdMP5yJ/s0y8esO7w3Vw60DWvnEfI3Jgtfkvxbg+8NGdGl9Ju5o3xIN5Cwfp0pEDTSHIi8g7c1SaSvUnBaRV4H86r2mB5/rEa/js1ej3lm90FVe1sqLVuC5wt+xPMJbj5e4rIqq806Tq8DS1e9i7JbgewAnUgzyFkXt2LNvGT5dvwi/FdVCl9an49YG5bhrfqFPpJv/fHY0OMctpAN27NmzAG+sXYF1hqZ+a7oihEeIkYeRAAnEQIBiUAzwEnRqrGKQ2iylgPSKAZ/jhUGZLCCdIJ/FtVmKQXHFycZIIGoC4cSg4qMr8O+l89z1b0JH1KjNcAk/LxivCioGndb2AlzbvLGn5pDPKLxSU0LsJhauSHWTrsPwVjOl4Iur9s8Eo7cYFCiKJ1AKne95vqKLKeccvN6vHZrKYwklHPi1r67b41NPROknnL8UhL51YQJNEO9UMZe/njk4UGW/J0VMa79eD6mqAtWBajWNWLjSrxaHVw2jICzEmCwNTsN9bTvjFKXejd9AXf6e2OxvqtQ310GiltTqPWswffNfWB2ivlM0YlCwcbof8oPME63cvHd9c7VeXHYAy3auwvR166BILYFEg3DXjVcR8eOrIVJgIo12CizCBY6k0bIOaOUT+zXmXU9L8I1UlBDHRiYGVWDjlhkYvXqn5L9I57Qo9B/Ir74CWKC5rnUd397sDvcXAJKRzgocLtqJn7f+iWk7D4W8/0QazRVOZI2Uu9aaQT8YT8HYAWe6I1LLj/yBO35fEjAN1Ltt//ns649b5xS62wm3JkR9E+eJJEACYQlQDAqLKOkHxFMMAsqwZ+mfONC4B7rW4dbySXdmNB1SDIqGGs8hgfgTCPTB+Zd2V+Cpdko0D6D+cKz1ISKYGHRKl2F4vLlqm26HKOR7AvscOWiW4akp4i6IGrEY5F/o2fsBNrAYFCiSJhIxyPcBJlw6m9qDXu0HKGYaaActraJMqBnjm0IjorzuLD3FvaW8epcxrf0GLWzr48eAIleELLzTT8QDqh0VdjsOl1ahIDdLTgmT/W3Ix2U9LsW1DQLUeXIcwY9LPsHbQeo7+T5cR1IzKNw8CPa+Vm6iPsytfc7Fxfn+xa+d5Tvx3u/f4n8lxoCiQaDrQggMyivQbmKxiUH+16bWdUArn5ivsQBzMVyb6msupBgkFcvfiZ83/Y5pciF1LXM6mBgkalWFm+vvHOgRslaTZwwukfi50nPwwimd0DpAjfXDB+bhoUUrg9bQ0r8Y5P3FgCYBX959U+EVbtfDcO/H/w7PFkmABAQBikH6mwfxFYPU4yvDqo9G4+2yUXjm1q7Ij2DoBqfT6YzgOB4SRwIUg+IIk02RQAwEgn2L2vPU6/C4nHIkwt03bp6C0WtK4bfTlCpNLJAZgaIPntraCf8ccA5Os4kz7Ni46QuMXntEOt0rpUCORhB/9+1XXbfFuw//dItIIoOiFYPUaXLCTr/IoG1v4J4g24x7sfdJvTJAMDpbZuRJ+wp1TjTTQJ0qJlLo5lS0RD85iEpJERPtau03pof2CFmo50r50aV4cN4iKRLGW7zxFiAa1OmGq9t2QO/anl3YxPhC1XfyF0BFSsunGBuiAGy46yTYPNHKTfF562Zn4OoW7f0ipMoPLcA1C5ZHIAZ5Xze+O6i569F41QALnNoUVPCEty8MaKd5HdDKJxHXmJdIJhd9/iVIrZtQBaQDXa9a53QwHqLtUHP98TlHMXTg6e7UL991LJBtYoeyc9ufikua+kZzhq6d5GVjhMXXA/Ufj8ggNV8leu0HnyhR5ZoJZEOoqCNxfKix+kUGySmy0azbPIcESEAbAYpB2ngl4+jEiUHaracYpJ1ZzGdQDIoZIRsggbgQCPbhVvrgOuB0zw5QlTvx7txv8X1JLdzRb5inuKrjBJZtW4zpW9diTUk+Ojc6CQPbtIVp55Sgu4k9ve18jL+4rZxKZcfGrbPw/KrNyG95AR7qqKrHEUIMEg/vLy2eJaWvmXL64qW+Hd01gyrKtuKLpfPw6eFitG7WH3d2bO/+RttdEDlIhEq4B9kJhnzvbcYdJ7Bo4y+YsGEvjuZ3wj+69sKAPOXrc0+aVUChTFVjRbxffGQF3lvqz8AEAAAgAElEQVQ5VyrMqi6CLN5TxCrfyIziovX4Yt1f+O/+QzDlt8D5TTvjsrzjuG2+a4vjcC/fVLHiCitypF3KvG3X2q/Wh3Z1vZlIWdzZ9+8YkOsaYfmxFXj9z3lYZOmKB7qrd5Xzj0YRx4sH26vPvBTXFsi+ChABomY3oMcNuFMuqu36u9huegW+27kFPwv22U3Qs1ErDGjcDrUOv40HV9aNap5o5ebrX7Ed+t09z/EU+5WvoUDtWupdiDdPb4EGciOiGLSrNk6mVzF48bYiBvmKWBVlu/DT+iX4esceqXh3z0YdMbixATN/+znAbmLevvAWSiJbB7TyiWZe+RYTLj62Gu/99Zurfky7PrivTTPUlmsGiajJa35fEvQy0yoGaZ3TocQgxaiAc/3nOWjdb3jE67jvABs2Hoix3VqjgRxIFiqaxru4fwW271yKD7b8iWVFRrRqcDIGND8FrUqDF3BX+o5UDPJNnTy0bw7G/rEG5mYDcP/JbeRC1p56Yj8Y8r3vaeLalm1cXtQAp550Cm6sF6hmkP/aMrDnDbijvqv4vlgjNm77HeNXrsMuUdi+03m4vH6mHLFox+r1/8FjGwKEWoVbtPk+CZCAZgIUgzQjS/gJFIMSjljfHVAM0rd/aF3NIRDqm87G7QfhNbkgrCBy/MA8jFi0Ek06D8a4lgXyh9pArDyFogNGBm3rGVGKgvd21k29Chu7exUP8T/PQe2zhmFwrXBbuASPcIo0MkikZvhyCTZbyo8txR1zFwVNnzAYeuD580+TC26HnnOe3cS8I4YCnRVJvSDPg2JT3Nv/Erd4oPxdnSIm/uYbqRSuX60P7dGwiGwHOdcD20ddB+HN/GL8vG0lftmxRxLu1Ltf+Y7Xd3x+4mgIdykPxtHME63c3DtPbV4lCYK+O/IpYkWgdrXstKXMKRExdOPZ1+ByeXv4gBhUwlqo9SXSlFP1fNbKJ5p5JVLvHjr3ApyZGe4+ED4ySqsYpGVOB0sTy+pyZURzvSjCdfypbT3dOz9+tf1PLJdEMdVOYAgtbITbqUtQDlcvSBwTCRvRzui9l3mJnF5eFHkAym1CNU/DXauBdxPzF4OsDS/EG6d5BNZgM0hEYb4280f85jYm3Fzj+yRAArEQoBgUC73EnEsxKDFc06ZVikFp4yoaWs0JhHxYE9uJe22xXITCxR/j1f1tcOvZ5+JidwSML6TQYtDYrWaot6d2n+04guVFOThF3o3LV9Tw2v1KOUn+QP9TTnc82qsnesj1hgK5TV3bIpJinkGjpqSaHFfi2gYZQQUxdb2WUFOoR9dheKiZqnaSfLDYdWlFRVN0zXH9QS1WNWp9MZ5r74lO8G1fixgkzg3Edc+ur3Dbsn1eTWvpV+tDu+hIK4vA9Wvs2HHwIArqNpB3sJPFIK/dxALM1zBpX+IMU3Y3PHpGT/TIlMNCgjhWebB11W7RNk+0cgv5gKyqhRSs3UZtLsfLHTz1wSK5Fi0Nzg5aP0Y6P0IxSByqdR3QyieaeSXOCTtG2LF9+w+4e8WukHcIrWKQljkdVAzy2cHN20BPiqNUbyqCdVyIQWNVKWW+Ay4/vhrPzSkMurtYJNdBPMWge1e0xh19L8KAXJ/r1HEEM/YbMbChXEFCNU8lG8+4AiPrBlYAIxWDpPnWeTDua1kgrz8BpkeYGmXV/CMHh0cCKSFAMSgl2EN2SjFIfz5JqkUUg5KKm52RQFAC4Wog+H6rK9KznvztV/yFPFx4cn9c0qg+mlpN7vYrKoqwaf9y/Gf5aql+S7Adi8SDyA29zsLAghxki29qK45g1rrvsK3xMIys49pe2FfUEOkOV512Hq5skO86x1mBjVs9u/CI9y/s1g9D6tdCbYtsk9OO4vLDWLZ9OSZt2KRpZ5dwbFq3HIA72zRDU5sVVvnb5orKEuw4uAZfrF3s3oEt3PQ7rePFGNm0sZtjcfEmfL70ZzTtfps7jcM3csm941BuJrKVZx5RkPbEHvy6oRAfyQVpw/UtPfjWG4g3T2/tThcSKWIzF3yMNw55/Kq0E2m/0Ty0iz60sujR8TLc0qwRGopsC2cFtu9agH8db4eXOyoCh0sMmtzuQrzWshkKLCa3rxAFL/HQ2KfdmbikaRO0zrB42hLFq6vKsbdoG75dPRszijwPolrmiVZufbtciZGN6iDb7D2uPUe34ctVv7jtCJVO1KjFADx4UjP3rn4VZXvx0+pfcLDF0KDXoim7C27u0hn91LWXxLVWdgCLNhVi/LbD0pQJdw1pXQe08lHmrdZ5Jc4TKXcjOp2KgXVV9aXEGE/sxbytv+M/8hhDXWNaxSBJTIhwTgcTgzLaXhDxXBfzOdw6vgPtcPtZvdA7xyrNM+Xlu9aHW2uUXeN818u9h9dj2uoFYdfLSCOD7llhhZifd5/WE2fmyNeofH95r9blmKrsLBkgNTSgjRVHsGzH73hu7c6w81lh0LBxb9zStgO6ZqvWCEcFth/Z5Lc+hOPG90mABGInQDEodobxboFiULyJpll7FIPSzGE0lwRIgARIgARIgARIgARIgATSjADFIP05jGKQ/nySVIsoBiUVNzsjARIgARIgARIgARIgARIggRpHgGKQ/lxOMUh/PkmqRRSDkoqbnZEACZAACZAACZAACZAACZBAjSPQMjsb/Rq2QL4tG3Wy81A7Mxd51mzYzBbYjBYYDaFrAdY4YEkYMMWgJEDWcxdeYpCjEqX2MhRXlmB78SG8tmShnk2nbSRAAiRAAiRAAiRAAiRAAiRAAmlAoFV2Dvo2bO4Wgwoyc5Fry4bNRDEoVe6jGJQq8jrpVxGDKp12VLrFoFLsKD6IcRSDdOIlmkECJEACJEACJEACJEACJEAC6UtAiEH9GjVHvjVLjgzKoxiUYndSDEqxA1Ldvb8YVC5FBu04cQjj/liQavPYPwmQAAmQAAmQAAmQAAmQAAmQQJoTkCKDGrVAbVs2CrJyIUUGWbNhZZpYyjxLMShl6PXRsRCDHE4H7FJkUBXK7GU4XlmCg2XH8ezCOfowklaQAAmQAAmQAAmQAAmQAAmQAAmkLYFTahXg1LqNXGliWfmonZWHPFsmLEYzbEYrjAZD2o4tXQ3XJAY5F+OtK5/Gd4jMTwbTILzwxQ3oEiEcg9PpdEZ4LA+LEwFFDBKCUIWjEmX2chRXleBQ2XE8veC3OPXCZkiABEiABEiABEiABEiABEiABGoqgbPqNUC7vLqonZmDgqw8FGSKNLFMWAwWWE2igHRkIkNN5ZeIcWsVg57JH4pnjKaITLFmjcKs3aPRI6KjAYpBEYKK52FOKTLIiSq5ZlC5oxwlVWU4WlGMMfNmxbMrtkUCJEACJEACJEACJEACJEACJFADCfSp1xAd8ushP0PsJpaPWhmigHQGLEYLrNJuYhSDkj0tNIlBAMqOFaHMx8h54wow9J2x+O/au9EDrtge8bdhE56nGJRsh2rtTxGD7E4HKp1VKLdXoMReiuKKEjwy92etzfF4EiABEiABEiABEiABEiABEiABEvAicHmTVqgv1wqqlZkjiUHZ1kxpa3mRKmaMMP2IWONHQKsYFKjnuc8bcPH4l7yEn0B/C2c1I4PCEUrA+0IMEtl5VXDA7qhCubyj2InKEny5YQV+37MrAb2ySRIgARIgARIgARIgARIgARIggZpCYHjL9si1ZqJ2Rg4KsvNQKyMHWdYMWI1mSQwyUAxK+lSgGJR05PrqUAhBDoNLEBLby1fZK1HqKENxZSn2lx7D84vm6stgWkMCJEACJEACJEACJEACJEACJJA2BHoW1EXHWvWRY8lE7SxRQFoUj85BptkGi8lEMShFnqQYlCLweulWiEBOA6QdxVxFpEV0UJlUN+hYxQn8c95MvZhKO0iABEiABEiABEiABEiABEiABNKMwCVNmqN+Ri7ybNmonZmL2pnZ0r9tFhssBhPMRhMjg1Lg03iIQUfWz8Py/Y3RvU8r5MtjWPL2AIyZMYK7iaXAp5q6FGli4iWKSDtEZJDTLqWKlVSV4kRlKbYVH8abSxdpapMHkwAJkAAJkAAJkAAJkAAJkAAJkEBdmw3nN2qBHGsW8mxZqJ0hxKAc5GRkSruICTHIaBAVg1hAOtmzJR5iULxsZs2geJHU0I4kBjnhThVTdhUTW8yfqCpHUUUx3l+xGNuOH9fQKg8lARIgARIgARIgARIgARIgARKo6QQuadICdWw5yLFmoLYtG7WyclErIxsZlgzYTGZJCDJRDErJNNEqBgXaTczb8AzUyrdKf3Ie2oj15c3RvrHrv8O9KAaFI5SA95XIIBEfJFLGlF3FKuXoIBEhtLXoEN5ctjgBvbNJEiABEiABEiABEiABEiABEiCB6kigXW4+ehY0QKYlA7m2LORnZqNORi5ybFmwWawwG4wwG0wwGERcECODkj0HNIlBzsV4Jn8onjGagpppzRrl2lXMuQIv9/kbntx4Db5a/yIGKPljIQZIMSjZ3pf7CxQdVCVqB9nLUWIvx/GKE1h1cA+mrFuVIgvZLQmQAAmQAAmQAAmQAAmQAAmQQLoQEOlhAxo2h81sQ44lA/m2TORn5Eg/0i5iJrGLmAkwGKRt5SkGJd+zWsWgt658Gt+FEO0MpkFynaBj+O7Bnrhvw2h8OW0UumSEHxvFoPCMEnKEIgYJvyq1gyqdDojoIFe6WCmOlZ/A95vXYvH+vQmxgY2SAAmQAAmQAAmQAAmQAAmQAAlUDwJXNWuNbLMNWRYbckW9oIwc1MrIQrYtEzazVRKCTHJUkBCD+Eo+AU1iUILNoxiUYMChmldHB8GdLmZHpb0CpY4KFFeUoKj8BNYe3o/PNq5NoaXsmgRIgARIgARIgARIgARIgARIQI8ERERQ33qNkW3OQKZFiEEZyJOjgkTR6Gyr2EHM7BKCjIwKSqUPKQalkr6O+lZqBwmTRO0gB5zSzmIiXazCUYGyqgqcqCpDUdkJrD20D59tXqcj62kKCZAACZAACZAACZAACZAACZBAKgkIIeichs2QYbQg02yTfnJtGcjLzEaOJVNKD7OZLVLBaCUqyOAUmWKMDEqF3zSJQc7FCJcm5jsGT9pY+NExMig8o4Qe4ZsuZodDKihtd9hRISKEqspQUiVqCJXgUEkxft+zDUsPHUyoTWycBEiABEiABEiABEiABEiABEhA3wTOqd8YDbNyYDGakWmySlFBYgcxkRaWZ81y1QkyW6T0MGkreblWkBgV6wWlxrdaxaBwBaR9R+EuKB3B8CgGRQAp0YcogpDTIO8uBgccDrsUJVThqEJZVSlKRJRQeakkCu07UYQZO7dib2lpok1j+yRAAiRAAiRAAiRAAiRAAiRAAjoicE79JmiQlSWlfomi0FaTBRlmK3Jt2ciyWpFryUSGxepVJ8godg8T0UBiS2sDxaBUuVOTGAQg/NbyviPxbDUfbowUg8IRStL7gQQhV4RQFSoddpRXlaNURApVlOJEVTmKy8tQWlmGHUXHse3EMaw+diRJlrIbEiABEiABEiABEiABEiABEiCBZBEQqWBd8uuittUGm9kMq1wIWohAIgVMpIYJ8UdEAmVbM5ElikXLO4eJiCCRIiZ2EBPpYUrdaEYGJct73v1oFYNCWVm6awkWbilA9z6tEMFO8n5NUQxKzRzw69VdP8gJqCOEnNIOY3bYnaKwdBVKqspQXlWBskpRT6gcpRUVqLRXolLUGbKL45xw2EX1IfHjEn75IgESIAESIAESIAESIAESIAESSA8Cyqbv0m+R2iWnd5mNJpiFuGM0S2JPhtkMm8kqCUGZQgyy2GAz2WCWhCCjlBqmpIepKwRRCErdPIinGLTrs2vR8Z7umLV7NHpEMSSKQVFAS9QpgQQh8TcpQshpl+oIVTkdKLeXo7yqUvqpqKqUCk0LIajKIUQhB5wOcbwQfZ3StvXqQtWJsp3tkgAJkAAJkAAJkAAJkAAJkAAJxEZALdQoYpAiCIkC0FajGWaTSUoPk4QgIQhZMmAzmWAxWWEyGiXByE8IYnpYbI6J09laxaCSdRPxyO3jMWHJibAWDPtgISYOqh32OOUAikERo0rOgb6CkNhyXvzPIQQh8dvhkHccs0sRQ6LIdJVd7D5ml35X2e2SACTEI6dTyEGMDUqO59gLCZAACZAACZAACZAACZAACcSPgFE0JQo/wxUdZBbbw5uMsArhx+gSf4QIZDZaJBHIJKWPGaS0MElUEqlhog0KQfFzSowtaRKDnNvx7tW9cNfMnIh6rTvoBfz5wZWoH9HRAMWgCEEl8zC1ICSuXinhS/q/K9JHCD3ityQQOR2oktLIhBCkiECu3yIn1Gv7eiVBNJmDYV8kQAIkQAIkQAIkQAIkQAIkQAIRERBf50sakMjzEHqOU0kVM8FkBIwGM8xy9I9IBxPHKSKQOpJISTVThCClzYiM4EEJI6BNDFoMsZvYZ/dPxpwn+/jVBWKaWMLclPqG/dLGhLTjdC0OopaQJAxJco8TdodDknxFzSCnw1UxSIoLYmBQ6h0ZgQXqHN4IDg96CN0dCz2eSwIkEE8C8VrXpHtePA1jWyRAAiRAAiSQBgTExl+ul4jyccIgpX65JB6j0bNNvPI397bxPtFASitucSgNxl6dTdQmBrkigz7tPxu/3NXODwvFoOo8U6QPwPJHYKWwtCQEif9wlYd2RQ2J39Ib0n+rPzQr4lE1x1S9hict/K7VP9jDlNvHVPuql+85GhKorgQiWNfUQ+caV10nAsdFAiRAAiSghYC4fTql4tGereDF36Qt4gHXLmGuhDBXFJH877DRQPL58fziRsu4avKxmsSgBINimliCAcejeUn2cUpyj3R5u/YJk78plcQAV20gaRHwvMNvUuMBPwVt+C3Kirrv5XOXYfy2PAUOYpckQAKaCYRa1/xEIJXIzTVOM2qeQAIkQAIkUM0IeO6h3qWlpScB1XOC8qyoDg0ItmuY133Zp41qhk93w9EqBpUdK0JZyFFkoFa+NapxUgyKCltyTvL9ZlT5b99oH35YTo4/EtmL74OSovYrfxffCIjIL4/g54oE84oCS6SBbJsESIAENBIIt66JD7CuD64qYVtJhZb74v1OI3QeTgIkQAIkQAIBCAS7Jyv3YdcNmRvOJ2PyaBKDnK6aQc8YTUFNs2aN4tbyyXBcMvuQHvIDfChW/s5UsGR6I/F9KeKPe0GWF2Pxdyn2S5kLsigkTQ95jgQTCRNvNXsgARIggeAEQq1r6g+f0jrH+x2nEgmQAAmQAAkkjEDQe7KvCERBKGE+UBrWKga9deXT+M6neMiu1aux/kAt9OrXGFmmQXjhixvQJQrLGRkUBbRknKJ+0Bcfkv3+WxUVwrpAyfBIYvtQRwKJf0s/8uIsRQTJ36CHnBcqATGx1rJ1EiABEghPINi65v67vM6JyEcheLtSopVNEjz/7b4Hqt4P3zuPIAESIAESIAESUAh4ZR2ovnRWnjnczx6+4hARxp2AJjEoaO/H8MdrIzDks/Z4atJzuK6tJSo7KQZFhS2xJ/k+8JuMojAYX9WRwPEyVwaoUgjO/VslCLkLxIldA7hAV8dpwDGRQLUiEGpdk3Y88RG8JSFIjnrk/a5aTQUOhgRIgARIIMUE1PdkJQ1M2nVMvhe7diJzFaRWfxnNwtKJc1x8xCDxDdkcPF5rJN498wnM+/EGtI3CZIpBUUBL5CmBIj/MFIMSiTylbR8uLnbn5yqLsFiU3Qu0WJxl/4t5wEU6pe5i5yRAAhEQCLWuKeub2BJXfCg1ykKQIgjxfhcBYB5CAiRAAiRAAhESCHdPVoShgF/WRNgHD9NGIH5i0GKIFLLvaw/HaxOHUgzS5gZ9Hu0rBjmcTlhMwQtG6XMUtCpSAvuOHZMO9RWCxLfjQpEXD0xicRYPTVaTiWJQpGB5HAmQQMoIhFrXxHom1jextkkfQF0LoFQjT+yZKdY5vkiABEiABEiABOJDINg9WX0/Non7sXJfVtUMUtcZio81bEUQiFYMch7aiAWrV2Pt6go07tQZHU7tiBbZsTFlZFBs/OJ+tlIbQfotPhw7nbCazXHvhw3qg8COQ4fcAo/0jbn8kCR+KwuzEr5pM5u9Qji5QOvDh7SCBEjAm0CwdU2IQOofIQSpaxSI+53NEl3OO31AAiRAAiRAAiTgT0C6J8v3W3fmgXw/FtG4yn1ZefZQp4vxWSMxM0q7GFSGJW9fj2GPLMN2tUmGfIx663O8NLwFbFGaSjEoSnCJOC1QVJDD4eCH40TA1kmbm/ft84oK8lqQ5QVaEYMyrFZ3+hhrB+nEgTSDBEjAj0CwdU1a30wmuD98im8f5ShIqXi0uN9ZrT77ZRAwCcSfQOFYAyZ0OICPrqkb/8bDtLhzyvl41Dw1JX0nZbDOORhb+3dcfPQR9BT/NvZD1kInHjzdv3f7/DFoP+sybHy8Z1JMYyckUBMJbJKfNRQhSHzZ7HU/Vt+X5YwElqVI7EzRKgYd+v42dBs+E+ZO52D47ZdiYIs6OLL1B0x9dQq+3ZKFh75ehqf6RRdZTTEosb7W1LpaDBLfkAohSPzO4Delmjim08Frd+92pUrIP2Jxlh6U5IXZrdIbjci0WNxpYxSD0snLtJUEahaBgOuavKaZxW+TSfogqtRBE+ufuNeJaFgherNoZc2aL96j3Y0PBzfBDZ/7M7huWmjxRggLjcd3wYpPhqB+GITpIQa5WOx7MLCQottZohaDwhiZjmKQY8ckDGo+El/LY6s/9NOI5lws/krlfI3Fbp6rDwLKPVncW9XRudL9WNyL5fuy8kWNlKUgRxIpBaf1MZLqY4U2MWgfPr6+K+7bNxrff/kgeqrSwpzFf+C5y6/Ce90nYtnL5yI/CkQUg6KAlqhT3GKQnB4mPhzbHQ5kWq2J6pLtppjAyh07PGKQ/HAkLcxCEDKbPaGbALJsNpcYxAU6xV5j9yRAAqEIBFzXTCap/p37Q6f4t5wa664ZJO53NhvFIE4viYB46L6q6z48duRhRBI3QjFIJxOnGotBIqqrxU21MG3zdAxu4uIt5t2rpqcDRj7FyyMUg+JFsma2o9yTxZfPSlSQci9W7svKb0ksUu/6qaofVDPpJWbUmsQg52I8kz8US9+ahS9GtPAzaOOkc3HqYxdj1u7R6BGFuRSDooCWqFPEt6LSByD5G1K7LAZlUQxKFPKUt7ts2zZ36pfyTbmi1IuFWUQIScWkDQZk22zuBVoqKq2IQikfBQ0gARIgAQ+BYOuaWNNEDTz1t5FKEWlx9xP3PnG/Y40CzqZgYpBvVIYSLSQe0ptdN8MN7kU5LUk8RPd90vVndQRH0IdrIWRYx6P9nCswrfcIKfpDfZ7op++Wm/Hk8qG49ZfnMVcWqtT9WGt5/q6MQ4kkEW19een7eNs0RUoT800ZE+Mb8lAW3praEG8b+0E23c92ZUy+fant8I+k8o80Uvr7t4imklO6RJ9G62C34KGIcg99X4LevZ+SWPq2re73hfm/o/TC3zxpYtbx6LT1c5d4oupD2D77+xKMmPU3d5pYMP/6cvQdt+J4Ycc77Rfg/C96SdFl6nFIx6j6F//Z5plF7r6D+VZpOxJxMpT9wrYFF3mivNRRUcEZV3hFyinjbuQzD8ff+wjmqtMe5Xns5s4lpUYTEPdkZVMatRikvie7v6xRapeqtpnnPTn+00ezGNTuGsy+/0f8cls7P2OWvHkqznluOMWg+Lsp+S36Fo8WUUFVDockAvBVPQn8uWWLOzJIEoPkb84t4t/ioUmuGyQW4hwhBqkq/cdbDBIfhNrceZ77w231JM5RkQAJJJpAsHVN7BRmMZvdEUJinRM1g0S0o9hJTNQMEhGQ/OCZaA+lR/t+D99+9We8xQ2/yCDnHDz3XCYek+rRuI6dcbUr1SykGGTsh3+rUn/EsSPNLtEgUGSI+Ntp393iThXyssPnoVwRC3LllLdgYpAkzsg2q9PEQvVVMeV89N/6bMj6O+J89TGe/l2ig9KXmv1pclrUSlk4kd476X8YvvkzSeDxbVPwGvCaLIh5jd9HjJL9+ZEiyITyb0+XSBdO3BB993/OI2QJX2RdnCN/rvGeA+IqUM+DQL5VXym+4/S7isLMz3BikBAMgzH2na++tvrO/XRMv0uPVSk9rVyyZUvAL57V92Tl3uyuXUoxKKHO1iQGoQwzn2yOKz4dhEk/v42rmnlMc2ybihsGPoG5l01gmlhCPZakxtVikFIzKBoxSPmwcVaQgn1JGg67iYDAH5s3+4lBQp1XxCApOkgWgIQYpGw1rxR2C/zQ5PrA86A5SB67/IFlo6r+gpgzwz/sjGmPleLp4Xvx9whqLkQwPB5CAiRQAwkEW9fEB08pMkgIQnJtNCUcXdk9U3z5QTGoBk6aAEP2FYMCPYyrH3rDpYmphZdwkUFq0UFth4jI8BJcAkZg7MaHQ+5A5rj/4szZ/gKN2g5NYlCYvgZtD18zySsSSIhNsp3+53reu8rhm66nEnUCiTS+BaRlESeQfWr/hfZvk4jqJ/n71WPr/XZ/Pmoe4cS0cIW/w83PcGKQd0qkt3AWSAzym4dK0W5Z5FJHIXFFqdkEfO/J4rlCetYwm+ElCKlq+inFppVdyGo2wfiPXpsYBCiiz2cHaqNXv8bIFF+g2fdhVeFhHDSehOdmfYP7ukW3+zjTxOLv36hb9BWDRGSQ+NEaGSRuGnOMz2Ci8Xzu0BC1N5Jz4uJNm1xikJyjKyKDpAVaXqSVYtLqyKDwC7TrQ9zXzq/QK0DhSSWcXh3m7di5FwebNpSKbqr/nRwK7IUESKA6EfBa1+QaaEo4uhCD1LWDhBjkrhnkdEr3O4pB1Wk2RD+WQGKQ7y5c6of5OgEKSPumjyn3PS1ikJRaJD9oBxSDVA/hymiVB/9hG/x3DotJDArRl9itSxlv8KLG3gKQspOXEGXMvZ/xc5ZIt3ugkX/tJrewIcQgX5tCiEG+O4f5ikGh/KVimDIAACAASURBVKtOY1PSAH0NDuRXxVYhBvntXBbKtz6Nh4sMCiQWqefnugjSxNT1sdTiUVgxSC0ABfJJ9Jchz6wGBBZt2uS1UY0kBslCkHRPlu/L6rpB4Z81qgGYFA5BqxgkTC1ZNxX/99gLeGNmqdvyRp3OwehX/4U7ehVEPRqKQVGji/+JcRGDlBvbkbPwfe15rpxt2dSwed8hcqnjP1q2KAiIBdq3oJsiBinCkBQZZDS608TCL9CuD3vmK7rjiS0XeQuC8vw46d+z8aPpY/fWtuoPzOocenX+u8hVX3rkYXSi60iABEggBIFg65r40BlMDFIig0QEJMUgTi9BINbIoOApUWHSxHzSkUJGj0QRGeSbmqQWQPwid9S7iYXpSyloLNiFEi4U0WLU2nruGjah0ooC1crxEoMC8HJHuahsDhQZpLYzXGSN+6oIUQ8nYGRQ0Ogn1xwTNZpEWl64yKBwNYPC2a8tMsiVwqZE90QiBikR3lPO/cZf9OKSUqMJKPdk8fyg1Cd1RwbJQpD63iyOCf+sUaORxjz4aMQgpdOyY0Uok/4jA7XyY99kimJQzO6MXwOBxCCRJiY+HEf6Ut/QfW8eyoN94Jzk0LnUkfbP47QR8Fug5RBNq6zai8VaSQ3LyciQFvHwC7T8zd+rb6P0/n9IoerKh0Tlw8rslo9D+QDqG1rvnjdDVkeUo69txDyaBEiguhMItK4poei+dYOUyCCKQdV9Vmgfn+/Dt38KfOiaQd6fgbTVDHLXsfGpNRTogV/0c/VaT1q2+p5a16e+jm/NIO/7r2+Kt3/B51B9iche5RUqZU4SQEbvwSkALvz0UdcXhn71bjxthRSDTneJFkpNJXFW0JpBjedgrLEfspQSBj41g8L512ORPxflPa++ZVHMXc8pQIq8rzAXruaSb/uiX2U3MRFBJer+eEo0eNvpNXcCjN135zytYpBUF+uaydjeeT7a3/yN+3Of9iuPZ1Q3Ags3bnRFBslZCGJzGt9oXYpByfW6VjHIWXYMx8oNyMjOQ4acDRbob9GMgmJQNNQSdE7sYlDoD0b+N/TIcqknfTIEOQkac01v1muBVraWF9+e+4hB4pvyXK1ikF+9Au86Bi4xyLtopPLBxhVKHVmOfk33IcdPAiTgTWChCEkXOxLJBfCVKEelZpC6iLQiblMM4izyJRBIhFBHq4rjvdOFXJ9pxC5S0t9Fuoy8I5fYVWrs42VY1/6D8AWkrePRdnJXXHvt/0km+e44FUgwEA/ugXYtU+6pSgqW725iSmFrZeerKbMvw+fjrVKkihB3lPQt353QAvWljvANttuWi7GL01PdPDtpib/6slX6lAStrvsQLIVJPQbRTqjdxHyjjcPtJub2r0/kuv9Oaa6RCT+83W4q2g0fLu3E5schRDvh0sCU+embehgsmtpvfobYSS2c4KZw+0Heqc4vXVE2TtimLmbOVYUEBAHxrCGVpFAig9RikFI7SJXCHdkXz2QbCwFtYtAxfHdfU4za/S4WfDoUzQGc+PM1XDn0TczZb0TO6ddg2uSnMaBRdBZRDIqOW0LOilUMCij2yOGxIjIk1M0mVC71yKOPSBOPr/gTSLQYNFh8Eyfn858635Mv77uDiPggqn65P3iqPrwEy9GPPxW2SAIkkM4EAq1rgeoTCJGIYlA6e7oa2s4tudPaqUFrQaX1qCI3PlyR68hb4pHViQDFIP15U5MY5FyMZ/KHYuN78zBpSEPAuR3vXt0Ld81qgiuGd8PqGbNhHDEVC8f0ROS5RB4mFIN0ND9iFYN8v61QhqZ8axFODGo8vot7a1RxrpJLzcigxE2ShItB8ravj5iexvlfPu9OGfMSg1SCYdCRyh+Qz9r9OQbUSxwPtkwCJJD+BCgGpb8Pa+wIKAaltetrtBikLtyd1l6k8fEmQDEo3kRjby8aMWjTpD8wcVBt2P8ah159/4OT3piBT0a0wMZJ56LXpKH4dfYodInCNIpBUUBL1CkxiUHOjRhrfQTq7VAVQUcJ7z0tVKivHE6t3m68Rt9UE+Vkn3aTIQYp4cXzh3pqGvjuZhI+rNgVVm540okRnZMEh92QAAmkJQGKQWnpNhotCFAMSut5UFM/typpiozgTuvpmzDjKQYlDG3UDWsSg7APH1/fFc/Xn4T/jWmLuQ8OwKivLsP0teNxSQGw67Nr0fGe7pi1ezR6RGERxaAooCXqlFjEIMeW/6HRYye8IntcdnqKJk7u/V3ovO8Ic7ITNf6a2G4yxCDB1XcXC99QYnW9A3G8b70F8bdgOfo10W8cMwmQQHACFIM4O0iABEiABEhAHwQoBunDD2ortIlBwO7/XoszRi7GAbmR3v/8Aj+M7gIbyvDLmBa4cfvb+H3ylVGVdaEYpKP5EYsYpKNh0BQNBBIjBmkwgIeSAAmQQJwJUAyKM1A2RwIkQAIkQAJREqAYFCW4BJ6mVQwCyrDko9F48YsdqNtnNB6+92w0NwPOYxuw8K+DqGjYBX3bRrfdE8WgBDpaa9MUg7QSS//jKQalvw85AhIgAW8CFIM4I0iABEiABEhAHwQoBunDD2ortItBiRsDxaDEsdXcMsUgzcjS/gSKQWnvQg6ABEjAhwDFIE4JEiABEiABEtAHAYpB+vADxSD9+UF3FlEM0p1LEm4QxaCEI2YHJEACSSZAMSjJwNkdCZAACZAACQQhQDFIf1ODkUH684kuLKIYpAs3JNUIikFJxc3OSIAEkkCAYlASILMLEiABEiABEoiAAMWgCCAl+RCKQUkGni7dUQxKF0/Fz06KQfFjyZZIgAT0QYBikD78QCtIgARIgARIgGKQ/uYAxSD9+UQXFiVDDKqoqNDFWNPdCKvVGpchpEoMqqqqgsPhiMsY0rURi8WCysrKdDU/bnabTCbY7fa4tZeuDRkMBog1uCa/ErmuWcxmWE0mWM1miH9bTCaYTSYYDQYo7B1OJ3JsNum/+SIBEiABEiABEoidAMWg2BnGuwWKQfEmWk3aS4YYdOzYMT4AxzhfMjMzkZ2dHWMrrtNTKQYdPXo0LmNIx0aED7OysnDo0KF0ND9uNot5LASAI0eOxK3NdGwoNzcXRqMRYn2sqa9Er2sUg2rqzOK4SYAESIAEUkmAYlAq6Qfum2KQ/nyiC4soBunCDWGNSPRDk1l8g240ur89Fw+p4pvy3IwMmIxG9zfp4rvzaL9BF5FBFIMoBlEMcl3uFIOARK9rFIPC3lp4AAmQAAmQAAnEnQDFoLgjjblBikExI6yeDVAMSg+/JvqhiWJQ4ucBI4NcjCkGUQxSrrZEr2sUgxK/rrEHEiABEiABEvAlQDFIf3OCYpD+fKILiygG6cINYY1I9EMTxaCwLoj5AIpBFIPUk4iRQYwMinlRYQMkQAIkQAIkoEMCFIP05xSKQfrziS4sohikCzeENYJiUFhEuj+AYhDFIIpB3pdpotc1RgbpflmkgSRAAiRAAtWQAMUg/TmVYpD+fKILiygG6cINYY1I9EMTI4PCuiDmAygGUQyiGEQxKOaFhA2QAAmQAAmQgM4JUAzSn4MoBunPJ7qwiGKQLtwQ1giKQWER6f4AikEUgygGUQzS/UJFA0mABEiABEggRgIUg2IEmIDTKQYlAGp1aJJiUHp4kWJQevgplJUUgygGUQyiGJT+KxlHQAIkQAIkQAKhCVAM0t8MoRikP5/owiKKQbpwQ1gjKAaFRaT7AygGUQyiGEQxSPcLFQ0kARIgARIggRgJUAyKEWACTqcYlACo1aFJikHp4UWKQenhp1BWUgyiGEQxiGJQ+q9kHAEJkAAJkAAJhCZAMUh/M4RikP58oguLKAbpwg1hjaAYFBaR7g+gGEQxiGIQxSDdL1Q0kARIgARIgARiJEAxKEaACTidYlACoFaHJikGpYcXKQalh59CWUkxiGIQxSCKQem/knEEJEACJEACJBCaAMUg/c0QikH684kuLKIYpAs3hDWCYlBYRLo/gGIQxSCKQRSDdL9Q0UASIAESIAESiJEAxaAYASbgdIpBCYBaHZqkGJQeXqQYlB5+CmUlxSCKQRSDKAal/0rGEZAACZAACZBAaAIUg/Q3QygG6c8nurCIYpAu3BDWCIpBYRHp/gCKQRSDKAZRDNL9QkUDSYAESIAESCBGAhSDYgSYgNMpBiUAanVokmJQeniRYlB6+CmUlRSDKAZRDKIYlP4rGUdAAiRAAiRAAqEJUAzS3wyhGKQ/n+jCIopBunBDWCMoBoVFpPsDKAZRDKIYRDFI9wsVDSQBEiABEiCBGAlQDIoRYAJOpxiUAKjVoUmKQenhRYpB6eGnUFZSDKIYRDGIYlD6r2QcAQmQAAmQAAmEJkAxSH8zhGKQ/nyiC4tqghj019SH8OkqC2DoghHPDEUH7MPMceMw66AJ5i4jMHZoB9kX+zDztamwXvcAzq7rgH3VZDwxdb303inXPY8hHe0p8xnFIA/6vbNewufGm3Fn/4KY/CH8+9SKM1T+j6m5sCdTDNKvGBSvORV2EqgOyM3NhdFoxLFjx7ScFtGx4cYj5v5/DlyKO/tXYtZrs9D43mFQVsGIOojTQYle1yxmM6wmE6xmM8S/LSYTzCYTjAYDDAYDxP3P4XQix2aT/puvGAlUlaHcnAFbjM1oO70UZVWZyDBrO4tHkwAJkAAJJI4AxaDEsY22ZYpB0ZKr5udVezHI+Rdm/9YU/fsXSOKOeAC6rd638oNQAYRQtLb7K7i6zk94/fVVMNRz4rTr7pfEIPfL+RemjD+KC+7pi7opmg+Jfmgyi4cmo9H9wCQeUsXDUW5GBkxGo/vhSTwuRfvQVFVVhaNHj6aIYOq7pRikXzEoFbMjkWJQuPFQDEp3MegIVn35EX7cVImstpfipivauQSYqt345aMpWH4wGyddfB0u75znngola6Zj4nfF6HnrTTi9lvcMcWz4Bq8vaYnbh3ZVCTml+OPDN3DorIdwfkEhJn5txVU3noHcDd9g/LpuuPdvzX2m2RH8770F6HPLRcgH4N/fEcyb+B4WHDS6zzN1HOzVjvPAH5g6bTb2lhXg7Jtuwul1xKHyeYeaYeA/hqJrDnBo/juYWzASl7e3As6NmPLWTlx9Z/8ki1DhrjK+TwIkQAI1lwDFIP35nmKQ/nyiC4uqvRikoqw8AF3t+B82dL3BHf3j+obcFWXy19RXcOz8B/3EoKmfWjHcHUGUfNdRDPIwdz/I9tuJj/85DWtg8Ir6EpEOxq67MGPmERjrX4h77jkbdVXRYEqEWLv9v+DNWU1x99AOkt9XGgxYtaqxFD1WoUSTAT7RY9H7PhFikNvulYfQaOADuNrxPt6YeVQ1bjGn5cg4d4TbbikaZG/9ZVhz4G8Sn93u6Ln6uPDe+9B730R3VJwnoi76savPzM7OhtVqxZEjR+LToKoVh/DpzP0oWLkSawxdMeLpTvhDniNKdJ845vXXf8VBwM2ptjtSxiUaKxGB8R67esCJFIMCCd9Qidqe8boig0JeL4A0t2KNxAvk7ESva9U1MmjnlPNx/Zo78NZ19TDj2cuw/bqtePmCHCx+oSlezfgST5y/FROGf4jun3+H69sAjj3TcOs9n2H310bctPkzDG7i7Q37/DGw9luOiWu+kY4XL8eG/+CSdrfj3IVOjO66B8tWmdDptPowzx+D9rMuw8bHe3o1Yl/6LB5c/3e8ek3dIP3txoeDh2HzkLHoW9eBlVPPQ2Gf7fjshmaudpyL8ULvu1D68Du41DEVd49rjLcL70GnxWMwZNEQvNPsNVy15V78dncmJtz4Lc6cfB+6yBZsmDAK88+b4LY97gtLkhu0oxJ2ZyUcqIIDdjicIirZASecOHjgIJwnMqWoQpOIdBMRbxaLtKbabDbphy8SIAESSDUBikGp9oB//xSD9OcTXVhUY8Qg1YPQbpXg4/mGPIAY5PzLJTaIh0opvSx1r0Q/NKVTZJCvz4RXRFrMnEaPYEjH3VIK4JruD0kPr0rkV989z8vv2yHEgOmrT8WQTn+qxKCHMKfxI9I5vuljShuxpgkmRgxS7K70Gbe/qCkJJZL4VVs69tCFL0mpj34pRWLej1mNHvKcj3c6XaLFoNfHH8RFzwxFWyHqfGKTrl218Ke+ihXxV4hfkigsBMYEjl2PYlCw68WTiumdPhvPVTDR61r1FINKsXvZPBxvOgDt6wJCGLr24Cv47Z46+HDIHcgc919J7Ckca8BXPY7jlUtyZLFlDsZax6PT1s8DikHm3s+g78t/4bcHXBKLEJZOf2QXXoxQDFr8akf81m8NRp8mzxCnf3+lR4/CWKsWbEL4Oe0FtP7WY4tjxyQMuT8Lr3w2BC2w2z2WQdvH4Mbt92BS89clEWr5mZ/i7gOP4P1rPHG6VXMewKAN9+Kbm2VhKZ6TNEFtVTkrUIETqHSWoNJRhkpnKapQDruzXBJ9gr3K99uwYv6WoO8LkSgrK0v6ycnJgRCd8/LykJ+fD3G98UUCJEACySBAMSgZlLX1QTFIG68ac3RNEIOkSAD5AVEIOntnfaQ5Mkj9gJiKyZHoh6b0FINcAoio/SRerugF7xooikjUYekDrrpR8kvUivq/c3d6RQYpEWEeYclVIyqQ+BTNHEiMGOQRfdRRbeoxiH+LaCHxckVKtcdfr81014nxjYbziEay/BnnNMlEi0FKtJfXONRjUEReEVEmR0td5fhAEoNuVwmE0ptxHrt63ugpMkipGeS5Xl70ipD0vSaimf+Bzkn0ulY9xSAVSedGfDhkGI79czHu6uotvggxaEKHA/hIEU0CiDNKSyIyqN7Le3HF3kwM/WY8Bjim4dYb/0S+9SU0etSJBxpNwpCHsvDvT4agTsDIoN2YPuJ2GJ7/yiM0hemv4wc9sfjdy6SUMulSK/0Jj530Llp9/2/8zTEFd/Tdi/sOvICzlo7BDZtHYXLrCej2Wx88sb0QlpHdsHP2fjS77BYpVcyxZRKGT+6MaU96RyvFa57Go51S5zGUO4+j3FGMMsdxOFARVbPhxKBQjYrrraCgAHXq1JF+6tZNVeJ7VEPnSSRAAmlEgGKQ/pxFMUh/PtGFRdVeDArwMKd+uPd9EA6YJoZ9KS2yKiZKoh+a0lEMUqf7eaJbAotB6sgg5cJTiwVqv6dXZFBoMUjUwhJRUEP7F0gRUeM/seE6HzGoukUGhROD9nwyBZZh10qRfkrUlyIGVcfIIKVIusf/Z8M3TcxXDBLXCyODdHGLDmFEKQqf6ol32vyAj69tBviIL1rFoMbju+D7wV/j+ePP4zn7cLxW8CbOmNIN+x6MTAxSRyW51J1gkUil+PnRLPzURxW1JI/yxNJxuOvhb7Fm868oGvob/nymL6zHC/HStU/g6xNNcNMNp+CP8qZo9dUanP5mT3wzYhNGzr0XnXdMwtAXG+PdN853i0vHjx8P60CRXpWRkRH2uGgOqHCWoMx5FCWOoyh1xC8lNhYxyHcc4r5fv359NGjQAA0bNpQiifgiARIggXgQoBgUD4rxbYNiUHx5VpvWqrsYpK4PIpymREYsH/dqgN3EvGsG+dda4W5ieiggra6HotR2qVevHszdrg8aGaSkjylRRKJ+jBBK1DWD1LWi1L6PV72UlEQGdVjqrqtkqFcPdQ2n+YlB8Kqn5F8zyFN3KT7LXqojg6pUkVJi3jS+4AG4xSA5TVCZV/Eeu5pgMiKDRKScEj3n8X94MSjQ9RJrmmSg2ZNokbs6RwZtnHoFLp8xHN9PFGlVQnzZiHcueAgFE790p4lpiQwSYtBfH+TjtXOfxBzT5Rj3yw1YO6JxhGIQUDjmTGy5cb6nbk8QMch55Gvc3u1PDFs3Fn0D6TABUshcc6cUMx59AKX3X4vld+/CqE/64KdrJqPjp4/i1PljcOqcIVj+sFJFCFi/3rUTaLCXEIuEENS5c+f4LGwAKpwncMJ5CMX2g6hylsatXXVD8RSDfA0UUUONGzdG06ZNpfQyvkiABEggWgIUg6Ill7jzKAYljm1at1zdxaC0do7K+EQ/NKVTZFCiUlYSPVcSIQbF02allpKIIkrkK5FiUCLtjnfbiRSD0uUaSfS6Vl3FoBPzx+D8B7Mx7sdHcLo7mOMIvrmtF5ZftwpjzjqO6SN7Y9+9a3DXKfLMDZO2JcSgFZ8MwbEJffGYbQo+u8GEDwc3iVgMOvjNzfiX6fWwNYoOfjkc/f78hxT1E6jUsXj/yjX34ZfHe3q9Lwpaj5zeA+88VoqXhuzF9dNPw08XTUf3Hx9FoylX4IOmn+OJftr2l9+8ebNUW0dExUT7sqMKJxz7cdx+ABXO4mibifi8RIpBaiNEClnz5s3RokULqUg1X1oIlKKsKhMZusCmJ1u0MOSx6U6AYpD+PEgxSH8+0YVFFIN04YawRiT6oSkdxCAlyuuwe4ewsNh0dQDFIJc7KAa5OCRCDEq3ayTR61r1FIPErlxNcMPnnuWtzTOLpN29HFs+xc0Dh2LS5ka48P5JmPzy+aivHBahGOQ+XhRxDiAG1T3wNe448woUP6uqRyTV/CnEv1534IFH+rlEnID9iTYH4tg/V7lFKlEA+1HzVFdtIykqaAI6zXgXl0rbyntei1+8Gmuu+hzXtxHpcX/Dw7NL0PCSCZj6QFP88q//osujN7kipDS8ysvLsWrVKnTq1ElzuliZswjH7ftQ7NivocfYD02WGKS2tHXr1mjVqpVUb0hvr8MrpmPqjztQkdkGl9x4BdqrMt1OLP0Q727rhduuaAcbjmDexPew4KDRPQRTx8G492/N3f/tPFKID6bYcemd/T3XDYBNP7+Oufk34YYzqjBv4hewXHkLejoLMfFrK6668Qx3aqLS0B8T34Nt5C3ogiNY9eVH+HFTJbLaXoqbJDtcr5I10zHxu2L0vPUmnF7Ll+oRLJn6MWbvqkCd3qNw41muKC3ngbl4f9JCFImxXncF2kvnyeM61AwD/zEUXXOAQ/PfwdyCkVI9LRExOOWtnbj6zv4BxVe9+ZP2VB8CFIP050uKQfrziS4sohikCzeENSLRD03pIAaFhaTzA/QsBjm2zsDkX3ei9Xk3o19zR0JJUgxy4U2EGJRQxyWg8USva9VTDEqAI+LUZMmy37GjQ2+011CGZ9f3E7DxjFHo5yP+RGqSs3QlFq5vj16neDYIiPRccdy+ffsgUsZOOumkiE4rdhxEkX0Pyp1FER0f74NSIQYpYxARVG3atJFSyfTwEjvQXT10C254fyjq/DwGt28ehcLX5LpRIm3y4uGoeH6RLDwKIXIYNg8Zi751HVg59TwU9tmOz27w7EAn2hvU/BGcOnunO8pMFDZ/tNWF2PW6ED+zsfuPtTCd3B31DniKqnsEVMBxYBrum9AGrz/eU9rp7/o1d+Ct6+phxrOXYft1W/HyBTlw7JmGW+/5DLu/NuKmzZ/57e4nduZ7+PDzeOWqCky//VU0fns+7mxXiKd7P4+Mca/i4sPv47aJnfHxtzeg6eIxGLJoCN5p9hqu2nIvfrs7ExNu/BZnTr4PStLkhgmjMP+8CZ4UTj04jzZUewIUg/TnYopB+vOJLiyiGKQLN4Q1ItEPTRSDwrog5gP0LAbFPDgNDVAMohikTJdEr2sUgzRcmDX40HXr1oXdXavYcQDH7LukukCpfKVSDFLGLXYia9u2LZo18wgpqWBSumMJFpa0Rf/2eZCEoUHHMHbxPZIIIlIpz/ugJ35S7VhXevQojLVqwRakLpVLDBqJxbd8jdXyeSJtsd5Vn+C6aZGJQSJd8pHKF/DeVdnYvWwejjcdgPZ1IQlD1x58Bb/dI0s0QSP1dkMqxv7SfzG4hes8ETk3ufd37h396otzs79A7/2v49wVY3Dj9nswqfnraD/rMiw/81PcfeARvK/sIgigas4DGLThXnxzc2r9lYo5wj5TR4BiUOrYB+uZYpD+fKILiygG6cINYY1I9EMTxaCwLoj5AIpBLoQUgygGUQyKeTlhA3EkUFxcjE2bNknFpH3r4xQ7DuGYfWdS6gFFMiQ9iEGKnaKuUIcOHdCoUaNITE/oMRsnX4Dbjr6MGZLY4klHvKWFLACperfPH4OOH/TEYpVQJN4WYtBV7eejzjVLccq9i3BX18V4sc9n2HfqS9jfR4hBFS6hZtx/cZUjcGTQ4mcNmD3QiQdPV3Xo3IgPhwzDsX8ujqCGl2u3vUkt/8Krl1Vg+t09sO8flXj23K348Po7sXvQwzj5wDS8f+AWTHu8J8zzx+CGzaMwufUEdPutD57YXgjLyG7YOXs/ml12i5Qq5tgyCcMnd8a0J3sm1AdsnATUBCgG6W8+UAzSn090YRHFIF24IawRFIPCItL9ARSDKAapJynTxIBEr2uMDNL9sqgbA3fu3Amr1SpttS5eoibQ0aodKHUe1Y2NwhA9iUEKGJE2Juou1a5dOypW4nOo2P2tsrIy5PniiwRRu8j3JaKALhrfBR994tpZz770WfR+sS2+ETvOyeLN4CbKWS6x5ac+xz3FzuW3JDGo6z48NMuBx784C5+d+w2GLr0BTxR3hWtnvvBiUOFYAxZcpBaDRI2rnninzQ/4+FpVZE6IGl7O43/gjbsfwFdrt+H3PTfi57VPoq9tI6bfdC7es96Ik4umYN3J0/Dl4z1hPV6Il659Al+faIKbbjgFf5Q3Rauv1uD0N3vimxGbMHLuvei8YxKGvtgY774hp9BF5SWeRALaCFAM0sYrGUdTDEoG5TTsg2JQejgt0Q9NjAxK/DygGEQxiGKQ93WW6HWNYlDi17Xq0oP4LGQwGOBAFY5UbUeRY48uh6ZHMUgB1a5dO3Tp0gVGo6dIcyQQxa5u4tWkiVuxCXqazea9B52Iern2wpkY9PNHUlqVKKg8fWQB1t5YiSf67XdH8ihikPPI17i9258Ytm4s+vrUtlLEoMcOX40/Lx6Gycea477PPkfD9wwRi0EiQmli0//h2fNcW4ltnHoFLp8xHN9Pp/o9XwAAIABJREFUdAlV7lcIMUg5ZvELTTG+5TKpuLp98Rh0+WIglj7fFzZRD+mCh1Dw7pfymMUZpZjx6AMovf9aLL97F0YJIeyayej46aM4df4YnDpnCJY/rFQRisQrPIYEYiNAMSg2fok4m2JQIqhWgzYpBqWHExP90EQxKPHzgGIQxSCKQRSDEr/SsIdoCYidwQ5VbYMDFdE2kfDz9CwGicGL6B0hCEVaT2jXrl0oLS2NuIC3l55yvBBPn/8gMl8rxINnyAXEnYvx+gUP4Ru4BKndK1Yj6+rJ+OEN1856ogZQvz//gT+f6eu3u5ZbDDryMDr+fAfOnnMNFjzTF4vGRi4GiaikIXMuwxf3dJHqFp3/YDbG/fgITlftciYZFkYMEoWob7l4K24rfAQ9MyCJQe1f7YKZnwxB8+OFeKzfO+j9w8e4tIGLiGPDfzByeg+881gpXhqyF9dPPw0/XTQd3X98FI2mXIEPmn7uLoqd8EnKDkgAAMUg/U0DikH684kuLKIYpAs3hDWCYlBYRLo/gGIQxSCKQRSDdL9Q1UADq5wVOGzfghOOg7ofvd7FIAVgy5Yt0a1bN1gswXd5O3jwoLSbm6g7ZDKZNLMXxZWbXTfDfZ611vOYe+RheCrjyMWYx/1X3rHLU0vorlP8u1OLQf/P3nlAR1VtffyfSW+UFHrvRbqIggoKooKKUgICj6J+WJ4KigioqCg2nj7bez7bU4p0EEEsFHkISBGQ3gOEFhICJCGkkDLzrXNn7sydyZ2ZO+3OuXf2rMUCMqfs89/nnMn9zT77SLPrsKNfjsfEhtTZgY/vvAOf9vkf0l+Wls7Edy+vxm1v3YPfh9TB6KW2fprO+NNW1gEGsb7TXozDZwvSBGjFooJmtzqCfw0QKVIxdn4yCEPG/4IztdvgiU9+wb8HN7A2vmPmYBwetBSjmrJjafdh8oYi1Or/JeZPrId17yxHu6mP2Ecmeaw2VSAFPFOAYJBneqlRmmCQGiprsA+CQdpwGsEgbfjJlZUEgwgGEQwiGKT9nUxfI2BXxeeUH9XMoLQCg5igcXFx6NSpk+xV9AUFBUhPT0fLli2Fcnp6GU/9gR1xPdDNErWjZGzGsysx5+gdGNMnUUlxxWVMxQew/VhL3NzBOZRT3BgVJAU8UIBgkAdiqVSUYJBKQmutG4JB2vAYwSBt+IlgkHs/0W1iZo0ogTQlkHa/WqhEIBW4XH6S29xAzsatJRgkjoFF/rCjY+KrtLQUR44cEY6SeZt0OpDzgtomBUgB3xUgGOS7hv5ugWCQvxXVSXsEg7ThSIJB2vATwSD3fiIYRDBInCWB3tcogbT79RiKJUpNRbhUfgLXTVc1N3wtwiAmcq1atXDjjTcKNwiyqKDCwkLhZ/QiBUgBfSpAMIg/vxIM4s8nXFhEMIgLN7g1ItAPTZRA2q0LfC5Ax8TMEhIMIhhEMMjn7YQa8FKBQuMV5JQfgwkVXrYQ3GpahUFMNfYZeNNNN6FGDZYVh16kACmgZwUIBvHnXYJB/PmEC4sIBnHhBrdGEAxyKxH3BQgGEQySTlI6JkbHxLjftHRmYL4xE1fKT2l6VFqGQaLwLEKocePGmvYDGU8KkAKuFSAYxN8MIRjEn0+4sIhgEBducGsEwSC3EnFfgGAQwSCCQfbL1NW+lrH8H9jS4lkMbxutaG2zXzwNYWEwGAwINxgQYTCAjokpki4kCl0pz0C+8bzmx6oHGMSccMMNN6B169aa9wcNgBQgBeQVIBjE38wgGMSfT7iwiGAQF25wawTBILcScV+AYBDBIIJBymEQjOfx4z++RMF9LykCQgSDuN8Cg2ZgTnk6rhmzg9a/PzvWCwximjRv3ly4fp5epAApoD8FCAbx51OCQfz5hAuLCAZx4Qa3RhAMcisR9wUIBhEMIhjkAQxiRT0AQgSDuN8Cg2JgdvlRFBkvBaXvQHSqJxjE9GHHxdixMXqRAqSAvhQgGMSfPwkG8ecTLiwiGMSFG9waQTDIrUTcFyAYRDCIYJCHMMgDIEQwiPstUHUDs8uPoMh4WfV+A9mh3mAQ06phw4ZCYml6kQKkgH4UIBjEny8JBvHnEy4sUgMGVVRo89YOLhwkMSI8PNwvJsk9NKlxmxjNAwj5TIxGo1/8SI2QAnpQQNG+piBCiGCQHmaD/8agRxDE1NEjDCIg5L95Ty2RArwoQDCIF0/Y7CAYxJ9PuLBIDRjExUDJCKsCwYJB5AJSgBQgBbxWwA0QIhjktbK6q3ix/BgKjTm6G5eeYRAbW5MmTdClSxdd+o0GRQqEmgIEg/jzOMEg/nzChUVqwCDWB718VyAsLMz3RgAECwbRPPCL+6gRUkBXCije1wgG6crvgRrMpfITKDBmBar5oLer18ggUdgWLVqgQ4cOQdeZDCAFSAHfFCAY5Jt+gahNMCgQquqgTTVgUH5+PsrKynSgVvCGQDmDgqe9v3qmnEFmJePj4xEVFYXc3Fx/SavJdhITE4Vjg2x/DNWX4n2NjomF6hTxaNy5FaeRV3HOozpaK6x3GMT80a5dO7Rq1UprriF7JQqYCg7iuzcm4O3v1uFIFnDDE6vx23/6ogapFDIKEAziz9UEg/jzCRcWEQziwg1ujVD80OS2peBFBpWXlyMvL0+BhfosQjCIYJB0ZhMMAhTtawpAENOVjonpc99UOqqrxixcLj+htLhmy4UCDGLO6datGxo0aKBZP4W04aYdeO+WPjj6f5vw4Yj2qBrjXzWMF1bg6X6HMXb3FHT1b9PUmh8VIBjkRzH91BTBID8JqbdmCAZpw6OKHpoUDiVYx8QIBsUiLi4Oly/r63YbhdPOWowig8xSEAxSAIMUgiCCQZ6uQn2VLzLlIbvsoL4G5WQ0oQKD2PHRO+64A8nJySHhVz0N8tLKR9HhxwE49NUDqOowsMLdH+Kxv72NhQcvoUX/d/Dl7CnombQR06M+QZuMpRhSF9g0PQzb7jXh+YppqPG+AVOabMU33+1HkwkrsexF4Is7h+Od341oetcgvDb7eWQ9Uxv7O3+AXf/einEL7sLc54vx7o7xaIdirJkUh233leHVnhF6klgTYyEYxJ+bCAbx5xMuLCIYxIUb3BpBMMitRNwXoMggs4sIBhEMEhery33NAxBEMIj77S9gBpabruN8+T4YTaUB64OnhkMFBonAvHfv3oiMjOTJBWSLGwXOzeuLKfgvvhtR366kqXg1Xmr2FTpvWYohDYH02Xfj/t0Tse3DGHzkBAbFDSvF2oPv4TbTD3gqZRn6nZmL/qWzMKh9Nl7KnYyuyMScIXXxZdvf8dPrt6OqKR1f9HsIpe/ux9MNVuDvfTPwpACG6KW2AgSD1FbcfX8Eg9xrFJIlCAZpw+0Eg7ThJ1dWEgwiGCSdHxQZ5DoyKGP5P7ClxbMY3jZa0eKnY2KKZNJdoQtlB1FiCp3jx6EEg9hkrVevHm655RbdzVs9D+jcogG4dfdEHH33dkh3b+PZWUh7NgwfLB+NhgCMpz7DgJdS8PX8WvjcCQyq80k77F+QhhomW/TQIGNlGHT6OROmdTereun74Rh0diqWNf4Ig45PwO8TCQUFY74RDAqG6q77JBjEn0+4sIhgEBducGsEwSC3EnFfgGAQwSCCQfbLNND7WmREBKLCwxEVEQH278jwcESEh8MQFgZ2DIV9/hlNJiRERwv/p5e2FLhScRr5Ok8Y7eiRUINBbPzt27dHy5YttTU5Q9haU8FqPN9yOsL++TleG9weVS0ntOQigwYcfxm73ozFe3WnoM7/fsP/tTiAj/u2Q+lb5mNiTmHQDRl4Kf91a2RQ9iQTJt1kFl3op89vKG2/Dx1e+BWjmoawM4I4dIJBQRTfSdcEg/jzCRcWEQziwg1ujQj0Q1MEe2gyGKwPTOyWI/ZwlBgTg3CDwfrwxB6XvH1oopxBlDOITXQ6JmZe7hQZpCBnkNud0VaAIoM8EEsHRYtMV5BddlgHI/FsCKEIg5hCLH9QSkqKZ2JR6aApYDy1Em+9NAH/XngK2WG10fnvs/DLp30RL+YMOhSJDsNfxZzPn0D7BCB98QjcNXQ+Yob+B4/UfxIY4hwGDambicVjW2P4wgH4/tRM5D1TG1IYxAbN8g4NPrLIHFUUNBVCu2OCQfz5n2AQfz7hwiKCQVy4wa0RBIPcSsR9AYoMMruIYBDBIHGxBnpfo8gg7rdFrww0ogLnyvagwlTiVX0tVwpVGFS9enX06dNHy64j21VTwJw4euWtBfjXgATVeqWO7BUgGMTfjCAYxJ9PuLCIYBAXbnBrRKAfmigyyK0LfC5AMIhgkHQSUWQQRQb5vKmEaAOXyk+gwJgVkqMPVRjEnN2qVSu0a0f5X0Jy4iscNMtLNLDBG8Dkz/Hxu32F3ET0Co4CBIOCo7urXgkG8ecTLiwiGMSFG9waQTDIrUTcFyAYRDCIYJD9Mg30vkaRQdxvix4bWGi8govloXc8TBQqlGEQ04COi3m8ZKgCKRAUBQgGBUV2l50SDOLPJ1xYRDCICze4NSLQD00UGeTWBT4XIBhEMIhgEMEgnzeSEG/gbNlfKDcVh6wKoQ6DkpKSwK6bpxcpQArwrQDBIP78QzCIP59wYRHBIC7c4NYIgkFuJeK+AMEggkEEgwgGcb9RcWxgbsUZ5FWc5djCwJsW6jCIKdyxY0c0b9488GJTD6QAKeC1AgSDvJYuYBUJBgVMWm03TDBIG/4jGKQNP7mykmAQwSCCQQSDtL+TBWcEZaYSnCvbFZzOOeqVYBAQGRmJfv36ISoqiiPPkCmkACkgVYBgEH/zgWAQfz7hwiKCQVy4wa0RBIPcSsR9AYJBBIMIBhEM4n6j4tTAi+XHUWi8yKl16plFMMisNYsMYhFC9CIFSAE+FSAYxJ9fCAbx5xMuLCIYxIUb3BpBMMitRNwXIBhEMIhgEMEg7jcqDg0sNl1FVtl+Di1T3ySCQTbN7777blSpUkV9J1CPpAAp4FYBgkFuJVK9AMEg1SXXRocEg7ThJ4JB2vCTKysJBhEMIhhEMEj7O5n6I8gqP4RiY676HXPYI8Egm1MaNmyIm266iUMvkUlSBYqLi2EwGBAdHU3ChJACBIP4czbBIP58woVFBIO4cINbIwgGuZWI+wIEgwgGEQwiGMT9RsWZgcWmPGSVHeTMquCZQzDIXvu77roL1apVC55DqGenChw4cADp6ekoKysTyiQmJqJ169ZgEM/6Mm3EdENPvG75wciFOZg7NMWPqmZiztDZaL1oKrr6sVVqyr0CBIPca6R2CYJBaiuukf4IBmnDUQSDtOEnV1YSDCIYRDCIYJD2dzJ1R5BRshsmQ5G6nXLcG8Ege+dQdBCfk/XYsWPYu3evrHF9+vRB9erVYTw7C4Oa/YThJ5dgSN1AjYNgUKCUddcuwSB3Cqn/PsEg9TXXRI8EgzThJhAM0oafCAa591N8fLxwC0xubmgf+2DfkrLQ+fz8fPei6bREoPe1yIgIRIWHIyoiAuzfkeHhiAgPhyEsDGFhYWCff0aTCQnR0cL/6cWXAtklOVh1bi0aJ9ZC46rVAYJCIBhUeY7ec889QtQJvfhRYP369bh8+bKsQW3atEHbtm2xaXoYtt1rwiTHk36SaKGoau9ic+5kdDk7C8Nnx6Df3ocxeikgRhAxoDSwwVisAFBj2CLsX5CGGsjEnCF1hXIpae/gWZhwz6KpQhuVy/Kjmd4sIRjEn0cJBvHnEy4sCgUYtG/+i1h0MBIIa4e/zRiGVsjGbx9+iPWXwhHR7m+YPqyVxRfZ+O2j+YgaORG3pRit/qk4OBtv7O8mKae+6wL90BTBHpoMBusDE3tIZQ9HiTExCDcYrA9P7HHJ24em8vJy5OXleSye8eI6fPzx/5Bn5yuPm3FfwbQP3007hBuFOeL/V7Aig9j8/U/O/Xi6V5LzQUnGXjr/A+T3nWS3BvypRmBgkPzadWc3m1v/Wl8Pz1r3AHc1/Pc+wSAEHHITDPLffA1GSxuytuLEtVPWruvFp6J5tRSEhYdupBDBoMozkW4WC8bqdN3nTz/9hKIi+XXauHFj3Hjjjdj05gzETHvF5fGtc/P6YkHzNZhYWxJFVGcjplffgn55U+zqbnrjPmQ9ugq3bOiLqRHzheNmQvRR+2y8lDtZtmzgIpL484naFhEMUltx9/0RDHKvUUiW0D0MMu3Dht/roVevJIgPxU+m/mh9OGag6EinDzA4eTU+/vggwlJN6DLyecmDsBkcbaw9hmAQ+zY9CDAoa/0/sLH2FKS1rtD0GuUaBkmU3adJGOTd1CAY5Fw3NdZdoCE3wSDv1gUPta6VF2JRBvu+v/KrZmx1tKpeE+ERxTyYqqoNBIMqyx0eHo4HHngA7EstevGhwOrVq3H16lVZY1q0aIEOHTpAhDeVgYwtsoc1wKKAZndfheFz2mLhyyzzj+Tol0POoZnbTbj5VzMUMrfrumylqCQ+5NOFFQSD+HMjwSD+fMKFRbqHQRKVRRg02PgTjrcfLQAfx6gJxwdh9kC0IawrLmbXCkr0gGh+oB+aeI0MYv55df4xQYbad03EU23+EqKELgHmqK6hpXbRPMxfSw2PVi43rJXg63/vi0TFgYOoO/JdDDJ+Y9f2073KsP6j9agz4WE0d1HWFmHm2RJWAwaJUVRMH0ONezB+/G2oziKDLjZEtXVrcBhhgo4sSshej+eRsnqNMHZtRgYB4tptvu89KzyUwh72/pVaNbH2t8PWKMEWQmRQFNpe+FmIFBS1gSR6UJx7LiOrPJsKQml/Rgaxef/pb+aoO3EM0rnQrs9d1j1M+nOE1cA9E57DbSkXrNGSbN483eckPrGsOzF60hphKa49P0RTBXpfIxjkxcTkpMquy/uwJ/eAS2uSohPRNqkOoiKvwwQTJ5YH1gyCQfL6duzYESxCiF58KLBnzx4cP35c1pju3bujbt26qNg6DXH9EoRjYNLkzufmT8fWnq8JMIdFBrEoH2cwqEQSXSQeO3v4uHxkkFxZgkGBmy8EgwKnrbctEwzyVjmd1wsZGGTah3mf5OHu8bcjUxL54BIGmfZh/qIoDLvzXNCOkoQ6DGLjt0UoZFphDTvGlbV+rgD1bA//4vu9kfnRbwLYkJbrnv0tXl/XRAAkKZL5wO6t2L9gHiIfvstaj8EgaVnp8TFvjw2qAYOk25UIR9i4X10QbTsiaTkKaacHsq3a6hcGvYhlhkeECD97aHgQNz73HG5L3mMFi9UsUNEMgLw7gubuo8OfMMjal3Vet8Lej+ZZj7wykGMee3W7o7AMDH2yIBojHr6OBQ7H5aSRQY5zXoyo9DVaj2CQu1kSuu8vzFiBwvJCRQIkRMahfXI9xEaVwwRtR5C6GzDBIHmF2I1i7GYxevGhALtBbPPmzbh0iX01ZXs1bdoUnTt3tv6AAaGI7jOs/2dRQLMafGz92cAhAxE36AunMKj2vL6oP3KtUJ+VvfmFZZjU1XZDmTRnkGxZx3xFfMinCysIBvHnRoJB/PmEC4tCAQYJ34R/cgn3WnLBiBDBXWSQGRCMgDl6IDh5RQgGSWBQq9347pWFQnSL+Oow8l3hiB/zz9MitGPRQjLlWCSQmDvHLjqCNcYiJMYPR9m8ddbIIGlZO/87gCSlC1kVGMRy/0jGzvSRjlsK1+x/HgowyJYLSYTALNLM5lvnGgTiyJQ/YZA0gk6IXHuzDXZZ4DeDndYIqaGlVihuvrzXNmYGwFh0EZszDPJIx+w4fkV5qBQsDIJBCkQKwSIZhefw24WNHo88yhCJTqmNkBgNGFHqcX0tVCAY5NxLd9xxB1JS/HktuRZmBN82Xrx4EYWFhcJlCVWrVgWDdvQKDQUIBvHnZ4JB/PmEC4t0D4NkHtylDzKOx8LE//cwrrEeRxIdZTtCor7rAv3QxOsxMSm8SGttHxlk84L5gdbQvgLh7UcJR17E417SRNB2D7CyQMf2YMwig6xJlx0SS/McGSQCTDZuMXqDQR9bAnRblAuLDLIlltYXDGJHBcWjcOLYpWvdHQzSVGSQJYJxODu2ZZ2rd+K8JDKIwZz/XLzfaWTQSBYtZ1lQcsftKDJI/T0/lHtcn/UHTl077ZMEN6Y2RbXYcBhx3ad2eKtMMMi5RxyjTnjzHdlDCoSSAgSD+PM2wSD+fMKFRXqHQY4RIOY8Ki2x98N/ytwmZss7Ir1NLJhJZsVJQjDInEDaPt+JeDschPw31mNdlkgIMbeQmOPHDvDAXEfMRyTOi32W42Xuy9oenpUuZDUig6S5Y1JTU1Hn7olCZNCna3ORk5MjmCrNGaRHGCQc97JER4WlpqJGrXuEfF+ewCDpjYNMMzFaRqmvlZTzX2SQ7XZEFuGWmsqi3Mx5r8T5XfOGtkBYZ0EHuTXEoh/tcnFJyom3+ElzBvkLjAd6X6OcQUpmIl9lSo1lmHtyid+M6pTSBMlxkTCixG9tBrMhgkHO1Y+OjhYSSdOLFCAFgq8AwaDg+8DRAoJB/PmEC4v0DoO4ENkPRgT6oYnnyCA/yMdFE2rAIC4G6saIQF0tLxcNxrMe/oNB7kfJQM7GOlOEaCmeXoHe1wgG8eRtZbYcLziFjdlblRX2oFS7pIaoGR8LY5i2byAjGOTa6bfeeitq167twcygoqQAKRAIBQgGBUJV39okGOSbfrqtTTBIG64N9EMTwaDAzwOCQWaN/Q2DxGgof0WrBH4mmHsINAySRvKIN8vxlk0j0PsawSC1ZrP/+ll3YTNOF57xX4MOLbWpXh+1E+Jh0igUIhjkemo0adIEXbp0Cdj8oYZJAVJAmQIEg5TppGYpgkFqqq2hvggGacNZgX5oIhgU+HlAMCgwMCjwngtMD4GGQYGx2r+tBnpfIxjkX38FujWjyYg5J5egwhT4G8FaVKuL+olVYAorCvSw/No+wSDXcrI95b777vOr5tQYKUAKeK4AwSDPNQt0DYJBgVZYo+0TDNKG4wL90EQwKPDzgGAQwSDpLCMYBAR6XyMYFPh9zZ89nCnKxNrMDf5s0m1bjRNroXHV6oBBG1CIYJBbl6J3795ISuLrSKx7q6kEKaAvBQgG8edPgkH8+YQLiwgGceEGt0YE+qGJYJBbF/hcgGAQwSCCQfbLKND7GsEgn7ctVRvYmvMXDuUfUbVPsbP6CaloVjUFYeF8QyGCQe6nxw033IDWrVu7L0glSAFSIGAKEAwKmLReN0wwyGvp9F2RYJA2/BvohyaCQYGfBwSDCAYRDCIYFPidRrs9LD/zC66U5gZ1ALVik9Cyeg2ER/CZaJpgkPvpUbNmTdx+++3uC1IJUoAUCJgCBIMCJq3XDRMM8lo6fVckGKQN/xIM0oafXFlJMIhgEMEggkHa38kCM4LiihLMP/V9YBr3otWk6Cpom1QbUZHXYYLJixYCU4VgkHtdDQYDBg0a5L4glSAFSIGAKUAwKGDSet0wwSCvpdN3RYJB2vAvwSBt+IlgkHs/+fs2Mfc98lmCcgYBcXFxwh9/vNgvnoawMLAHwXCDAREGA+iYmD+UVaeNjMJz+O3CRnU686CXhMg4tE+uh9iocpgQ+MTW7kwjGOROIfP7d955J5KTk5UVplKkACngdwUIBvldUp8bJBjks4T6bIBgkDb8SjBIG34iGOTeTwSDzBoRDKIE0u5XS+iU2HF5L/blHuR2wNHhUeiY0hAJ0SxOqCxodhIMUiZ9hw4d0KJFC2WFqVTAFCguLUV2fr4A6OsTnAuYzjw2TDCIP68QDOLPJ1xYRDCICze4NYJgkFuJuC9Ax8TMLiIYRDBIXKyB3tcoMoj7bdFq4C/n/4fM4guaMPjGGk1RLSYcRlxX3V6CQcokb9CgAbp166asMJUKiAKfrv4Vq3btsrZdJS4OI2+7DQO63Cj8zHh2FgY2GIsVlhIzt5sw6aaAmEKNBkEBgkFBEN1NlwSD+PMJFxYRDOLCDW6NCPRDEyWQdusCnwsQDCIYJJ1EFBlEkUE+byo6amDuyaUoNZZqakSdUpogOS4SRpSoZjfBoMpSmwwGXI+IwFWTCZevl+BCQQHKjEZ8Pe5x1fxCHdkrMH/LH5i9YYOsLP8cNRpt69UTYNDMLfdhytAUkk+HChAM4s+pBIP48wkXFhEM4sINbo0gGORWIu4LEAwiGEQwyH6ZBnpfo8gg7rdFwcDC8mIszFiuDWNlrGyX1Ag1E2JgROBvIAt1GGQMD0dxeDjyjUZcKilGZv5VnLtyWXburJo8BZHh4ZqdV1o2/Olvv8HxC/KRfsO698DYXr1kYVDF1mkYvi4G1199BT22m3DzL2G4/XWzEubIoUzMGTob4QN+x8gRq1Fj2CLsX5CGGgDOzeuL+iPXWstOrG2LPGo640+kv9xVy5JqznaCQfy5jGAQfz7hwiKCQVy4wa0RgX5oosggty7wuQDBIIJBBIMIBvm8keiwgfPFWfj1/HrNj6xN9fqonRAPU1jgoFAowaCKyEgUGQzIKy9HTlERzuXn4WJ+vuJ58tmjj6FpzZqKy1NB/ykw8l+fIufqVdkG+3boiIn9+9sdEzNEDcHCk4sx8Mw01PmknRXwiA2wKKLhc9pi4ct1MWdIXawdnIO5Q1OwaXoYtt1rwvMV09By/QMS4GOGRq0XTQVDQOfmT8fWnq9hSF3/jZFacq0AwSD+ZgjBIP58woVFBIO4cINbIwgGuZWI+wIEgwgGEQyyX6Z0mxj325YqBh7KP46tOTtU6UuNTlpUq4v6iVVgCivye3d6hUHlkZEoDAvDlfIyZBcW4lxuLvIKC33S76WHBqJn69Y+tUGVvVPg8a+/QsbFi7KVB3W7GeN693YaGTTmzHgB9LCXNNqHRQHtW3ArVkshz7y+WNB8DR4+bv7bmnPItBHTDT1hCSoS2qKcRN750ttaBIO8VS5w9QgGBU5bTbdMMEgb7iMYpA0/ubKSYBDBIIJB9isk0PsaHRPTxr657dJfOJh3RBvGemBlk8RaaFS1OmDwHxTdddxIAAAgAElEQVTSAwy6HhWFazDhSmkpsq5dw5nLl8FunfL3a+wdd2DYLd393Sy1p0CBr9avx9JtW2VLvjF0KLo1beYWBklzCrF/p70Yh387gUHuIoMUmExF/KwAwSA/C+qH5ggG+UFEPTZBMEgbXg30QxMdEwv8PCAYRDCIYBDBoMDvNNrr4bcLm5FReEZ7hiu0uH5CKppVTUZYuO/Hx7QEg0xhYWDg5yrL73O9BFkFBTh96RIqjEaFyvlWrF/nzhh/z72+NUK1vVKA+fj1pUvwZ3q6Xf0ht9yCx+64U/iZXAJpljPIGhkkie6pPmQg7gwf6hQGsYggdmRMml9ImjMoqtq72Jw7WTgyRi91FCAYpI7OnvRCMMgTtUKoLMEgbTibYJA2/OTKSoJBBIMIBhEM0v5O5v8RrDy7GjnX5ZMA+7+34LVYKy4JLavVQHiE91CIVxhkjGCJnSOQX1FhSeycj3NXrgRPbAA3NWuON9PSgmpDqHd+IjsbF/LyEBFuQJMaNVGjSpVQlyRkxk8wiD9XEwzizydcWEQwiAs3uDWCYJBbibgvQDCIYBDBIPtlSjmDuN+2VDFwYcYKFJb7lh9GFUP91ElydBW0SaqDyEh2Jb3Jo1Z5gEHlEREoDjcgV0zsnJfnNFmwR4Pzc+HmtWvjX2Mf8XOr1BwpQAooUYBgkBKV1C1DMEhdvTXTmxowyKhSSLBmRPfSUIPB4GVN+2psgzaEhYG1F24wIIL9iYhAlMEAlmODXcXK3gsLC0NiTIxQhpVn/w8DhL+9edE8MGvH1hy9SAFSwKxAIPc1yhmkjVk268RiVJjKtWGsH61MjIxD++R6iIkqhwkVilpWGwaVWRI755axxM7XcDY3F/lF/suBpGjQXhZKrVIF3z39jJe1qRopQAr4ogDBIF/UC0xdgkGB0VXzraoBgzQvks4GECwYpDMZaTikACnAkQJy+xrBII4c5MSUclMFZp9YxL+hAbQwOjwKnVIaIj7aBBPKXPYUMBgUFobSyEgUALhSeh0XCq7hzJXLKAlAYucASmnXdExUFFa8MEmt7qgfUoAUkChAMIi/6UAwiD+fcGERwSAu3KCqEQSDVJWbOiMFSAEVFNh+4gRY7KQ14jE8XIhyjGJ/WMSjJeoxgkU+WiId2eef0WRCQnS01xGPKgxN110UVZRgwanvdT1GpYMLgwE31miCqjEGGHFdtpo/YJDJYEBJZAQKjCYhsfOFq1eFxM5sLejt9fOUqUJ0M71IAVJAXQUIBqmrt5LeCAYpUSkEyxAMCj2n/3nihPDgwx6IhGNi4eHCH8djYuz9BD8eEws9pWnEpAApoJYCcvsaA0FidJAUBoWzo66WI5sEg9TykHw/V8uuYcnplcE1gsPeO6c0QVJcJIxgeYVsL09hUEV4OEoiwpFfYUROcTEyr+bjfJATO6sp9/cTX0B8dLSaXVJfpAApAIBgEH/TgGAQfz7hwiI5GMSuhKQPTy7cExAj2EOTkDNIAoPYN+jsD4NC7G8GicIMBuEbc3/lDArIYKhRUoAUIAUAiDCIgR4RcguRQSwfmiQqiO1xBIP4mTJ5pVex7MwqfgzizJL2yY1QIz4GRphvIHMFg1hi5yKDAXkV5cgpKsI5ThM7qynxogkTUC0uXs0uqS9SgBQgGMTlHCAYxKVbgm+UMxhUVlGBsvJysL9Ly8uFP+zf5UYjGCxiyYCldYM/ErLArQJiAmhLEmhpAmkRBrFvz1lC6fDwcGuyY+bncjYfmP/ZPDAahf+Lc0E8asH6p+TIbr1ABUgBUsDPCkiT24v7WqQl6tEKgyx7myMMYnsW+/LD28T4fh5KyDV3pTQXy8/8EnLj9nTAbas3QK2EOJTkGLF/6ymUR0XhWhiQW1qGrMJrOKehxM6ejt2X8vOefRYpCYm+NEF1SQFSwAsFKDLIC9ECXIVgUIAF1mrzjjCIQR72kM8e9ktFIMRgkAUGVFRUmGGQJdeCcMLcxJIe0ot3BYQ7wCxASBoZxMCPAIMst4kJD0uW28SYbyvYH+Z/o1EAhCIIYn+z94Q5JM4Bmgu8TwOyjxTQlQLO9jXr8VcWGcSiHll0kAV0s8ggBn/Y5xjBoOBOhyvXc7H8LMEgJV6IDo9Bfl4Y1qxLR0lZqZIqIV9m3jPPIiWRYFDITwQSQHUFCAapLrnbDgkGuZUoNAtIYRD7NwM9AgyyPPhLI4SEyBALAJBGBpl5EOEg3meQ+M23eD288A16WJj1aJh4xbw1MsgC+tgDkzAvLEBQGiHGfm4Hg2gu8D4NyD5SQFcKuNvXxKNiIhxi+xvb+9g+SDAo+FMhtzQP35/5OfiGcG5BYkRVbD57FReuFaL8SD6Kiu1zCXFuftDMW/DseCQlJAStf+qYFAhVBQgG8ed5gkH8+YQLi8TIHvGXYiEKRPLgLwAAyxExBgHYe2JkEEWDcOFCxUZIv0GXJpBmUUBCviB2rCIiQogKskYGsQcmi8/F6CAhMshyTMwaISbCQIoMUuwPKkgKkAK+K+BuXxOiHtkRMcsexyIhhZxBFnDN9rD4mBgBDtFLfQXyywqw9PSP6nesoR4TwlOw8NApq8UtIlOwZ+cRDY0geKYuee55VImNDZ4B1DMpEKIKEAziz/EEg/jzCRcWSY95CQ/2lgd/8aiYGA1kjQpi77MHfhYRYvllmmKCuHClIiPEqCDhb0tkkPVGMUuODTsYxOCgCITEvEFsDjgeF7TAIJoLitxAhUgBUsCPCkj3NRb145gcX5oYX0yIb71NjF2YQDDIj97wrKlr5UVYlPGDZ5VCqHSkKQXLj9lAEBt6ckwCzm7PCCEVvB/qyhcnIzoiwvsGqKZPCuQUX0NWUYHwZWPDxCTERUT61B5V1o4CBIP48xXBIP58woVFUhgkHhNjUEiEQcKxMIeEwQwYCZFEbAQUCcKFH5UaUSm/hiUKSDwaJt7EIz5QidFf4hwQI8MqRYjRPFDqAipHCpACflbA1b4m5kATb0kU9zZmgvgFCMEgPzvEg+auG0vx3cmlHtQIjaJsTheWVMX60+dkB9ykoioOHDgRGmJ4OUoGfn+eMtXL2lTNVwXe3/0b/shMtzbD5vTQljdhaLNOws8qtk7DmDPjMXdoirmMaSPeHJ6FxxekoYZc56aNmF59C/rlTUFXD40znp2F4XPaYuHL9jU3TQ/D7a+bGxu5MMdmi4ft+6P4uXl9UX/kWszcbsKkm+xbZO/1yngL6Q72+9ZvJuak/R2xHy7HkLq+tSRXm2CQ/zX1tUWCQb4qqNP6jjDIGh1kSRos5g+SiwSxHhMTNnGKCeF+iliORli/RRevl2d/SxKritfKG5hbLdFfUvhj/bcIBR1BEM0F7qcCGUgK6EYBF/saOxLG9jbhCCz7t2WvE4+EEQziYxb8N30+H4ZwYkVceDwOX6rA/os5Ti2qH18dR7cc58RiPs2oGheHxROe49M4nVv13bGdWHZ8l+woX+92Hzqk1PUcBklacwZ3nMkqV74SjBKeZdwAKQAMzCxovqYSsPHNpZmYM3Q2Wi+aWhl0MZuG/SE0f4/c+751HLDaBIMCJq3XDRMM8lo6/VcUkz+LV4SLeWAco0DEZMFifiFh3yQQpK0JYrlNjBkt5g1ifwtHJyzHxqTfnAuDs9wcx8Cg+PAkzRVEUFBbU4CsJQV0p4BkX2PAR7hq3rKvicdexeNh4nvivsaOPSdER+tOEi0NaNaJRagwsQPJ9EqMSMKakzm4XFzkVozaBTE4cVI+csht5RAoUD85BV8//ngIjJS/IU7YtBSnr16WNWxA0w4Y0+pmlzAoees0jMpogxbDh4MF7pijZSzAZOGt+Nlwu/DzqGrvYnPuZHTeOg0R3WcI/YkRPgwADWwwFisApL0xA2GGvnaRQez9tBfj8Jk1EikTc4bUxeilgCFqCBaeXIxbNpijdcR2ZzX42NpP0xl/Iv3lutY6oi1dJP3KRRtJo5HMbXSF+DOxX2mkjgit3ikfjqkR8y3RS2YtzrR9CdNeM+tz8y/mKCexTcA2HqltD886jzavvoL0hTkYd3QMsh5dJUQGiZFJbKysvYeP24/dGsGlcLoRDFIolIrFCAapKLbWupKNDrLkDxJvkpJCADFaxMwJKCJIa/623r4jvWbekmdDvHKe5RMSgJHkxh0RAFmPCVogEc0Drc0AspcU0J8CrvY1EQSx/Y3lCmL7GvvkEnLkEQwK+mRYcvpHXC0rCLodwTYgzpCCxYft8wO5sqlZfCr2bTkcbLO57b9dw4Z4f8RIbu3Ts2GP/vYdrpQUyg7xjvot8Wz7Xm5hUFy/BAH0MLjCoM2/F9yK1ZboGfYz67Evh2ieTW/OQMy0R3E47SnrEShnx6xEYHTAAmWcRgZJ+iiVRAZJo4RYWzO33IeR5cOdRg4xsNNy/QPW414MAm27VwK6ZCJ/Nr1xnwBsBhml8MoMerInmTCp60ZMN/REnBSYLZqK2hI7Rdte7L4Kg9pn46XcyUIEktj2wDP2dtk5TkG0lJyjCQbxt8IJBvHnE64ssosOktyyIkQLiREhluNAQlmZHDGEhbhyqZ0xjjflyD44sYcky5XLwrfnlhakV8fLRQTJAUGaC/zOBbKMFNCDAnK3fznb14Sr5C17mlhGmiMvniKDgjolfjn/P2QWXwiqDUHvvCIZq9I9TwqdmGlEds6VoJvPowG92t6AqQMG8Gia7m2asGkZTl+9JDtOpZFB1nxCFhgxzgkMkkYAsQ5ZdM2C9PE4+uJ5a/4hd8fKrJDmpWK7vEXs52LEkRhdI4Us0igf1rc0Wuj/1pmjlqRZihyPmNmOqpXKHhOTGxuLWBpSV3qszP6ImQh4an1ty4ck2nZs1EG73EliWRYB5Xj0TW7snuRqIhjE3zInGMSfT7iyyDE6yHpTGIM+lggQVxFB9PDPlTtljVEChBwfpqzzIixMmAdSMGQ9HuYQHUZzgf+5QBaSAnpRwOW+xnIEWY7E2gFuMRea5csOgkHBnQ2bsrfjWEFoJkOONETiYkEs/jh33isntIqtgb+2HfKqrt4rpd3SHY/ecYfeh8nl+OYd24Glx/+Ste31m+9Hh+Q6cDymJY2ascvn4wYGyUfz2CdHdpuAWexjfi18KSaxNm3E22/H4iWWtFmSvFoKg1zmD5KJqPE0MkgZPJKHQXKAxxGKOY0McjJ2gkFcLjfFRhEMUixV6Ba0ux1MEgVkd4W8k1ujCADwP29kv0lnZku+MbfeysMAjyUxq+hbafSYq5vkaC7wPxfIQlJALwoo3dcE0M0+vyx/G8VjYuxqeYoMCup02JN7ALsu7wuqDcHoPCGiCnZdKMbxK95H9sRERKJw3yVcLysLxhC47vPZe/uhfyfzzVX0Ul+BD/asx+bztiTn7Jju0BZdkWa5TYxZJM1TI0beMODgDgZ1teTDEaNvpDmDagxbhP0L0sDyDolRPXI5g6SRL9JcPSzap9fbQ7DwxKcofq6WNYfQQw92wuRFU4VjaywXkflomS1nEBuPY64duZvB5G8wk0sgLfMzK5QajcNDZ1kSTsvDICF6yJIDSbRtYm37W9VEGMRyBkntmrktGzXfr1lp7ASD1F9H/uyRYJA/1dRxW44P+VYAwMZM14fr0vPSa5nNbChMyKcRJgFCZvebMY/dnNClIjQoUoAU0LoCsvuauIc53JJIMCi43j5x7Qw2ZG0OrhEq954Ynozlx86hpLzc555bhKdgz19HfG5Hbw28N2IEOjZspLdhaWo8l0oKkV10FeFhBjSqkoyY8AhN2U/Geq8AHRPzXrtA1SQYFChlddiu9IYwaZQHJYvWobMtQxKPhwkwyPIz9g26AITE/1v/YTLfIkcvUoAUIAU4VsBxXxOOtoqRQSYTxBszCQYF14mXr+fih7O/BNcIFXuPRgqWHVWeKNqdaamxiTi9zX/tuetPK+/Pe+ZZpCQmasVcspMU0JUCBIP4cyfBIP58wrVF1od9ORjAteVknDcK2B21sBwPs0Ih1iDlBfJGVqpDCpACQVTAcV+zuyiBYFAQPWPftdFkxLcnFnJjTyANKSurjtUnz/i9i8ZlVXDw0Em/t6vVBmMio7Bi0iStmk92kwKaV4BgEH8uJBjEn080Y1GlKBC6Tl4zvnNrqAX8iOXk8m9I27CbCzQP3MpLBUgBUiAICjjZ18Sk9+KlCBQZFATfOOly+ZmfcaU0jx+D/GxJTHgsMnIN2Hkhy88tm5trGJ+Mw1uOBqRtLTbaoVEjzBw+Qoumk82kgC4UIBjEnxsJBvHnE7KIFCAFSAFSgBQgBVRSgGCQSkJ70c3G7G04XqDPyJbEiGrYeCYP5wsKvFBGeZWaeVE4dTpTeQUdlxzU7WaM691bxyOkoZECfCtAMIg//xAM4s8nZBEpQAqQAqQAKUAKqKQAwSCVhPaim0P5x7E1Z4cXNfmukhCegoWH1Mnn0zw+FXu3HOZbEJWse+mhh9CzdRuVeqNuSAFSwFEBgkH8zQmCQfz5hCwiBUgBUoAUIAVIAZUUIBikktBedHPp+hWsOPurFzX5rRJhTMYPxzNUNTDubDkuXdHvcTulYs75+9OoWbWq0uJUjhQgBfysAMEgPwvqh+YIBvlBRGqCFCAFSAFSgBQgBbSpAMEgvv029+QylBqv822kAuvCYMC1kir43+mzCkr7t0jLmBrYvf2QfxvVWGu1q1fHrCef0pjVZC4poC8FCAbx50+CQfz5JOQsKq+owOVr14TrfOlFCvCqQLjBgOTEREQYDLyaaGdXSVkZrly7pglbycjQVSA6MhLJCQlBFYBgUFDld9v5ugubcLpQfYDi1jAPCsRFJODgxXIczMnxoJb/isZHRuPyX5kwGitd/eG/Tjhv6e6OHfF8v/6cW0nmkQL6VoBgEH/+JRjEn09CyqKzly9j2uJFuJCbG1LjpsFqU4F6ycl4M20o6lSvzvUAthw/hulLlnBtIxlHCogK3Ny8BaYPGRI0QQgGBU16RR0fyj+GrTk7FZXlsVBiRBJ+OXkRecXFQTWvuSEJe3cfC6oNwex8yoAHcUfbtsE0gfomBUJeAYJB/E0BgkH8+SRkLBJBUEFxCd4cmobkhMSQGTsNVHsKXLyaj2mLFgnRQTwDIREEtapbFy89+JD2hCaLQ0qBv06dwkc//4RgAiGCQXxPufyyAiw9/SPfRjqxLjYsBUuOqJMo2p1AteKq4ORWfd7M5m7s7P3Fzz2PqrGxSopSGVKAFAiQAgSDAiSsD80SDPJBPKrqvQKOIKhN3XreN0Y1SQGVFNh/9gzXQEgKghiwqkK/+Ko0M6gbXxT4Zc+eoAIhgkG+eE+dusvP/IwrpdpKgGwqT8JPJ06rI5DCXhqWJuLwYT7glEKT/VKsfcOG+MeIkX5pixrxXYHL13NRUH4NBhiQFF0dCRFxvjdKLWhCAYJB/LmJYBB/PtG9RQSCdO9iXQ+QVyBEIEjX0073gwsmENIrDLqyfzHm/3oWpbFN0X/Mg2gppGbKxcHv5+LXE2VI7joKY3qlWuZWLv749mtsu2RAcvdxGNPDPlLXlLsJ38yrwP1P90INyWw8seZjbK76CEZ3S0T6yvdwou1k9E3ahG9XRGHQmG7w171NOy/vxd7cg5pYB1GGKGQVxGDLufPc2ds4IRkH/zjKnV2BNmhcnz4YdFO3QHdD7btRwGgyYu2FTThXZL822lVrg5tSOgq1jWdnYVCznzD85BIMqWtrsGLrNNT5pB32L0iz24Ocd5mJOWl/R+yHy+3aIScFVwGCQcHVX653gkH8+UTXFhEI0rV7Q2ZwvAEhAkEhM/V0PdBgASE9wiD2QDV42CmM/u8wJK+ZhqdOjsOmj/qi7PvhGPDnUHw9JhU/TuuFkqeL8GrPCOz/uCXG53yKf4/Iw5xHZqP1dz9hVFPbdGPtDWwwBZ03nBPKs5epeDWmNr4H5z/OwdyhKbhyeB1yUvugefEspL0Yh88UP7S5n9aXrl/GirOr3RcMcomEiCrYkVmEExznQUy9EoHTZ7OCrJS63c9+6u+oVa2aup1Sb5UU+PPSbuzPOyyrTN86vVA/ro4Ag96auBLHBn0p7Cvmlxns/Nx+KD55ZZhCGEQO4FEBgkH8eYVgEH8+0a1FBIJ069qQHBgvQIhAUEhOP90OOhhASI8wqPjsLmwvao5eLasID1eDB+Zj+o7xyJsehm33mjDpJuDcvL4YcekD/D6+HYrz8hCWUA0xEcAmSRlxoplh0FjseGwFDn31gBDxc+n74UgdtAAjFwYeBjE7vj/zM3I5PiqWGJ6CZUfPoLSiguv12SI+FXu2yD+Qc224l8a1a9gQ79MRMS/V8281V2v4hmqt0S2lk7BfzfyjNeosX4/Wi6aiqyVa6L3NUShfGYHHBciciTlD6mL0UiCq2rvYnDsZJdPD8GUr814k7mE3/3ofsh5dJUQGsf2u/si1woBmbmd7oK0N9jNxH/PviKk1RwUIBvE3JwgG8ecTXVpEIEiXbg35QQUbCBEICvkpqEsB1AZCeoRB0omRPvtuPJn3PtaOTxYeoLIn2WBQr4y3kP4ye9wCTCUX8Nf6JfjssyI8vnAKbhKOlZlfwtGNlluRPHQ3Okz4E8+034GZty5Bdud/4OKt9g9gE2v7PzKI2bAn9xB2Xd7D5ZyPQgq+P6qdXDzRGdeRm1/ApZb+NuqZe+7FfZ07+7tZas8LBRZmrEBheaFszRaJTXFbzW5mGLTlPowsH44FzdcI4HrTmzMQ80pP/Dr8ggCDSuf1tb4nlp8ytBRzhs5G8wkl+OzMM2Yo9IYZBg08Mw0t1z9g3euYAQwOTY2Yb4k+oiNlXrjTqyoEg7ySLaCVCAYFVF5qnClAIIjmgZ4VCBYQIhCk51lFY1MTCOkZBhVunYZ7P2mHuQvS0NDybbpTGJS7Cf/9ajl+2VgDk+VgUPtsvLjeiJeX9cCSO1di2O7RePVa+0rfxgcKBl0rL8SijBXcLY7rpdWx9tQZ7uxyZVDL6BrY/echTdnsjbGGsDAsfX4i4qOjvalOdfysADvqyY58yr06VG+LG5M7WGHQlLRDeHN4Fh6bWYTn5rTFwpeKhf8zGHR0ehhuf93WStMZfwqgh4Eh6RFVEQbdssEGj8Ra4ntiXiIGh0T45OdhU3MSBQgG8TcdCAbx5xNdWUQgSFfupME4UUBtIEQgiKZiKCigFhDSKwwynpqFEff8hoFr5mJIQzZjirHmhTjsTZOPDBLnFIskejdhHr4eJObrsEQGtc/GS1cG469+D2N2fgM8t2Qpan1d+WhGoGAQs48lnz1TeJaL6R8THotTV8KwKyubC3s8MaJKVCyydvChoyd2e1r2rg4d8EL/+zytRuUDpMDe3EPY6SS67756d6FmTKoNBg1NEaJ3Jqy8A0P/ORVD6my0wiBpZJDN1EyKDAqQ3/zZLMEgf6rpn7YIBvlHR2pFRgECQTQtQkkBtYAQgaBQmlU0VjWAkB5hkKlgE97sOwmxH23CpG6R1om044O6+LjWNnw3oj52vFcPC284gg/6X8WSp15B8fhvMKplMdZMisPqXgX4oL/tnJhwTIzBoNzJaL3m77ht41Bsm3E7/pTJ0xFIGHS68BzWXdgY9IWRGFENG07n4sK1a0G3xVsDmodVx949x72trol67/9tFNrVr68JW0PFyC05O3E4/5h1uDHhMeiU1A5tqjYXfmY79pViH+ljssEgac4gVoflALr5FzEfmjkXEIuAlOYMYnmExGgiuZxB5p+FiheCN06CQcHT3lnPBIP484kuLCIQpAs30iA8VCDQQIhAkIcOoeK6UCDQQEiPMEiaLJVNAjHJ6o0MEj3QH69tKECrof/BollPoH0MULj7Q4wc8jx+OFkb9zw/C5+/3xdCMJHlJYVB5gxD5hd7wHJM2jqp6w58fOcd+LTP/+xydHg7GcvLy3Hp0iUkJycjMjISy878hLzSfG+b87levCEFiw5rJz+QswHXiauG9K3pPuvBawNt69fHP/82ilfzQtquclM5CsquwRAWjqqRiSGtRagNnmAQfx4nGMSfTzRvEYEgzbuQBuCDAoECQgSCfHAKVdW8AoEEQnqEQZp3OIDCwkIBArE/KSkpwp/4+HgczD+GbTk7gzLEcGMyVhzPCErfgei0fnE8jh47HYimg97m5AEDcGfbG4JuBxlACpACNgUIBvE3GwgG8ecTTVtEIEjT7iPj/aSAv4EQgSA/OYaa0bQCgQJCBIP4mhZXrlwRAFBpaakVAkVERFiNNMGE2SeWoMJUrprhLILhanEiNpzWV56dJvEpOLDliGo6qtVRveRk/PfxJ9TqjvohBUgBhQoQDFIolIrFCAapKLbeuyIQpHcP0/g8UcBfQIhAkCeqU1m9KxAIIEQwSJ1Zc+yYLU+Isx4LCgqQmJiI1NRUVK9e3alhe3IPYNflfaoYHh+RgP3ZZTh06ZIq/andSdIlA86dv6h2twHtj66TD6i81Dgp4LUCBIO8li5gFQkGBUza0GqYQFBo+ZtGq0wBX4EQgSBlOlOp0FLA30BIHzCoGCXlsYixBdAEdVKUlAAxMfYmMNDj7lVcXIwaNWq4K4ZyUwUWZvyA6xXX3Zb1pUBiRDJ+Ts9C/vUSX5rhum7LuFTs3nqYaxs9Ma5OUhK+feJJT6pouGxw1r3c+tawiGS6igoQDFJRbIVdEQxSKBQVc64AgSCaHaSAcwW8BUIEgmhWkQLOFfAnENIDDNr57deIHvsY2gEw5WzGf2dtR/2BE3F3U1HDYhz8/iv8eqIMyV1HYUyvVHtxyzOxbu487L0Uj2b9RmJA2yp27x9c+R7Smz6PAW3ZzWS5+OPbr7Htcn3c9cQwtE8ALm/9ApuTxmJAyyihXvqcT5E58BncbruQzO/TeW/eYey8tNvv7YoNxoalYMkR7SeKdieQISwMYemFKLhW5K6oJt6f0K8/7u3YEUVFRYiLi/ObzVf2L8b8X8+iNLYp+o95EDO/4A4AACAASURBVC0lc9tUvBPzvziHG594EC0tEFR+HYrmsDU0D+V9n0bPujYTjafW4vPfq2DEmG7IWfkeTrSdjLubsrLLEPnQY7ipmv1wpOvemX2u7TC3V7h7Dr46fTOefLAFogFc3vQFZm27hnp9n8XQDpHCnjLrjxoYbnlfjfXtN8dRQ1wpQDCIK3cIxhAM4s8nmrKIQJCm3EXGBkkBT4EQgaAgOYq61ZQC/gJCWodBxpyFeO7Lpvj45a6AaQdm9n8HGzKX444vbVcls9vFhmx9FJ89XR+b3noAeY9l4dWetjAids38P2O+x6t9M/Dl8DnotHQVRllAEmv/sX7ZeG7HeAE2VeyYhrQ/0/BF/Y8w6NQE/P5sLL4c8yNumf2c8D57GY//BxO33IcPRwf2Wu9FGStxrdz/17sby5Pw8wl9JlaWW+Qto1Kxe4f2o4Oa1KyJ/zz6GCoqKnDgwAFUrVoVtWrVQoxjmJqHOx27TW/wsFMY/d9hSF4zDU+dHIdNH/VFVUs7x7+5DU8VfIa14y0rwMk6tHVrvv78vZa/468ZtwsABijGmqlx+FvGIuxfkIaIw+uQk9oHLVMyMSft74j9cDmGSMGRZN07tc+tHYwep+OLfsNR+u6feKYD+/8OvPnALjzwTR180e8UntwxHjHfPIRfuyw3v6/i+vbQTVRcAwoQDOLPSQSD+POJZizKzs/H5PnzUFBcgjeHpqFN3XqasZ0MJQXUVkAKhN4bPgIpifLXqRIIUtsz1J+WFfAHENI6DLq08lFMKXsPXw9KsbjS/KCZPckGg9gV8NvuNf+fgaFH8v6NNX9vbisvedhkZX+4sQAf9DeHPjBQNLvVEfxrgPn/FVunYcyZ8ZjV4GO0XP8A9t6yCM/mTMF/h4r9swfKjXip3yk8/stouyvq/T3Xjl49gc0Xt/ut2ShDNDKvRmHb+Uy/tamFhqpFxyHzzzNaMNWlja8OHoweLVoKZdi6zsrKEv4kJycLUCgqyhy55umr+OwubC9qjl4tq0AALwPzMd0CR03Fm/Bmj7notPZL3J8sbbnyOrS9a37vkZ/GYfnZL4R6DLo+WuNh/DxMGQySrntX9gGu7AAKt05D72+6YvVXD5jhlmkj3hyehXHza+Hz6ltw74XOWPFkLsbPGgrrAU6V1renfqLy/CtAMIg/HxEM4s8nmrHoje+XYW/GaQJBmvEYGRpsBUQg1L1lS7x4/wOVzDEBuOftt9Cqbl28mTYUVWJjg20y9U8KcK+ACITeSBuKbs2aeWyv1mHQjrfCsOEuG/iRe/hjD3wPz2uKJwYlYueH36P1p/MwpKFFKtNGTI/6BG0ylgqRBwwGfdkqB3OHpggPvoNabsXdPw3FLW3uRIeaZhg0+uQ4zG7yJTr+fitePbMJkWM74tyGi6j/wGPmo2KmdMwZPButl72Jrh57xLMKP53/DVnF2Z5VkimdGFEV285fw6m8PJ/b0mIDTU3VsX/fcS2aLtjMPldfGzS4kv3l5eXIzs4WoFDNmjUFKCS9nc7TAafPvhtP5r1vjQJicHVE1gfY8Pd6uIrqqGrNleUeBm1MfBSnO4wX2toxsw0WXboDc8/2FCKDjloBrnxkUOV1bx6Jo32uYRCz8S7kv3IQjzXMg6FaNUQzGJSWhVGLa2N24z/Q5Z8nsMPwNG44uxY59R/AI+yomIrr21P/UHm+FSAYxJ9/CAbx5xPNWPTsrFlomJqKif37a8ZmMpQUCLYC761ciUsFV/GPESMrmWI0mXDvO2/j2Xv7oX+nTsE2lfonBTSjwCOf/wcDunbFgC43emyz1mGQNOrHPPjKD6EMBt3/+BF0frAGDq24irEr5yqCQSwqKG3LcDzdoxzrPj6Ohzf+iL/V2IR/jHgVKwrr4pHRHbDzej00/uEwbvpXV6z82wmM3TwB7ZgNaW+j9pf/wl0OeU48dpCbClnFF/HT+XU+NZsYzvIDnUa50ehTO1quXD++Oo5u0S4M+uL/xqFRqkMuLIlDSktLBSh08eJFxMfHu3VVq1atKpVh6+jeT9ph7oI0c8SbaQfe6/Iemvy4FLds6IupEfMFiOpsHdoaNK/RrPG7gcnfo9sPt2H1Qwcx+J1c3PtZW0UwqPK6N0f52NnnZD8Q7ajY/Ra6z2yOlQtuxWprdGAxNs/sh1eXG9Bw3GNo88d11G4xFyc7f4tOqx9Axsg9eKaDeuvbraOogKYUIBjEn7sIBvHnE81YNPJfn6JT4yZcwyDhW81mP2H4ySV2Z615ENnRNvZta1Svo1h4crELW82/QKwdbP7Wll7aU4DBoEPnz2H2k09VMv7ytWsY/snH3MMgNlfj+iVgc+7kgH/r74mHeV7vnozD32XZQ8PYiD+RznLKWEDBGx3F/8v3xquPnWnDYFCz2rXx0oAHPZZP6zCIRQJ8W+8nvNVbzAHkCIMysfhvw1Dy+kYhD9C1NX9Hhy1jcOJ1S8wOyxly94tI+vZ7h8igUswZ8jDw7u9CveNfdMYb1dZIPnuKsXbqRBQ/PwJ7nz2PceyBcuhstF40FV1NG/FG4y14KGOKNY+Qx47xoMLWnF04lH/Ugxq2olFIwfdH9Z8oWok49QrjcCxde8fFRtx2O0bddpuSISIvLw+RkSwRuuuXIzAynpqFEff8hoFrbCD10vfD0fOvJ4S8PznzPIdB7Cjngwduw+ivKtB0wkrh6GWdT9opgkGO617OPtdQKheLxybhyJgyvNrzomxeosL1L+DVgtfx4N5hyHp0lQC8FjRfg0ld1V3f7nxF72tHAYJB/PmKYBB/PtGMRcphUBHmDInH6KXyQ4uq9m7AHip5fjgkGKSZqe5XQ/0Fg0y52/BQ0i1Y4cS6pjNcP+z7MiheQQHP690XvX2tSzDItYJah0Hs2/20jQ9gmZi8tlJkEINBfXD0iX2Y1iNCOEYyKOt97J0spnvOxconb8bekQcxrUcBFo/tjuwJh/FMB/bzJGwfXIa3epdhzaQ4/H4P+7cZOrEk0WMX34gvXirGP4RjJV2w+t7F6PTrVHQ5OwtjvmiCr6zJcX2dxa7rV5gqsPT0Tx4nk75+vRrWZpwNrHEaar1pQgr2/3FEQxYDzWrVwr8feTSgNpsKNuHNvpMQ+9EmTOpmA0k7P+mKyavMN++ZLuzHsfCH8c3qj9G3JvuJ+2NiDAa90Ho1nr9pCx7aPR09dk9TDIOk696ZfS5hkGkHPr77RayEQSiWuf8Q4gbPxi+f9jXnBjKl48sxi9Hpi5dQMvM+ZI1ehY6/dsYPnf7CxNq+re9iUz7KTSUIQxgiw+IRHeY+UiugDqbGVVOAYJBqUivuiGCQYqmooKMCymGQfU37BxPlunrzAMrzw6F3tlFkkPIZw2dJf8Egu9GxnB+GnojbLs0bomz8LN9Bl1WPCd9EWpNDuqnqzVpUZo1vpWhNyevnzZ7Lq4+dzZBQjgxiD53fvbwat7011pKsufJDqPHUSkx8ZBQ+2pCPlv0/xJyFE3Bj7iykvRiHzxakIeXUIjx61zDMOlkb9zw/C7PfNz8QWuv9Hif8/PP3+1oTQu+YORiHBy3FqKbF2PTGfZi8oQi1+n+JBRPboWDl6/i57evWG8l8W9nKamcUnsNvFzYqKhwbHof0y8DubN9zDSnqUEOFqmaZcCH7smYsnjliJDo0FBNgBcZs9jlZf+Raa+NyX2KyMp4eE5MmeWeNs323cmQQwKDTgNcG4we7aFzbug93aZ/DfsB+X6i+Bf3ypkgieyvnJWKw6f/2jcI3o+sLx8+GPL8FV5Pvx2dLJ6DOGu/WtxHlyCo7jOumq3aOSjTUQkqE5fpCAUSZf6d53VKqhiWpttLfUQIzC6hVfyhAMMgfKvq3DYJB/tUzpFojGOSbu+nB1Tf9tFqbYFDgPEdrimBQKB4TY143nvoDO+J6oJsQkaDsZTy7EnOO3oExfeRvNlTWilypYhzadgRNb+5kuTLb+5Y8rbklZycO5x9zWS0xohrWZ+Qiu9D/V9J7ai+P5VvFpeKvrdq4Zv7hHrdiTM+ePMqoik3erHuW52jZN1Vx36MtvFyf3q/vy+WncNUof1NfjYjWiDckmZPWc5reQRWn6rwTgkH8OZhgEH8+0YxF/oZBjt+8SI+5sG+2bxe/IgAg/VbGsd7IhbZ8Oq4/VJxE2ThGWbj8hsLWxrgjqVYb5b7FkNppiBqCeRsewKJeK6z5jOS+iWf2D2ww1noUaMSCbei77OZKOYNcaaeZCRUihqoLg8zzU3pEc6Y1eqjye9J567jmbPXM3166yhlkXXcn/oXi52pZ+3c8uiZGrHxbfpOwdmxr15Xdtonibk2x93tlvGXJlWOuJ90TBhnt1xd7X7p/uF9X9naydS2X88uZXo5RWY79STUX7X44fQION7jV+o2p1F5hgA77FdOc6euYM8gx75jU32x/3fBzEXr1i7M/wuvQttx4Xc2bQC7x0I4MCqSy2mv7h7O/4PL1XFnD4w0pWHSY8gO58mqkIRxlh/NQVHKda+e3a9gQ78tcxMC10SFu3Lmy3SgzFcmqUMVQB8kRjYXbDLfd6yzK2faZKz4HsCOpD886jzavvoL0hTkYd3QMfocB0177Ufg8f6d8uBDVZf39RvI5Jm1j+OwY9Nv7sPD7ivC5mnbILoKKfY6POTOe8nX6OIcJBvkoYACqEwwKgKih0qQ/YRDb/Pt8JM0dZN7wJ0Ussh5fkX2gMm3E22/H4iUhMar5QY/Bkx6WB1533zDIHZGx+5nM8Rtm6+Ajol22Dybrg5ulDvtQEpM8szabPt3b9mBlKfOG5OHRcXyOY2HjEx+0pA+ASrQLlTmphXGqBoMsc2yuJHeQOKcSHeam4zExVm7mlvswxZKk3DG5uRIYxNbhj1I4ImOPOJ+l0EOEGUrsdrem3MEgdo22mNdBDo6425Mcj1+dmz8dW3u+VjkBvNwxPoefOe5FcnsZ0/QXSY61Sknnnew97BdhG4irDMHt9zTbPirtS27usP4jus+A6D/HMbD3/xn+JibdFPiVSTAo8BprpYeLJZfw47k1lcw1VCRjZXqGVoYRVDtbRqZg905+cwdFR0YKeYLqJycHVSfq3DMFzpTtRIVJHjImGmoiJaIZNr05AzHTXhGOsImfMSK0qT3PksD6JvPnFPs95cXuqzCofTZeshyhY59nX7Ziv3+zBPi2C1fYUVaWBNv8uW9+sc8slhCb5UCyRiPVsR2jk/YntcuzUVNpqQIEg/ibDwSD+POJZizyFwxyBmzkEiy7v8HI/kHHHQyq/L59ffcPk+byjjfzuANKIriShsI6PmDL5/lQNj5349bMJNOhoWrBIGe5gOSiUdzmDHIAF0phkAhlRTfKzXEbWLX9ciZnjzdryv36lYdByvYkz/J3Oa5nOy2YvlGfoE3GUrtfVKV15OCwI8hy5nO5BNIi/HI2VmX7kRlQi1FH3uQm8tcSJxjkLyX10c7hq8ex5eIOYTDhYRHILYrHxjPn9DE4FUaREpOAM9v5BWeTBzyIO9u2VUEJ6sKfCmSW7cN1U4Fsk9Ui6qO6oYGQf8we2mRijuWWwhKHUwLsS45jow5i+Jy2WGj5UlhaX/pvEfxMusk+opd9uTq7+ypJG7b+WNQRa3u+Qx/+1CTU2iIYxJ/HCQbx5xPNWOQvGCRNmGefHM4+6Z3TB1CHowtMQDFyRgkUsX2LkGI+QuLwDYP0eJroHNvxCPkHQulDWYpDm2IbrmGXs1so7PtTqp1mJlUIGKoWDJLOa6msjnPcGUBwPKLI2hAjQJTAILkz/45zXg4eKLGb/YImXafO1pS3MEjpunL81tJyUbfsLJbbW8zfXpr3HelxUGkDYkSP/F5mvx84084VDHI2VnsfO78VR1qf7XWVIsJUWtMEg1QSWkPdsPxBZwovYF/2dRy+pJ2EyLxI3KSiKg4cOMGLOVY7hvXogbE9e3FnFxnkXgGWL4jlDZJ71YnsgOiwhEq/hwtfelhgkDRSR/q57wkMejjdFsErJv12BoPYZzqLCDrTdDMym/2qSpSrexW1XYJgEH/+IxjEn080YxEPMEjMseGYB8Xdt95SkaUPM6UOOUacPVzZ6hMM0syE5cRQLcAgNu97vS3Jf+NFZFAowCBxSon7kNwNM457hXB7TFf7SCBHUCQ3VbUAg0SYL0IyZzmUArEUCQYFQlXttzl9xyrsuXhe+wMJwggaxCfhyBbXybjVNuu21m3wykMPqd0t9edHBXIrTiO/4gJMqBBajQiLRfXw+kgwpFp7ET9DxB84yyfIfvdnR7w8gUHPV5iPN7PXwCEDETfoC6eRQeJRNfGGN7rNzPeJQDDIdw393QLBIH8rGkLt+QsGKTuSIZe0Vg7EKDtGZecm8YjGqX8LyW6lV306i5rwFAZJ8xiJdV3nYZE/fibmUxHzESnVLoSmJfdDVQsGeX1MTEF+G28jgxxtkosMUmK3GIEidwwtqtdRaxJnubYq5dlh3zpK8gqwCeTVupLTzWE2ipFKR+9cab0+WPjlUkFdpTDI8dideJTMdpS1cnShVDMp4JLmZHJ2BMz50TDPjtH5unAJBvmqoD7rXy0twYtbliO70P4qa32O1v+jqlMQg/STfByva1W3Lj742yhEGAz+Hyi1qLoCFSgDEIZwRKjetycditFDYg5QT+pS2coKEAzib1YQDOLPJ5qxyF8wiA3YWRJkaS4euYehSglc5/UVbg3w5JgY659t9hNP9kTFoeb4bEEaRPovlzSVPbjZkla7jwxibVUan4IE0o7JWUWd7G9dUqadZiZVCBiqFgxylYhZClEqgx35BMNs3nlyTMwx2bHcWpIFCS4SX0vtVrKmKuXZkVl34rqy3bZlnoTu96RMfDdjI/q+Msy8XygAOkKZ6lsQ/vxURN9jf1tK5f4AaUJqJTBITmMxasl5AunKyfrFdpQkkJaCJPsEmwSDQmA708QQT129gle3r8S1Ur5vx+JRzGbxqdi3JfjXzNeqVg0zR4xEzapVeZSJbNKjApbP9M+G2S6y0eMw1R4TwSC1FXffH8Eg9xpRCScK+BMGSUGH2F2lK5Mlt2lZj2M45AtyvHpdSc4g1p8s9LEY4pjPw/7ogzIY5Dg+Zv/v+2rhvWarXF4t7xgqO3NbNmq+X7PS1fLirUyutKOJzIcCqsEgCaB43TJ0+WM7tmSK4tWrYuTNCku997ZuQfEt3RFnuaVPaWTQ0A0DsLD73yC247imnUaVKLjCXMmaYmWk17XLrTvp+md2Ot7UJ80ZZm+/fRJK1o7drWhOppsc9BGLOq5jG8BxFq0kH9UkzT/EbB53JNXN1fL2Y2HzYPezB9C4X7zd1fKOe6Hjsbhg7kMUGcTH/sarFfsuZ2L69lUwmky8msitXQmZRlzMuRI0+xJjY/Huw8PRrFatoNlAHZMCpIB/FCAY5B8d/dkKwSB/qhlibXkLg0JMJhouKWCnQEBgEGcaK4WwnJlN5mhYAYJBGnaeSqZvzz6Nd3f+qlJv+ummVWwN/LXtUFAGFB0RiRnDhqF9gwZB6Z86JQVIAf8qQDDIv3r6ozWCQf5QMUTbIBgUoo6nYfukAMEgn+SjyqSArAIEg2hiKFFg84WT+OCvtUqKUhmLArERkSjYdwmlZSzHi7qvd4YPR+dGjdXtlHojBUiBgClAMChg0nrdMMEgr6WjigSDaA6QAp4rQDDIc82oBingTgGCQe4UovdFBf7IOoX3d60hQTxQoEV4Mvb8ddSDGr4VjY6MxPQhaejUqJFvDVFtUoAU4EoBgkFcuUMwhmAQfz7RjEUEgzTjKjKUIwUIBnHkDDJFNwoQDNKNK1UZyJ8Xz2DmrtWoMBpV6U/rnaTGJuL0tlOqDKNqXBxeGzwEbevVU6U/6oQUIAXUU4BgkHpaK+2JYJBSpahcJQUIBtGkIAU8VyAUYJDnqlANUsA3BQgG+aZfKNY+eCUL//hrDfKvF4fi8D0ec+OyKjh46KTH9TypULNaNUwfMgSNU8U7XT2pTWVJAVKAdwUIBvHnIYJB/PlEMxYRDNKMq8hQjhQgGMSRM8gU3ShAMEg3rlR1IGev5eGD3etw+uplVfvVYmeN4pNxaEvgjoq1a9AQLz34IJISErQoD9lMCpACChQgGKRAJJWLEAxSWXA9dUcwSE/epLGopQDBILWUpn5CSQGCQaHkbf+Otbi8DP/cux47szL827AOW6uZF4VTpzP9PrLe7drjxfvv93u71CApQArwpQDBIL78wawhGMSfTzRjEcEgzbiKDOVIAYJBHDmDTNGNAgSDdOPKoA1k1pFtWHFib9D610LHzeNTsXfLYb+aOqpnL4zo0cOvbVJjpAApwKcCBIP48wvBIP58ohmLCAZpxlVkKEcKEAziyBlkim4UIBikG1cGdSD/O38cn+/fiNKK8qDawXPnsWfLcPlKvs8mVouPx/h7+6F7ixY+t0UNkAKkgDYUIBjEn58IBvHnE81YRDBIM64iQzlSgGAQR84gU3SjAMEg3bgy6AM5dy0P/zmwCYcu+/84VNAH5wcDWsbUwO7th3xqqVvz5njmnnuQmljFp3aoMilACmhLAYJB/PmLYBB/PtGMRQSDNOMqMpQjBQgGceQMMkU3ChAM0o0ruRnI/OO7sOTYTm7s4cWQ+MhoXN6VCaPJ5JVJj97ZG2k33+xVXapECpAC2laAYBB//iMYxJ9PNGMRwSDNuIoM5UgBJTCIhc7369SJI6vJFFKAbwUIBvHtH61adyg3C/89tAUn83K0OoSA2N3ckIy9uz27WaxDo0YY17s3mtWsFRCbqFFSgBTgXwGCQfz5iGAQfz7RjEUEgzTjKjKUIwWUwKBn7+2H/gSDOPIamcK7AgSDePeQtu1bcmIP5h/Zru1B+NH6WnFVcXLrCUUtRkdGYmyvO/BQ166KylMhUoAU0K8CBIP48y3BIP58ohmLCAZpxlVkKEcKEAziyBlkim4UIBikG1dyO5ALRVcx/9gObD6fzq2NahrW8HoiDh855bLLuzt2xOjbeyI5IUFN06gvUoAU4FQBgkH8OYZgEH8+0YxFBIM04yoylCMFCAZx5AwyRTcKEAzSjSu5H8juS+ew+PhfOHLlAve2BtLAxgnJOPiH/FGxLk2bYnj3Hrihfv1AmkBtkwKkgMYUIBjEn8MIBvHnE81YRDBIM64iQzlSgGAQR84gU3SjAMEg3bhSMwPZlHkCy0/uxan80M0nlHIlAmfOZll91rZ+Awy5+Wbc0ry5ZvxIhpICpIB6ChAMUk9rpT0RDFKqFJWrpIDXMMi0AzNSv0br/V9gUG0SlhQILQUIBoWWv2m06ihAMEgdnamXygpszDyBVRn7cTw3O+TkaRGfij1bDqNjo8YY0LUruhMECrk5QAMmBTxRgGCQJ2qpU5ZgkDo667IXb2DQ5nfD0Odd+2+M3l53DM/fWFmi80tGoOn/7cDD32zHtwOry2poPD8PaW1ex7ZBM/HXNw+hhrQUg05Vh2GGIdz6U2d9sQIVf76O+L7znfpKaofjOKLixmF95guoNAw/2OA4fmd2NnplGY680M5mv0PfTm2UjFjUc1VYmPWnzvR3tIO1/7/MF9BFl7Pdf4NSAoO8uk3M4u+ZCU/Kz0UnQ3C1ztzP82x8N6o9HltZ1a718Mg7MWff5y5hr9ivWDFl4HuV1rD7/u0HJZZXMtf951FqiQcFCAbx4IXQtmFXzln8euYQdmZlhIwQPeo2Q+/qTdGpYaOQGTMNlBQgBbxXgGCQ99oFqibBoEApGwLtegqD5EAQk8kRNjgCCXkYYf8QWulBUgbCiC5xBoSUwiDHh1ixXccHUGftuQJSSjRSBIOcjN/lQ7oLzRx9IGcnwSBli14JDPL0NjGpP5SCEHfrTNk89w4GOWtbuo6V9W/TXDoepRoo8xiV0oICBIO04KXQsPHctTysO3cMG88fQ25Joe4GXTO+CnrWbYk+9VogNZYSQ+vOwTQgUiCAChAMCqC4XjZNMMhL4aga4AkMEh/U1sQ/jvXne+HX1K+EY2IPnn0dj50bb438kQMdlWCQDLRwhEFiO1L4IT4wV4qgceFMsR3pwyV7SF3UeJ41mklqsxX0SGyUi3hw1uUfM99B9ItTLRFGtgdtqc3iQ7KrcThGSHS2RFCxiB+nkVamHXj7kbN47NuBlggrW//SMUjH6ypqi9aIvAL+hUGVYYwSEKJknXkyz9+JvsttJJBNjcrzWtwffonqbW1HUf/WRu11UKIBzU99KUAwSF/+1MtotmWfxh8XTmB71kmUVVRodlhxkVHoVqsJbq3dFJ1T62l2HGQ4KUAKBFcBgkHB1V+ud4JB/PlEMxb5AwY55gxiD6lV+mdhzt5xONxqiHDEyxkMOjFrJx49liQcO3MGg+QiDRTDIAnQcRXNA0k50VYR2Pj0UCrTLpsc7o/PyUMkERB5Aqcqj0O+bc1MWg4MDQQMmtF+HX5r+K5wrFLJnFO0zhy1kpuPXh1Ns80hR3jqEio5WQ/SNfHggJ74YcXvijTgYCqQCX5UgGCQH8WkpvyuQIXJCAaGdmafxu6cs8i/XuT3PvzdYFJsAjql1kfXGg3RrWZDfzdP7ZECpEAIKkAwiD+nEwzizyeascgTGATYf3PvNqeIiwc/qUCuAIezo0yyuX1kVBdBiDt4IpZzFoX0dXl7a54kd2056sTMcoRhcsdn7ACXG4ikBBYIckjasbYvBWRrF6Oo9yBrTiaKElK2dJXAIG9yBnkFIBWuMylwsVu7MlF6btc2ALncVHJzXaqo3Dpj70vzhu14Yh8a951HMEjZVNRVKYJBunKn7gdzLO8i9l3OxMHLmTiam4Xi8rKgjzk+MhqtkmqhbVIdtEuug2ZVU4JuExlACpAC+lKAYBB//iQYxJ9PNGORZzDIHi6Ig1SSeNkVZHAFgzxJhlxJdIUPyVIwY7NTPo+K2IfryCT3x36c5RUS25WOWxrR5BEskIxf6iNnD/Hi2N5Z3V9vawAAIABJREFUdwzPySQD18ykVsFQJTDI05xBUlijGPY5AD9X60x+njuHOkqAkCfJoZ31LwJLMaKIHTtlSeA90kAFn1MXgVeAYFDgNaYeAqfAyauXcTw/Byfzc3Cm4ArOFuSisOx6wDqsEhWLuonV0SgxCU2qpqBZ1VTh3/QiBUgBUiCQChAMCqS63rVNMMg73agWPMsZZCeYQzSBbLSMQhjjDAZJHx7NQMSz401yuYLsnW4PbewfpG3vSR9KPb7pSFHeIZm+3EQGuYtOkuaTcXyolsIguWihxtOW4fBEyY1mtFIqKaAtGORqnld2rqJ8UjLzOtlyk19liKRsnYnrz/26pQmpVwUIBunVs/oeV25uLuLj4xEVFVVpoLnXi3Ch6CouFl3DpZJruFJSiPzSYlwru47CslJcryhDaUUF2BE0E0wwIAzhBgOiDBGIiYhEfEQUEqKiUS06DknR8UiJiUeNuETUjquCKlEx+haWRkcKkAJcKkAwiD+3EAzizyeascjjyCBxZOxhMPVrtN73uJAXSDZPiE8wSB78KH9QdAOOnETNSB0nl6zao8gcS2NK6lRKll1rB2ZUHVYp35KSnEFOIzCkvrO0bYs6sulFMMj98tUMDFIwzyuP1j10lUvuLj0eaQWrbvp3F6XGbHOZ68u9q6iEhhQgGKQhZ5GpggLFxcU4efIk2rZtS4qQAqQAKRASChAM4s/NBIP484lmLPIIBrEHuzobcM+FSbhRRRgkl0DaGu1iedh0hFHOjlmJjvEEqshFBok2idEQVhtNO/DeBzGY/IIYWSMXYZSN+f/YjD6TBlW68ctVFJKS28Tcjds8fpmHfclD+/Bv/8Q3D1XTzBwOhqGqwyAn81wYuwvoqmSeM7DzseF12Zv1HKGO41EuO1gjY4e7/gkGBWP28tsnwSB+feN3y0pKgBhOIlvKS3A9IgbRXgwyJycHhYWFaNSokRe1qQopQAqQAtpTgGAQfz4jGMSfTzRjkccwyBJR4jjAQBwTk7s6W+xXPN7k7EiLfOSCpbZMwlzpeOSiGhzHK0YriA+71qMxkogexzpK8hFJoyCcPSjLASNRD7nE1KId0nrOtGVl/pf5ArpoZgYHx1C1YZDLo1vOYJDCee5sLkjXdOX+S/HdqPZ4bGXVSg5QshZYJWf5jZRH/wXH99Rr4BQgGBQAbcszsW7uPOy9ZEBy93EY0yPRzJALDmLZrF9wuiQOzR54DANamo84FR1ejG9WnUVpbFP0H/MgWibY22Q8vhIf72qEp4a1l8CTYuyc8yku93gRfZM24dsVURg0phsSj6/EJ0c7YsJ9DewaMeaswOw/e2Ns/wTAiX3GC2vwzXf7cZXZMfJBtJT7fsJ0AKs+SEfzpx9ESwlXMuVsxjfLynH/E72EL1zEMUV0Gown+jQETAfw038Lcetj3cB2MFPxavxncRs8Nbq+xw7IyMhAQkICUlIoUbPH4lEFUoAU0KQCBIP4cxvBIP58ohmLPIJBkivRpQN0mkzZp2Ni5h7kgIjdsREnERMuIxIUPiSbLXB9g5r44Gp7cK6cPFouEa9j4l1nyXodx28P3Spf760UBslp6y4PkWYmtQqGqg2DHJMsD6otGaSPMEhujVVa027WmWiN3RzyaJ3ZxkMwSIUJzGkXBIP87ZhibHqjK75J/gYv3pmBOY98iCZfb8X/tc3Fymdq44eOf+KFNuvx5iO5eHL3dNxWvAJP3bwUNy96GU03voJnLj6LbTNut4uYqdg6DVE99+Lbwysxqqnlc/r4f9C/xVO4c7sJL7S/gD0Hw9GmSw1EbJ2GlusfQPrLXe0GtmPmE8gY8TmG1HViX5sdeK/Le4j9bAbuPPMZHpnbBUt+HA3Hi9Ev/T975wHmRPW18Xd7g6UvZZEqCihNioVmoQgIIk2pUgQUVBAUKX+QKiIIiLCKKL0ooggoIogiYgELKkWkS91lWbbB9t1835lkkkk2mZlkkt1JcuZ51pXNvXfOfc9NZvKbc879rB96npuE721q3P06ryrW1D2BpY8TybqCzYNeR+m3huDEgNWo9/E7eOCPlzEtfTreEl6nIxN7Js9G2LQ5aONksNLRo0dx++23I1wvUU7uXkI8HivACrACNgowDNLfkmAYpD+feI1FzsIg88TENLEjy2H1xdRrZu4DhsqlDvnA9PQ8BU/BID3PmW1jBTytAMMgdyucjLMHziOqWRNUDAd+mBGAz5ul460uJZCZkoLA0qURhitY22c0IhZtRe+KWUi5GYDSpcNQcHE1+kyIRNymPqZ0ZqNtBIOCH5iNNgv+NkMYgi8tJl7Gm2pgkOFXvNl6LzodmIgGsG/f/IZbLOc27MeMqE/xwJW30V4aHUQp2U3fR/09K9C1nEW3gsSP8EznBLz06xgYk7WvYO2Ta1Dv48H4p88oRCxciOQpm9Bk+WQ0l4Cf02s6YlXVLzHnkWDVTsjJycGJEyfQsGFD1X24ISvACrAC3q4AwyD9eZBhkP584jUWMQzyGlcVMlSM6Pil55v4Y+UTVjfs3jsr77CcYZB3+Imt9C4FGAZ5zl+G9B8wueMneGjHEnQwwRND4jHs3bMOS757AO+s6GaOvLnxzzf4cu08/NL0QyzrZZ3iRTCowoJ4dI+PwFPbl6BdwUcYPvgPlAqdj8qTDBhf2QKRytmJDCq4+hEGjQvEQhvIJLXvkZNTUWVJAxyhNgSDQpeg/vkt6B1r0efShg5o/l0PbOh/H+5q3RgVBYZDkUb1MC17HqZ1uxf33FsDpQQY9C7qfTwK//QZj+ABjbHn2oN4Juh7HApog6GDjaliefvHY/DFsVjfX32q2I0bN5CSkoJatWp5znE8MivACrACOlOAYZDOHAKAYZD+fOI1FrkMg7xmhmwoK+B+BRgGuV9THpEVYBjkoTVgOI21g57Cf8/+gqktLZEvVP9n4drPsT++uxUMOr19HlZu3YfULsvtwiACNTt7b8Mb6W/g9fx+WFx2Ke7d0BgJr6iAQfYijmzsI+AkC4MoKqhJB/z0yDS0KtiFd0/3w3c7nsZtiR9hWKV3EDKlJ8pf3IRtsW/hj9ltcHFzf4x8Lx4l7x+BLulHENksEV8ZXsbYW89gU/UvhUgpOufDh/rg+zHGeKKMjAykpaXJOiQ+Ph5VqlRBTAxVJuKDFWAFWAH/UIBhkP78zDBIfz7xGosYBnmNq9hQHSmgBgaN6dQZnZs00ZHVbAoroG8FGAZ5wj/GujzTg1Zh55TmdnfM+mFqAA52N+Bl6c4Bhv2YVPMn9DtP6VyWQwQ1f68shcUPT8f+oMex6JuncWJgFVUwCIb9mNz5HEZ+JdYAKmxfwal38ei0cljvIDKIUth6jwjAQhrDcBrLO05A2VWfoceFqai9rT3+faMNQjO/xrjKf6JfyqsQKxbRuEO3t8L/Ko3H1jq7MS5/KgZfGIN1T5YHRRpND9+ID3oaC0ETDEpOTlZ0SJkyZRAZGanYjhuwAqwAK+ArCjAM0p8nGQbpzydeYxHDIK9xFRuqIwXUwKAXO3VGF4ZBOvIam6J3BRgGud9Dpzd2x+N7+mHnqj7mNDBD7n7M7/0j7ls9CW1Kncbyzk8g540jGJXxOnp92xKrp7RFyVPvomu/HLxhrr1jtE0atZP6fhtMDtuAT54OwtresepgEJKxfdT/EPH6MqEGkF37krdhdPs/MHjfDDTLtK0BBBiSt2FUo5/Q9/g8tDZ8jXF3fYsnTs5Dy3/m4P5pVYVi07edehfdXozEMgl02j1pMFKf/xj37+uAVTV346Wbo/Fc8gwBBv0w8zGc6/+FuSi2+z3BI7ICrAAr4BsKMAzSnx8ZBunPJ15jEcMgr3EVG6ojBRgG6cgZbIrPKMAwyM2upHo7gW0xXTLsgI8SBfhxevsLGD5iKfZdq4W+73yOVaMbIMxwGtvHDcaIxT/ixh29sHTzRoxoFGJllFUKl/mVK3ZhUPnEbRh9f3fcnGM8p3jc+v+6Q8tyXsOENj85tm9zf7R/ciMuVmmHVz/ciDmPVhAKYP/SyYBXWsBs/w9B7TBh+Yd4Xdi+PhO/LemJ3mO+wmUb+6mw9Ni3q2D+7DYIObcaz/RbhxMBtTHxk/fRrcqvWPp6BoZPaWs3csrNXuHhWAFWgBXwagUYBunPfQyD9OcTr7GIYZDXuIoN1ZECDIN05Aw2xWcUYBjkM65UmEgmDv/yH+rfV9cp+PL7JytQotNw3CnuCO8muQquHsCvBa1wr6RAtZuG5mFYAVaAFfA5BRgG6c+lDIP05xOvsYhhkNe4ig3VkQJqYBDXDNKRw9gUr1CAYZBXuImNZAVYAVaAFfBjBRgG6c/5DIP05xOvsYhhkNe4ig3VkQJqYBDXDNKRw9gUr1CAYZBXuImNZAVYAVaAFfBjBRgG6c/5DIP05xOvsYhhkNe4ig3VkQIMg3TkDDbFZxRgGOQzruSJsAKsACvACvioAgyD9OdYhkH684nXWMQwyGtcxYbqSAGGQTpyBpviMwowDPIZV/JEWAFWgBVgBXxUAYZB+nMswyD9+cRrLGIY5DWuYkN1pIAaGMQ1g3TkMDbFKxRgGOQVbmIjWQFWgBVgBfxYAYZB+nM+wyD9+cRrLGIY5DWuYkN1pIAaGMQ1g3TkMDbFKxRgGOQVbmIjWQFWgBVgBfxYAYZB+nM+wyD9+cRrLBJh0IBWrbzGZjaUFShuBVZ//z2OX76ENc+NKmRK0s2b6LfkbRAMalarVnGbyudnBbxGgUmbNuL2ypUx+fHuTttsMBhgAEC/CwwG5BcUCD9RYWFOj8UdWAFWgBVgBVgBVsC+AgyD9LcyGAbpzydeYxHBoMS0NK+xlw1lBfSiQKUyZWRhkF7sZDtYAW9SoO1ddzEM8iaHsa2sACvACrACfqUAwyD9uZthkP584jUWHTpzBtm5uV5jLxvKCuhFgfDQEDSvVbuQOTl5eaALJR+sACvgvAIVoqNRt0oVpztyZJDTknEHVoAVYAVYAVbAaQUYBjktmcc7MAzyuMR8AlaAFWAFWAFWgBXQqwIMg/TqGbaLFWAFWAFWwJcUYBikP28yDNKfT9giVoAVYAVYAVaAFSgiBRgGFZHQfBpWgBVgBVgBv1aAYZD+3M8wSH8+YYtYAVaAFWAFWAFWoIgUYBhURELzaVgBVoAVYAX8WgGGQfpzP8Mg/fmELWIFWAFWgBVgBViBIlKAYVARCc2nYQVYAVaAFfBrBRgG6c/9DIP05xO2iBVgBVgBVoAVYAWKSAGGQUUkNJ+GFWAFWAFWwK8VYBikP/czDNKfT9giVoAVYAVYAVaAFSgiBRgGFZHQfBpWgBVgBVgBv1aAYZD+3M8wSH8+YYtYAVaAFWAFWAFWoIgUYBhURELzaVgBVoAVYAX8WgGCQYEBAQgMDERQQACCgoIQEhSE0OBg4Uf8f/odHBSEoMBAoX0A/QDCbz7cqwDDIPfqyaOxAqwAK8AKsAKsgBcpwDDIi5zFprICrAArwAp4rQKHzpwRgA4BHgI9wYGBAgAKYRhUbD5lGFRs0vOJWQFWgBVgBVgBVqC4FbCFQQUFBcgrKEBufr7xJy8POaYf+je9ll9QAGon7Vvc8+DzswKsACvACrACulXAFN0jRAaZYJA5MsgUHURQSIBDHBlUZG5kGFRkUvOJWAFWgBVgBVgBVkBvCjiCQXn5+cgh+EMgiP4/L0+AQ/R3AQYZDAyD9OZMtocVYAVYAVZAlwqIaV7SyCCKDjJHBpkihBgGFa37GAYVrd58NlaAFWAFWAFWgBXQkQIEg+gQ4U6+wYB8igii6KC8PAH+iCCIYZCOHMemsAKsACvACniNAmK9HzEyiOoGUZoY1QYKlYIgU3QQgSKuGeR59zIM8rzGfAZWgBVgBVgBVoAV0KkCIgyi3wSEBBhEqWKmNDHhtykqSEwToxQxc2QQRQjpdG5sFivACrACrAAroBcFhELQYpqYqYC0WDeICkgTGBJTxOjvBIy4gLRnvccwyLP68uisACvACrACrAAroGMFBJBjAjoEeAj0CDDIFghJUsRs08SE6ZkijBgM6djZbBorwAqwAqxAkSog7P9l2gVMTBWT1g2yAkA29YJoxzERIIk7ihWp8X5wMoZBfuBkT02x0A2v6UbYU+fjcVkBVoAVYAVYAZcVsNmSVtygVgqDKDpIBD0iDKLIICE6iCCRqV4QRQ8JtYZMEEkcw2XbuCMrwAqwAqwAK+DDCohpYmJkkLmItKluEEEhMW2MfgspYvQjbilvKkDtwxIVy9QYBhWL7N59Ukc3vfw01Lv9ytazAqwAK+DLCojwx2qOIiASoY4pVUyIDjIYhILRYsqYGQRx8WhfXiY8N1aAFWAFWAEPKSBG95iBkAn6iNvMB1GqmKmWkG29IIousnsd95Ct/jIswyB/8bQb5mkLgczwh+sluEFdHoIVYAVYAVbA0wqITybpPNKbSun1TKwbJPw2wSCKChLqBJkgkRARZNpavsDTRvP4rAArwAqwAqyADyhgu6OYWBPIDINEOBQUBKsUMTE6yAc00NsUGAbpzSM6tUcKgqQh9WRuodd0Ogc2ixVgBVgBVsA/FTCDH8mTRXPIungdM0kj1g0SYJAJ/ohQSCwaTVDI9lron8ryrFkBVoAVYAVYAXUKiNdiIULIVBxaqB9E0UD0m1LFTP+m1wUgZBpa+jBH3dm4lRoFGAapUcnP2xSCP5JwegEGiZFBXDzTz1cKT58VYAVYAf0pYAuCpHULxKeUgtWUIkY3ngSATNc2AQZJIoKku4hJH4aIO5Lpb/ZsESvACrACrAAroA8FCPBYASHaUcwEhYSt5E0gSCwwLQAjMp1TxDzmQIZBHpPWNwa2AkE2NRXoNasCmpIC0lb1g7iwtG8sBp4FK8AKsAJ6V8BBkWjjvaTxCaN0a1vpv4XrFoEfGkNSO4iigaiYtBQE0d/EHcj0LgnbxwqwAqwAK8AK6EUBcXcxoW4QYCwSbQuExMghMloEQnqZgI/ZwTDIxxzq7umITztF8EPUlg9WgBVgBVgBVsAbFEjJyDA+hZSAIPMTR7oRNf1Iw8/N17uAACEVzLxjmE1ULA3LEUHesArYRlaAFWAFWAE9KJBK12TTdvEC5xEjgyQwSEwbCxKv3eL28nqYgA/awDDIB53qrinZbrdLN7207R8frAArwAqwAqyANyiQmJZWGASJN52ScHQxaoigkRjxKl7vzA9F7KRCMwzyhlXANrICrAArwAroQYHr6emFonSF1DBTwWhxO3nhb9LoIE4T85j7GAZ5TFrvH1h6A0y7pVCIfGhwsPdPjGfACrACrAAr4BcKXElOtkoNI+gj1CWQ/tjccNK1j7aVDzM9/BDTnu2BH6uUaL9QlCfJCrACrAArwAq4pgBdkynHxCpdOyBACDaQ7igmRgcJQEgS2evaWbmXnAIMg3h92FXANipI2F2Fbo4ZBnndirm0oQNuG7CnkN0DPkrEuifLa5pPwcXV6DMhEnGb+iBG00jqO9N8JgVv1Gy7+jN6tqV0Pj/MCMD7de37xVvmTXY2/eIZHCnCNWHlIcN+zAhsi9N21/cVrO0diz29rDUm3Xud+Lj4bPbsEvPr0c8nJppvJKkmgVicMoh2LKHdS0y1CsQtbEksMTUsLCREqAskPRj++PVy4smzAqwAK8AKaFBAuCabYJA5Hcz0cIauxwIQMl2fxTpC0shd84YQGmzgrtYKMAziFaEaBtGOKuF0c8yHdypAX5LL/ITOKRPRXGEGaiGP2nbuFEwtFKEv+L90MuCVFu48u/vHUjsfte3cb6EzI17B2ifX4MJdkxH2aDFpb9iPWU8uxl9BTxWClPk/T0WfRccR2XO5GSbS3wZfGIPV1d7GwqBZul8vzniD2wInr141hpqbUsII+pifQAYFISQoyLylrbjLCQEfioQNDw0Vblp5QwReST6pgGE/Zoa9g3rntqB3bDFgTjp/2Z/RKXkiml5chV51dqLvmU/s2pL/8zTU/a4rTk1WunvxSU/xpFgBn1GArsnC9Vj8kcAfekhD12QBCpnSxsxAiBTgVDGPrAOGQR6R1fsHlUYGCVFBpu11I0JDvX9y/joDhkG69LxayKO2XXFOkuBgv7V3YcPD23Hnt91wekox3Lib1nnQuEmFgNQPMx/Dxdtb4KugUXYjy+IvxaNS1UrFKSGf280KHL90yXLjaYoEEp46mn7oxlMMTRfD1ikdjK55EWFh5i1wbc0qhq/OblaGh9O3AsYoxsFbCltJUb1rZaJ66UHIirrybYRRCcaELkG98wSDikENOn+Zn9BJxQMqgvZ1v+2GU8VxTVGShuYR2BbTTe1CS7+BH5JfVXzopjSs3Ot0re3VMAGTPHweLTZyX1bAngLHJNdkejgjjQSi67IAg0w/4lbzIjxiGOSZNcUwyDO6ev2oIgwiECTWT6DIoEiGQd7rWzswiG4a25juYGKeMqbJlL+4Gj2qDcE200zfPGjAuPypCH5gtvCXwNDe+OjsZuHm0VFkkPj3l7p+iFb9dwv9aBwhSsdkx+1x+zBoSLQwVs+Cwuc0R/SY0n7ITLrJWrnsO+wKWo91T+ZgbZ/RiFi01XQje8X870ofqJuX8RzGm+6nTTfdZjtN86eb0CpLGlhSiKx0tN+XwM3EoFno8Ol9wriitkIqncP5lIdVNJNMO1uba88+ZAYv0rRA6d/FhSvrGwA0Xzlfd6/7JIYtfgMH7NyE0rk31dmNV5rbRKGZNOvwVSYeeGCm9XqQOaftm41sF9cmrQV7Nojri8418NvHzLpI5/1e0AYzDJK+B8ypkxLtpevde9/8/mv53xcumGGQCH3EG86Q4GDzTWew6Skl3WzSIVzvZGCQ/yrKMy9qBeizq2fDBExW+cVfLt3Yynb6nAtdgvrFCIPURivTdanYHjDIOFy8XkrvG8hfb/70GCZqTMNXgkHOrImiXrN8PlbAkQJ/0TVZsouYCIMIAokgSLg2S9K4zXWDODLIIwuLYZBHZPX+QcVCmVYwKD9fuDnmw0sVsIFBdMM4JNgaIjx4fo7w5Vku/Ut6UyYHg+hLe0lT3Rarm1mbmi7Ca7d/iX5nKTzcBEvMN6g2NV6s+jqGQTSOFKzInaPHBaWbTAtkonEt84+1hlESfStv6IDqQ0uboJlxDgmvEAyTm48UBinM26bujfnmv89xxVRAEajY8809P09FZOcSZsgi9VtTE4hpKUI927eBnfVlTtMz+W2dCVpJAVs5mXNK44ps15rDLwdmO57GP31GmWGhCKr6nrLUnLJOJbT4+f59vlWXyks/sdxi9uHz561hkOmGk246aUMEsTYB/RZuOOkjKCAABXS9Cw93GBnkFuN4EFZAhQL2YJAU+luAtfXDCTMwl8BtOp0V9LYLg6TXLKOBVp+/DmC5aOeEnRlm6G9bm1AK3+f9/BMyH/1eSF2n64sV3LB5GLJvZ4YV3Lc//8Ji2rPJ9iGJw7FMsKzOmobo3/81i27iaVTCNOmcpQ8xCt8/Se41qhhB3Z37u+OjBwYKD+dEu6UPbER/rnngC0G/Xsu+w4D+X2PutvU4+PQlK4BI8xTv8VQsO27CCnhEgT/omiyFQXRNDgwEAaBQiggKDhagkBi1K+wuxkWkPeILcVCGQR6V13sHF7bWpZtiU+FoCpnPKyhAFMMgL3aqNFrDWNul3seTLKHMki/zdGNmXRja+iZTGkVkr4C0PUhk/uJtEzUi1myRFrM2p0T1OY5Z/eIxUlKM2JIupR4GyZ2DbqKk4Mqeg62KPM98DPHDvkBvulmThIZTP/Gm3BYmqJuPBAY13+943nY0EfVetqkVvu4di1eCHRdDlvMNgRIhskdSZ0n02/jK8sXCbeGM1b9to9JswJmjc0rtsL0BJr2tIq6kN+im2lgE5YRi4xJIZv4bRZZJIsLE7tJIONsoMe998/uv5b+fO2cFg8SbTDMMohtPU80CIRTddN2j3cToekd/44MVKE4FbGEQfRY6gvYE0G0jg6i9WA/N6sGICTjYiwyyBQdW113zww0jJBIhjvjA4KgJ+ts+hLEdk+xsZ4oytYZBNjDKzsMEuflLfSU+/BBtEqNqxU0EZLW0Oa/tGigUNWxnkdhuqCDtQ1HYhe6zxGhn0/1FnCliO8ZkS6TpYYztmrB9yCPO0/gQigyzfqhVnOuZz+3fCvx29qzdaF16OCPCIOmDGoZBnl8vDIM8r7FXnsEWBlHIPP0wDPJKdxqNtk1vUg2DrG/MpDCh8M2M8VTugkEEamxhk7thkAihxKeD9gCAOJ933szAC+LuaTI1mGzr+4j/lp+PBQbZAy9yQMlW78I3wJZ16ykYJH36KZ7N6sm0tHi5izBIVZqA1C+S9LS4Cy8IqWGO10/h9zbN6cHXLWmRXvzu91vTfz171lyoUgxHpxtO4Smk6QmkdOcSAf2YtpZnGOS3y0ZXE7f+4l84aoeMlUY5yqeJFY4+sQeDrK8Tlj4USWuVNi2BDJTubZ26JLGVHgLZRiHZPIAS+1KEqvU5bCJyJTBKdJSjDSPsRVWJQOZv08MTCzAxjmb14EomjU4xdc1u5JBFS9JLFgbZnFvqV3swyDZtTHof4iiKW1cLnY3xCwV+PXOm0IYOdA2m67JwTZZEBombPXBkkGeXBsMgz+rrtaMzDPJa1zk23NU0MZsbGumTLjkYJE39KpQmJgEDatLEzDdrNilmhW6OJOlmatPEpIUz5W7uqPjw9whE2KPbLU/a7GxTTg5wBIOEOkfSG1k78zGmVtl/MmrcLt04hnR7dLs3/w5gla3eUt8opYnZiwIrDBotS9Bh+prENrlz2qaJWaUTOlrpdta5FOhYRXnZpEraG9IbCnf74KeV26Z06MwZIwwybVkrDUcXbzzFG06CRQSDxPRohkFucwMPpEGBQjDIqlaecWDbz7X369K1orzprNaRvea0MpnIIGkkiTSV2l6EJp2EHqLQQwxbIOEoItj2uiH1pG1LAAAgAElEQVSNDKJrgi34d5iebZqho89pezDIKpJWTkuKKFWAQbbQysrNDq7BjqNt5UGdLdyRai03z7hNfZAjRsl6sI6RhiXOXf1IAbomiwWhxTp+QsSu5AGN9EENRwZ5fnEwDPK8xl55BoZBXuk2eaML3ZjYT/0SihxLiirTTR6lD902YI/wSp+Zs5F/vI6wbbdsZNDLV9GwYDJe22JddNo6Qslosu0Npm0xRmnRYEsB6fJCBJL4Wvk+c/Gi4RDqLvpMqD0kjimmElFtGrEwsnjzSuHT0nM7LEpsslEamm6+mZWkionnsr3xsr2JczQfW4DlqJ20CDXZYa6BYFMbwmGUkyPfmL5UiL5WUyxc9J+9qB3zE9iNlfCeg8ggAj5q6z/Yq5UgTS+0/YJBY9MaoR3OPjLtQmP9pcF+jQ1KJRM1sJuK5oMfD746JfHGU7priXijGUY1g0xpYsI2tgyDfHUZePW8tEUG2UYSqYsMkgKmEScqQKz/JvfAxB6QkIuysU0xk4sMsqSYxVo/UDF51tnIIOP1SmEse9FM0pWkVDPIzZFBzsIgMpUeYsUP/RCZ456VbLbh1W8HNt7LFThID2iorILpAQ1dd8W0bfHazDCoaJ3MMKho9faas9mDQVQzqATXDPIaHxanoRySXJzqy5+bfaNf37Bl7lfAHgyyuvFkGOR+0XlEtypgC1kICtR+/hG7hf4L1QyyARJWkaGykUGmdO+Xr6IRgEfF+oI2tWukE5WFQS2M6VfSTSsc1gyyPYdN7R6l+dvaZFUT0GZs2bGUYI/pQYZlswjjmUkHcTcxmmOvE5YaflZ1huxEXZvHsuMbV2AQna/fN+EICOxgfiDi1sXJg7ECTipw8PRpu5s6iDWDbFO4OTLISYFdaM4wyAXR/KELwyB/8LLn5sjAwXPaah2ZfaNVQe7vTQoITyFN28YLW9WadikRbjzF+gT0hJIjg7zJrX5lqz3IIo2mtI1oFSNmvyr9hgCMKO1KjIq1iqBVgEFihPDMxpZdR0XYIUat0r+lG0o4TBMTixhLivbL7SYmjfql+cntJiYX0StqJ+6yRfba7nDmUEsVMIjGs41YtY0mldbTs31Neu7+m35Bh8/eMEbwKMAgOq84Ls1H3E1scvKrlk1BqJEMvPOrNxFPVjcKMAzSjSvMhjAM0p9PdGERwyBduMFrjSi4tBZ9J0binfW9YEw740MvCrBv9OIJtqMoFKAbTwpHJyDEMKgoFOdzsAL6UcAeSNOPdUVgicxGF0Vwdj4FK1BIAYZB+lsUDIP05xNdWMQwSBduYCNYAVaAFWAFNCjAMEiDeNyVFfByBfwdBvEGCF6+gH3QfIZB+nMqwyD9+UQXFjEM0oUb2AhWgBVgBVgBDQowDNIgHndlBbxcAX+FQWKa3c9PWeoVebkr2XwfUYBhkP4cyTBIfz7RhUUMg3ThBjaCFWAFWAFWQIMCDIM0iMddWQFWgBVgBVgBNyrAMMiNYrppKIZBbhLS14ZhGORrHuX5sAKsACvgfwowDPI/n/OMWQFWgBVgBfSpAMMg/fmFYZD+fKILixgG6cINbAQrwAqwAqyABgUYBmkQj7uyAqwAK8AKsAJuVIBhkBvFdNNQDIPcJKSvDcMwyNc8yvNhBVgBVsD/FGAY5H8+5xmzAqwAK8AK6FMBhkH68wvDIP35RBcWMQzShRvYCFaAFWAFWAENCjAM0iAed2UFWAFWgBVgBdyoAMMgN4rppqEYBrlJSF8bhmGQr3mU58MKsAKsgP8pwDDI/3zOM2YFWAFWgBXQpwIMg/TnF4ZB+vOJLixiGKQLN7ARrAArwAqwAhoUYBikQTzuygqwAqwAK8AKuFEBhkFuFNNNQzEMcpOQvjYMwyBf8yjPhxVgBVgB/1OAYZD/+ZxnzAqwAqwAK6BPBRgG6c8vDIP05xNdWMQwSBduYCNYAVaAFWAFNCjAMEiDeNyVFWAFWAFWgBVwowIMg9woppuGYhjkJiF9bRiGQb7mUZ4PK8AKsAL+pwDDIP/zOc+YFWAFWAFWQJ8KMAzSn18YBunPJ7qwiGGQLtzARrACrAArwApoUMAfYFB+fj5SU1ORnZ2tQSnf7RoSEoLo6GiEhobKTjI3Nxd078OHtQKBgYEIDg5mWVgBVoAV0KwAwyDNErp9AIZBbpfUNwZkGOQbfuRZ6FOB69evIyMjw+EXj4CAAERFRaFcuXL6nABbxQp4iQL+AIMSExNBIIMPxwoQ0IiJiQH9tj0KCgqQnJzMME1mAYWHh6Ns2bK8xFgBVoAV0KQAwyBN8nmkM8Mgj8jq/YMyDPJ+H/IM9KnA1atXcevWLVXGlSxZEhUrVlTVlhuxAqxAYQV8HQbl5OSA4DIfygqUKlVKgOy2R0pKigDn+ZBXoESJEkKEFR+sACvACriqAMMgV5XzXD+GQZ7T1qtHZhjk1e5j43WqAH1xu3DhglPW1ahRg0P0nVKMG7MCFgV8HQZRalhSUpKsy1OvXkN45RiE+fnCIJBBQMP2iI+PB0UH8SGvAKXbVahQwWEjAmp5eXksox0FwsLCQD98sAL+rgDDIP2tAIZB+vOJLixiGKQLN7ARPqZAVlYWLl265NSsqlWrpljrwqkBuTEr4EcK+DMMMtz8CyvHTcKHZzJQoVwDDJgVh953ZuDQkp54dU8USgZUx/NxC9ChagEKrnyM4V3eRXrdGGF1dJv0KQY0zDevlIzf5+PpCT8gGxF44H9xmPhQORRc2I6Xh7yFi5GlUOqxmVg2sjHCkI2/PnwGUz/PQWCZBnjp9WloW9UCWjJ+fwcjp+9BakYEOi/YgGebBCPz6Pt4YdIXSAVwx7PvYk6XWKsVemhRLH687z+8dL9YtyYVO16qj8uD4jG84A20/rEDfnqhIrY8OwXhM1bhsUr2wY6rMCjr6jXkVo5BST9639ibqhwMIiDJNavkF4ij9efny4qn72cKMAzSn8MZBunPJ7qwiGGQLtzARviYAgyDfMyhPB3dK+DPMOjqjqFYUXIFOqVsR43uT4BiOgoubMakz6th5ov3IfjgDHT87Ul8M7quAIOenR2BOXHdhHZWh+E81vf/ANVWzEFrwy5M7nMRg3Y+g/S4sUjosgRdq53FluHzET33XbQr2Iox88Px+oKOiDy6BP2+74CPR9c1Dmf4E3GdPsXdn86WjDMQuZ9+ioKH+qNxmV8wt8sRdN/5DOpJDCAYNOSvxfh6dW9UpTmcW4NBrSaj1RfxeLaJCVgZ4t0PgwznsWfGJMzZcxWBVarjsVELMc4hBDManLxzNF5NnYL3+1aRzCAbh+IGYvZXWbgV2RFvrXwejaMMRpg2egVOZaSj4bgNAgTL/30+Wrz6G2pXMMBw8z9cbv8+fnqxkZU7Mr6fjGdPD8LaYUZdlUAejdlubxvsmnCvOTqM7OxyeoQVROt0eZ4RrNmcTzy5IxhEac9UwJwPZQUqV64MqgnIByvgrwowDNKf5xkG6c8nurCIYZAu3MBG+JgCDIN8zKE8Hd0r4M8wKHn3eExLHY8nAw/izp5GGCQ9CAhMvDUFy3tXEYDCyJePokGTEsip3Q0je9SzRMIYDmJR3d/w8L+j0Uj6/+JgBHm670HTzRPQ/MpqDFtWGUsWdBBgUM+v2+Lz8SLMSMWOcTMRNmkR2od+hSljUjFqdR8B8AhQ48JmjJwGvCb5G/2dYNDUXe3w5KL1GFo/A/vnjsQHx/bggfGejQzK/3M+njvaE5NK/Im07j3QiDKggoFDdiBYhwoFRtjV/Qs03TgV90ZZdiXLP7oET3zSGJ/MaIP8veMw8PwIfDqsMnZPfBqJw3egf61j+LD/etR5bw5aJe3GlpQH0KdJFP56/x5sq30A0x6JtLiNwNzwFag2fy7alDFGQMmCPEAATDV6HMOi/WvRqzrZeR7rB7ZEXIudVuCH2rkCgwgEydfBS8W1qxGIqSy/m5vuP0zcYCAVMeed2dwgJA/htQowDNKf6xgG6c8nurCIYZAu3MBG+JgCDIN8zKE8Hd0r4M8wCEjFoQ9fxzsbf0HZbpPw4jOdUNsEKQi8vPBKIoaLUSoJuzH77WT0GvsQrq/ui33Nt2PaQ6Ziy7IwKBuHFvXCx7Xew1uPxwKGeOwY9zDeON0AwZdO4pEFP1rBjOTvJ6P72O+Qg3A8vvALTDSdI//PFXhq/BY0nf4ZJra2LvJMMOhQzaU4+Ws5zBqXjNlzw9E2diguPehhGHR0CUZ83QJjql6F4cknYB2fY4p0MkGwe8MMQlTQc1dfwEemiB3xzVGQtA2vzg3HhAUdEbx7PCamjhcA3F9xvfFzq88wst4xrBy2A3evmAAaRzgkgM38N4o82j0eYy4ON0cFiTDIIcgzwaDak75B+55vY8XIusj4cSbGvHcax5qPd0tkkBwMMqYAfoDTGZVRuX5/zF70JGoHncOOcb2x6FJlREd2w/S44UKklGXehYGa3VRCigYb2QJxyfehfDAQ0XEG1gy2xJTZj9ICMs9txpT+LyFv4hEs6VZWWLNbRnbAuvS6QuTUtZNl8PKXKyzphkLU2cvA5I1GmCb659E4VFvzAZr+/CTmBi3Dkq6nLNDUwSejHAzKz8/nmksOdKNdACkyjQ/vV4BhkP58yDBIfz7RhUUMg3ThBjbCxxRgGORjDuXp6F4B/4ZBRvf8+vlWlLrtMt7+8xEsG1YPhpuHsHjIOty+aBm6Sur5iM6kCJE+f3bFpyLUkIFB57YOw7SLL+KDFxtZFag2JO3GlFEXMPBjScoXjdN9Px7aOAGNQv/E4l678cBmWwDyI1puG20FXggG/fHgf6i/6xlsjs/HPSM34u6vK+EPD8MgIBv/7lyGt9/ahsx7h2HMy0+jcVkx4scWgv2JuMc34PbVryBt0iSb2kWp2D+rDcbuikRg2GNY+OlUIapHSHdr/R7OVL+ABs/9gPcH1DK/nwjYdP+xI3ZIUrsEQNS1CzYEtEJIMjAobgOGNgxGgRzIM8GglgfuwMtnDyHmtYlInT0dQe2qYvbphz0LgwgMjn0HpeY8jhvf1kb3zuWEyKr839/B1As98PoTsTi3pR+WRb6DBfSaTJrd3/ZSCeVSAx1EadE5Us+fxMlfZmJd5BIjDEIqfv34D1R+8iHEpn6NyX2NaZBmrCTAoqZYdvtn5lQ78k/L/pcx6xcpNJJE0DkJg9LT00E/fDhWIDw8HGXLkr/48GYFGAbpz3sMg/TnE11YxDBIF25gI3xMAVsYlHrmRxxPDJTMMgtHN/2L+95+Fg1Mf+UC0j62CHg6RaqAP8Mgw40EXI+uiPNfbEW1e3IxY0dDxI0Kx5Yx43B9yGaheLN4ZP6zA1uuN8HA1lWFCJc5mGn+gi6kFfVbipi4hWgf8pW5ZlD13+dj2Po7MX9RN3OqlzjeX+93xlf1t2NiK8s5DFn7MKPHaTxJX7QNJ0ypUYNwYfJu1Jn3Au6NPIy4TnvQctcrdmBQPIaHLELPBZWwdHUfXBEAkXVk0I4xUxAw2f0FpK9+/hnO35+Hz5ZUxLQ5bYX0OVsIRhE7z50bjo9GlC5Uu4jgWt99/x95Mr4Rgv+cj6d2t8b6V2pgx7NTEDZ1FbrGXsGOceORPXaTKfIkG/vndsHpx7/D0PqWIt6UDvbcwjJYYDcFz6h8IZBn+hulf33TdBvGbr4GQ/3n8V6zHYUKb7taM8hxZFAq9kx8CSkjhyDkSH1072YEPtLjr7gH8W2Tb4zFwQngPL4Fd6953ZwCZ9veKpVQgDSj8VeDFiiZXRePjeiO+tFGWOcoSksc7+rWvsZoHgEGWQ5p6qT5r8J5+uKDC80xbtMCdCh9FuuH/w+7b0WizyLtkUG0y+j169eL9HPRW09GuwFSIW4+vFcBhkH68x3DIP35RBcWMQzShRvYCB9TQBkGARGV70bj6pZ9a/wVBlHIvKMjKCjIx1YGT8dTCvgzDMo8uhb/W7ADJy8mIqhaO7w0axpaJcxDtce3olnrqkIkjzm1xnAeOyaMxIrzYbgVaCpyHPkLFo9KQP93uyHKdjexB3OFaIm5Z1sJxY4DAhpi1NvT0LZCAYSooEkpGPW+sR4QQYznt9RF3IuNcG7H8xiy+CJKItVcNFncqQyRjncTI/BjLhZtqiNkBYNebIQTax7F6M8HYOnWAVYFqMW15exuYoZbCbieXwl5336KhMdjsWtcCoYt6ihoYQvBKHrpiQWWVVzu8fewN66rUKeJCj4PODEIn42si4JT72PA6rpYPrsatpkAW4cymdjzv3a42O8nAf5QWtkrAxPxjE0hbVsYJBbnlgV5Ehj00wsGxHVbiJil6/HEdVOxaMkubJ3i56HD/g7Y62QBabk0MUPSIaya/zbW/VYOvV4eg2cerW2OICO/S3UUgdoGEVTZ2FEoldAQjz0zlyCl9zi0SnwXL3zbBqtmtEVJASo5itIy+sguDCLoOWgqwmdvsKSDUWNTBFLuow3w7Y2OeO/ePRh54A48evgTIQJMa5rYzZs3kZaW5qmPQJ8aV25HO5+aqA9PhmGQ/pzLMEh/PtGFRQyDdOEGNsLHFCgEg86eQUBsSVw8fAaWW8GKuPu+Wubirf4Gg2iL4pSUFNBnkBwMonDxUqVK+dgK4em4WwFfh0FqogpSr15DeOUYqzQud+ssN17Blf3Yk3I/OtYv3pofpUuXRmSkpBizyej4+HgUFBTejr7gwn4seeNt7P03CbfKNcCw6YvQv951hxBMGE6SutS5YJMRgr1QCjsm9MLCE1WArLqYtGoBOlQtQMbv72DkhC1IQQAq9lmMZSMbCz6i6JSXUqdgtWlHMgtMq4u/PnwGUz/PQWCZBnjp9WloS2l+9kCetIC1ncLQ5mLREhjUJeIrTO8xB4GTtuK1doWjeBx9EVcsIG04iK1bKyA2fjqOPrjBCLxsalYZo4I24PY1b+GRszK7mgnpX4VTCUEpiF2O4NGdz6CSTJSWuE7twSBK2xOLn1sex1h8Gjb9NaROnYdfgiLRba4lHVArDFJOEeMC3KLfGAYV5Se3Z87FMMgzumoZlWGQFvV8uC/DIB92bhFNjZ505ebmOjwb7ahBT2r9aZtVhkHyi48gkDPh8rGxsYiIiCiiFc2n8UYFfB0GkU/oPUNQiA/HClA0YYUKFUCFaG0PJf2yrl5DbuUYy+5qRSy0XmAafdaWKVOm0OzlYBCByFKVzuHzHbejUc4L+PqOjzGy1s+FalYR8BrefBx2SUaf+oUpGsxwAutf+KZQKmHDrH+xc9MNNBpyP6pQke7ZEZiwqAPOyURpycGgv+KaYXPt/ZjT0QYYSgBfy79fwpN/9sGOV6oLaX7WkUEXsOi+H/HwQeuaV1LB7BWQloNBdgtwB2fh0JKeeHVPFEoGVMfzcUa4eG73FEx75xRSEYHuMz/EUEkaqKBvl3eRXjdGMKfbpE8xoCFBue14echbOIUAVB/8Lt4aWA9hCoW57RbzNk2Sds57avu9WD/5Xiv4TPCx3d425ppL1JygZ5fTI9xSt6qI35J8Og0KMAzSIJ6HujIM8pCw3j4swyBv92Dx2U9r5/LlyyDwoXSEhoaCvtD7S9qPmjQxwH8jg2jdZGZmKi0b8+v0pL98+fKq23tbw/eOHUByVoaV2VnpN5En88Wf4GpIRARCI8Kt+nWt2QB3l63sbRJottcfYBBFtRB8z87O1qyXLw5A0QQlS5Z0uBsRfS7fuHHDF6futjnR50q5cuVA12zbwzEMysZfH72CBZ+ew8Ubgaj14DjMnNoWQVv7osXMeNxfl5LogHuGvYuJkkgkS9RSVqE0RdtUQko7HPN+IpABdF6wwaoOljRKi6J3ttWgOlnG9ONCkUEUcdTpCzTdNtWyo5s4UXuFqiV/M0cGdQvCnukP4q3ct7FuThshRdD2cAoGOSjATVFVkz6vhpkv3ofggzPQ8bcn8c2ocHzz4XnUeuZB1LiwGaOWV8L8OW3MAJNg0LOzIzAnrpvErmzsn9UHF/t9gf61jplqeM1Bm5JXC9W9sswjG3aLeQsNUrHjpVGS2leWXuTTGj2OYdH+tcYUPErJG9gScS124idJOqDZ906mKrptofNAHleAYZDHJXb6BAyDnJbMPzowDCp+P9+6dUv2izHdnFHIu94iI5KTk0GpPmoPX/9CL9XBFgalHH4P0/+3CqnNx6DfozVRQmjsvzDo0qVLqiCiqCmlidHTfl89CAZ9ff6YeXrZyanIy1L3hT80uiRCoixRU7Pu78YwKDAQwUFBCAkKQmhwsPATQj+BgQKQDgoMRADVuDEYhDTFqLAwv4pc9NX3kZp5URQrgWh76WJq+vtyG4qmonsNiua1dxCIpLo3jo/iT3OK/+kL3GjUFfUl6XPF4TOnYBCUC3DbK3idcXAGnv6+I9ZPuM8cnUMwaOTLR9GgSQnk1O6GkT3qoaQUclW8YgFA9P8OCnNLNbMq5k21qY4uQZ9NjbFaAqHE9gR5ak/6Bu17vo0VI+uCdmMb895pHGs+niODimMhFuM5GQYVo/gOTs0wSH8+0YVFDIOK1w0EUwiqqDnoy7CeaqckJCQ4tUUq3WRWqVJFzVS9vo2jreUTDn+OTz4+hJDWg9CvS12rdITirhm07dyRQrpnZ2QiLy/PoT8CgwIRERVV6PXHa4p7pNnvyjDIWhcpDCrIyUVmkrrPBBolIDAIkRUtdT8YBgUgmGGQ13+G8gT0pwBHVqnzCQHnihUrFmoslyYmV4C7UN0linjaPQUjZl7G0xtMETimsxUk7Mbst5PRa+xDuL66L/Y1345pD6ZbAyBT2ttjFa/YL8wtsbxQMW+kYvfEPrg06Bvc/XUlYac/acF3gkEtD9yBl88eQsxrE5E6ezqC2lXF7NMPMwxSt3x8phXDIP25kmGQ/nyiC4sYBhWfG+gJ5X///afaALrBqFmzpur2nm7IMMixwo5gkOHGUXy9cR12ZnbAqy+2Q2yYpXhyccOgMfs/wYV0SwpF1o1U5KtIRwkIDkZEudIIkNTo2NplpOzyYxjkGAblZWYhO8W5HWeiKsVACHUBUBww6POzfxfyd8atDBTI7RQXHIQIO0V+u9dq6NJHlz+kibkkDHdiBdyogGIRaTeeyxuHougqioIOD7dO36W5KBaQtlOA23DzUKG6S6IutBvdhKkBeNUqJcyiGoGZPn92xadDS9uHQZUkxdQlhbnr2QovKeZ9N0UFra6L1Qs64J9FsXZhUOsfO+CbptswdvM1GOo/j/fEXeOkO9pdlikeDgipnr4cDeyNa9tZmxkGOauY59szDPK8xl55BoZBxee2jIwMXLlyxSkDatSo4TCE26mB3NCYYZB6GGS4dgDr3o7DvhID8GK/1qhVhiBQGKKjaU8Z46EnGJSbkYmc1HTVqyQ4MgJhpSz7sjAMUi2d0FAaGeSNMOipXR8iO98YQWYoMCDrRgoKZIrKi+oEhYYivFxps1gxkdFY/lBf58QztWYY5JJs3IkVcFoBihaVixh1ekAf6UAp/VRrydFmGXIwyF4B7mcbnMGWMeNwfQjVQDKm7hlufo9501MxYEE3oZj2hMkBGLu8G6qaNMz8Zwe2XG+Cga2rCoWb52AmFnQugf2zHsbpnr9gaD1LzaDWoSfsFuYWErIdFPOO2doXzZ7fb/ZYSMkp2HZiFBqZ/mKpA2VAXLeFiFm6Hk9cN4EfKQyKn4cO+ztgL9cM8pHVX3gaDIP051qGQfrziS4sYhhUfG5gGFR82nv6zLaRQRf2vo8954KsTxtQB52GtYGYOKcnGJSdmo68DPUFngNDQhBR3rL7jDtgkCEjGwGRRljmTzWDvB0G5aTdRO4t62LYcu+30JIlEFLCuKsPwyDXPpkW7fzStY5e3qtfy1aoWKqUl8+CzfcXBRzDIPsFuCv/Ph/VHt+KZq2rCjWBIjrOwJrB9UDFtIe8nYjoiHDjbmKNfzcX4K5gOI8dE0Zixfkw3ArsiLdWPo/GUQb7u4kBwli2hbkPLXoa1/quw8OX5+HpCT/Atpi36K9DMpFBdotFS2BQl4ivML3HHARO2orXJEXFxbE5Msj73xUMg/TnQ4ZB+vOJLixiGFR8bmAYVHzae/rMjtLE5M7rzzCoMCxLxekfojB4zUjcqQEG0Tbc9Bnn6JB7iuvpNSId35cig7KSUpDvxPbnwRHhCCsdzTBIw4J74q0FyFCR0qnhFLrsunb0826BQUt27cLBU6dk5uj4M0SXwqg0qvM996B/y1YqW3MzrQpQ4XL5GpHFX4Cb5vj3ni9Rtn0Xc7SR1nm70p82TClTxvKAyZUxuE/xKsAwqHj1t3d2hkH684kuLGIYVHxu8DUYZMhIQ7pVreEs/LZuN2JHDxC+0HMBafm15s8wqPDaoSy6Uog21VRyNjIoPz8f8fHxitvXU30H2rI+OtoII4rrYBjEMEjL2mMYpEU9gGDQl3/8rm0QL+w9qG1bhkFF7DfaNCTbD8GtMzJTmh1dlyk6yNFBGvKOgIXVIe3s1atyRn93tWUY5C4l3TcOwyD3aelTIzEMKj53+hoMspcKFVH9YfRsX1MIcWYYxDBIVMC2gPSFb/chqGkJ/PjJXzBXKpKk0TkLgwgEyW+BbO2L6tWry954evpTQg4GGbKzkJcvtSAP1789jjKPtYBYorS4C0g/tWslsvNzBSM5MsjTq6Xw+AyDtGnOMEibfqfj47UNoKPezsaA1alUyWnrb926xTWXHKhGD2goKig42FgjyfYgAHTjxg1Q1C8f9hUgiFa2bFnQpjPFeTAMKk717Z+bYZD+fKILixgGFZ8bbGGQUmQNWcoFpIvPX86c2TZNLOPwIox57zrK5/+LjHuexdgB7VEz2vq2078jg6g+kAFpadIbPEuBbWdh0NmzZ516ahgTE+NSdBAVUXWUhkZP6Bzd0NquJTkYlP7nD7iRYH1TFxJzJyo1KYdA00DFD4MsBaQZBjnzSeGetgyDtOnIMEibfscuXcK4tWu0DS2Xj6gAACAASURBVOKFvW8rXx4fjJDfOdMLp6Vrk1NSUkD3znzIK6CHNDuGQfpbpQyD9OcTXVjEMMjaDQcT/sORpMtWf8zNzkF2ZpZM7ZEAhIaFIizSeivR0KAQDLqzuUM/28IgpcgavcOgI2vXIfjRKtg6YTVOmPa5DgjqhMkf9vXzNLEs7J21EjFTR+Guq59h6odZaBiwB79XfglThzaEuAeXt8Gg7PhEBFeqAMIUWgtIKxXYdhYGnTlzRrZWkO2b0lkYRE8lr127BoJ+ckdYWJiwPa5S2LZ8ZFAeAsKA3AxpDmYwQiItT04ZBgH+vJsYwyBtt1MMg7TpxzBIm37cW70CdN2V28nOkJ2AxFuVEFPW2Rgv9TZ4Q0uKCqpYsWKxmsowqFjlt3tyhkH684kuLGIYVBgGvfHbLvMfndliOyQqEqHRJcx9n7j9HqdgkHH3JMfREXqHQUoL2tU0MQqplssNp5BYpS/bSra5+3XbyKD4r1/Cgj8aokrqAYT1Xo7RTYNhSEzEzQoVvAIGJe1djvN/G3f2Eg9D0N1o8GIzIQVQKwwyXDuAdUtX4kdDOwx9pgPqlQmlokGIjnZtNzFPw6CLFy+qrvtARaoJ9MkdspFBf51E6O1huHbgMgrMg8SgSsfbIVZUcAUG0ftKLtSebiZLlizpcJtk6XykW8uriQySgkQuIK3904dhkDYNGQZp049hkDb9uLd6BeRg0LndUzBt3l5cDKiO2h1G4Y0JbVHuwna8POQtXIwshVKPzcSykY0RhmwcWtITr+4JRGBEC0xbMg1tK1murplH38cLk75AGsqgyZjXMaldrMnAVOx4aRSyx25Cr+oFgOE89syYhHeO3UJQ+d6Ys2AQ6keZIJTktcDIbpgeN9y4q9uVjzG8y7tIrxsjjNlt0qcY0NCSB06vj5wcgNdW9zEX8M4/ugTd4mpidVwLfD9yMsJnrEKny/PQ+scOkO7aJlWRYZD6NeVPLRkG+ZO3nZgrwyB5GHQrIQkosCrYIatuRIWyCDTlOjsLg5TqpugdBh1ZUQc93gSqNX4AsaYLopbIICoCfOXKFVVfuqkAMEV36OWwt5uYkAaIUoiOtP/Eytsig6Raa4VBZsCUfArfbVmBrZfvxfOTeuFOFwtIexIG5ebm4r///nNqqd12222gKCFHR1EXkFZbU4lAa5UqVRTrKcnBICWQyDDIqaVktzHDIG0aMgzSph/DIG36cW/1CjiEQYY/sXjwEXSZFY5/kp5Ctwb5QDBwKG4sErosQddqZ7Fl+HxEz30X7W6uwsDVNbByRlvk7x2HgedH4NNhdY1GGOKxY+x8hE1fhA6l/0Bc9x/x0LbRqAeAoMxT2+/F+sn3Cg/B8v+cj/4Hu+KjkXWRvHM05mAmFnQuJwxTcGE3Vp6sjWfa1ca5Lf2wrswHmPZIpACDnp0dgTlx3VDBzrQFWNT8Ddy95Ve8dD9F/2Zj/9xaeP7ie9gb19XcJ//3+QyD1C8bbmlSgGEQLwW7CjAMcgyDDAUFyEi47tTKCStTGsHhFNUAOAuD1JxI7zWDUs/sxeYVW5Bw12A82+c+lDd9mae5ORsZRBf9tLQ0NbIIbSpVqoQSJSyRWWo70pd7pe3H1Y4ltrOFQb8trYMZZ8fj2UFd0a5BLMLs1PXTMwy68e1BhN1TCv+t+gWZpkkGBNyN+mObCUWM3QODspBweCvWrz2CEp2Ho1/7muaoKT2liVE0zYULF5xaElWrVpWNXpODQUm7puOPTwsQVasWwkyZqFLtyRBnIoPS09ORkJCg2n6KDlIKN3c2Mkh6coZBql3hsCHDIG0aMgzSph/DIG36Ue9BccuQk2sswu9Px6wnn4IzRbjlYFDc03vQeEIlXM8djG5NbB7iGv5EXPc9aLp5ApodfdMMUgpBFcN5rB+0FDFLFhphUKc9aLnrFTQCRQU9icThezC0vnHs/B9noPfRJ/GZCQZNy56Md54Qo4hEL2bj4Jud8VPrrwW4I0T+vHwUDZqUQE7tbhjZo575Pod6CDBo8EpcazgeGxd0QNS5NRg5bS/SS/bGOxwZ5E9vDY/MlWGQR2T1/kEZBln7kGoGiWliRQ2DlCJryFJnYRClVyUnJ8tG19DuDfSFLyoqyqkFTV8o6YulvSPl8GK88OJ1jNz+OlqVMYbfOguD6Au3MztGlClTBuXKGZ/KqDko75zmkJkp4g37vSjcluq+OAOaCsGgZcsQ+sxARPy8FRs2fYNbjZ5Cr05tcG9NsWIQhFQiSikqrmPM/k9wIf2GcPrs1HTkZcjrIrVTKwxKOfwepv9vFdJaTcDTD1WBUYWKuPu+WsKNkrthkDEl0xKp40zNoKKGQYI/rp7Apa8Pw1DtflRvXQO2O+46A4OuX78OKsKp9lCT5iYHg5RAIsMgtZ5w3I5hkDYNGQZp049hkDb9qDfBoAQnPpe1n1EfIywdOsw9MAhA5qntWL5oLnbcbIchL0zEgObiPW02Di3qhY9rvYe3Ho+FFADZi7C5unM0erx+CVXDziPhvnfw5Zw2iDy6BH1W18XKcSl4ZXa4ENlTPusvvDtgKLYExCLjl0CM+HqHGRQJ6hrisWfGQMy+OBwbPjSmfRUk7Mbst5PRa+xDuL66L/Y1345pD1nuvYXIoVkB6HjHZ0jt+Ama7uuBQzX74dcdQZgTdy+nielj2XqtFQyDvNZ1njWcYZC1vsUJg8gSucgaet1ZGGS7hbfcaqKn/wSF1B72YFDK8a+wYeNu5N8zGP26NNYUGeRpGHT16lVQ3RQ1B+0MRdqr3aqzcGTQBJzpMg1P1jRGLmUln8JPX5xHzYHtUdNkgCswSKnuC9lNEEvNrlZyMMheqo87I4NSz/yI44ni3liiR9wDgwoXp07F6R+iMHjNSKGwOR16h0GiIpln9uLo8gzcOa0boktY0g31DIOU3l8Mg5QUUn6dYZCyRnItGAZp049hkDb9qDfDIHUaKhWQJpiy479HkLt1IWL+Nxdtog04t3UYpl18ER+82MiY3iVJsXKcbpWK3ROfxqVBBHhuYPfEPrg06BsMLr2xUJoXpY8N3NQYy+e0sYryEWdEKWSv5c3Ckm5lrSZJ5+7zZ1dLipopMojSyGa9koKpiw8hIKQb3jQDKIZB6lYJt3KkAMMgXht2FfAVGERfvpWKDFP9C6WjuGGQaJ+9yBp6zRkY5Gw6CNU0odomag9bGKQU2aS3yKDTp0+rnarQzpk0NFsYRLDjRGBDq0gg25M7C4MSExORmpqqOAcCQpUrVxYis+QO2cig/HQk/fY74v/MQfn2LVGxlnUUmdbIIKVJaIkMEmo1STfiopOFlUK0JIVR7zAo68IxXNp3HMG1H0Bsi1ivigxSAokMg5RWv/LrDIOUNWIYVFiBQW3bon/LVtrEA3D80iW8xFvLa9KRYZA6+RzDoGxcu5qD8oad+CKhHyrtGY6UIe+j1YV5GLb+Tsxf1M1ckLng3BoMWFYZyxd0QJBtzSCTGQR4Bm2/FyupPpDhIBZW7YG3JCb2fPeICe6kYs/El5D63GpjUWnTkfH9TMy+MQyvPxEr1BMSU8gy/9mBLdebYGDrqoXqDFFXS02htjg8sTmOPX4cY6p/agJQEhgUPw8d9nfA3hcb2RWOC0irW0/+1ophkL95XOV8vR0GUZFhKoaqlOpDcpQtW1b4kTuKGwbJRdaQ3c7AIEoPS0pKUrkSIES91Kwpxqkod5NLE7PXW08wiNY9FRl25nAmcspeAWmlczkDg2i9X758WWlI8+u02xrVrZE71KWJ5eHWkb3457NA3PFKB3MxbD3DIDWF2d0Ng2zT0PRUM6io08SgABIZBql+GztsyDBIm4YcGaRNP44M0qYf9WYYpE5DxzWDzmP/4rl459sTSMyshCYDpuONp8tgx8immHu2FWpXMCAgoCFGvT0NbStkFtpNrHXBJjy/pS7iBLhiH/BYwxpjAWgraGSCOcI4L5TCjnG9sehSZURLdhOjHch2TBiJFefDcCuwI95a+bywy5h42CswbfmbBQZ1ifgK03vMQeCkrXitXeHyCAyD1K0nf2vFMMjfPK5yvt4Og5wtMhwbG4uIiAiH6sjBIEN2FvKsatLl4fq3x1HmsRZCEV06tBSQVoqsYRgkv6idqRnk7TCIIoIoMkjtQdFBtWvX1gSDCm7dwLVfDiA5vjIqt2+I0jGWmjvugEHZaWnIlmwnLzVWW2QQ1QcyIC0tRzKkZdt6+qMWGKQmDU0LDFLj4+JPE1uJ7Hxj8VPHW8vbB4kMg9R4WL4NwyBtGjIM0qYfwyBt+jEMqqRaQKU0MUN2AhJvVUJMWfu7tqo+kYsNC67sx56U+9GxvnImgounUNWNYZAqmfyuEcMgv3O5ugl7Oww6f/48qBCw2oMKDBM0cHTIwaD0P3/AjQTrbaBCYu5EpSblIFY70QKD1MyBI4OsVUo9ewaBtWoLedp6gkG0JmltOnPUqlULVMxbzVHUMCjt5zX4c+UZlGjZHuUqi++BGFTpeDvolkcrDIrfOQ5vnW+JZhk7sPbf+hg9fhQ617XsDKcFBhWGNQAC6qDTsDaoYhJbCwxSk4bmbTBI+r7SWkCaJJYDiQyD1LzjGQbZU2Dt6OdRsVQpzQIyDNImIcMgbfoxDFIPgyjiXU0mgHaPePcIFA2ulAnh6RkePH0a9CAyMCAAQYGBCA4KQkhQEEKDgxFK/0+/g4OFv9Fr1IbaUp8Auk0LoP/y4U4FGAa5U00fGsvfYJBSqph8ZFAeAsKA3AwpfApGSGSweUX4MwwquPQN3nhzNbKav4AHsz7A6v3ZqNV/HqY/WlnQR2ua2JE1PTH/O+taNTmhnTD3/b5CEWY9wSCaL6Xo0Y2LmkNpXdqOUdQwqHBUHFlkWfvaYFAW9s56FzFTX8Jdlz7Dq9sr4Onb9mH5z00x6fXOArDRAoMM1w5g3dKV+NHQDkOf6YB6ZWivMjdGBn27D0FNS+DHT/6CeW89G9ikZxik9L7SCoOUQCLDIDWfEAyDGAZpXye2I7irZhDDIO2+4TQxdRrm5uYK91ZyNULVjeS7reihIj34VlMn1ZMqMAzypLqujc0wyDXdfL4XwyBrF8tGBv11EqG3h+HagcuwlImzREfQSP4Lg7Jw4M25wPMzcf/phXjl+BNY+FQl7J21EjFTR6GBG2CQ0pvR3TDItu6LMzWDRFtv3rwpPMWi95m9g558ECSLirKGXEpzLWoYpGSPNhgEZB5fhZlvfovLBTF4YsZiPFEzH6CUTFMQkhYYJNpuSD6F77aswNbL9+L5Sb1wp5sKSBvXiXwamhYYlB2fiOBKFRBw6wZuHDuJWzejUK5pQ5Qo5R27iSmBRIZBSu8u5dc5TUxZI7kWHBmkTT+GQdr0o94Mg9RrSCCI7qsYCBXWjEAQRQWp3flWverOt2QY5Lxmnu7BMMjTCnvp+AyD1MMgNS7WAoPE1IwSaRfx8/59+OdGGTTr1A2NKljQk5Y0scLpLFn4bd1uxI4eIGyxrbWA9Mk1w7Cr3HDccfFDfJI1CDN652DzggQ8sbifELmjOTJo7ToEP1oFWyesxgkhiBQICOqEyR/2FezXAoPU1H1xBQapWTOutPE1GKSkgXYYlIWEw1uxfu0RlOg8HP3a17TaAlZLmpiaNDQtMCjxi+8R9VgLpGzai4gO7REVlICLn11G7ND7zbXKtNQMOqLwvtIaGaTkW4ZBSgopv84wSFkjhkGFFXBXZBDvJqZt/TEMUp8mpl1pHqGoFGAYVFRKqz8PwyD1WvlVS4ZB6mFQ0q7p+OPTAkTVqoUwU8XogIC7UX9sM7cUkP5t2TKEjh6AxFmLgKHj0SzkJDYv+Btt3hwiwA46tMAge19aI6o/jJ7ta4JKAWuFQbQDw8U/j+FWbCvUyN6DHd9mokHXrqhbxhjBoBUGKb0xtcAgNXVfvA0GSeu+aC4gnZ+O1NOJCCxfHeGGU0j4OxdlWzREZAmjb7VGBpl9a7iAr157DV8klUGtXq9g/EPGFEMtMCjl8HuY/r9VSGs1AU8/VAWUJAZUxN331TIDIS0wSE0amjYY9A3CHr4Padt+ROkeHVEiNB2XNh5G+f5t3AKDlN5XDIOUFCr+1xkGafMBRwZp048jg7TpxzCIYZD2FaS/ERgG6dAnBw/i3nvv1YVhAQZHORO6MM+/jPB1GCT9QkyeVarNorS1fPbVE7j09WEYqt2P6q1rIMRmwwAtkUG/LVuIrIEDkf72Byg/fjKaR8bjq9c+Q60Zz7kFBimls2iHQZb3jghXwqKjBdDkDhhkr7aJ2yKDVNR90TMMUqr7ohUGJX7xMXJqtEBQwmFcz7oHd7QMxKXPExA7uLngX60w6MjKAdhV+hUMqrwPq/Kex8TWudj75kpUnTBKWPtaYFDqmR9xPNG2MLf7YJC46uXS0LTAIGnh+lJNWqJEzhGkGuqj3G2WOWmKDLJTi0v6vtIKgwpuXUPCwVMIiLkbMXeXEortp/91EuGN7hCKj3NkkPZ7DoZB2jRkGKRNP4ZB2vRjGMQwSPsK0t8IDIN06BOGQfpzih4s8iUYpPSF2B0wSPRZ5pm9OLo8A3dO64ZoU3QEvaYFBkkjd+7oMBwtM7/ELkM7dK5rIU6aIoMUgIdWGHTt7BlE1KqNqKs78b83TqFJ6zz88G8LzJnSWojA0BwZlH8Nv+/8GFu+yUDzoc+gR6NyVm8hbZFBynVf9AyDlD5LtMGgPMRv/Qbh7Tsh2pCAzLxyiCqdYRWdohUGkf0p/36F9Utn4PtyEzD6oVx8vzMEw+f10FxAWkkbel1LZJBxfPk0NC0wSI39WmAQFN5XWmFQ4hc7EHR/B4Rc2YeLJ6qjTs+6SNn5PUo81hYRDIPUuFexDcMgRYlkGzAM0qYfwyBt+jEMYhikfQXpbwSGQTr0CcMg/TlFDxb5EgxSo6fWyKCsC8dwad9xBNd+ALEtYt0aGaTGfi0wSGl8rTAo5fAqLF51GlXvyEfaPbMx7oE8HHhzJUpNcHcB6SzE73sbE94KxIgNE9Aq2piqpAUGqan7omcYpFT3RRsMoq3BryHpUigq3Fla0Drv0lEkZd2Bircbk67cAYPE9Zl1+RgOXwxEneb1UN6NBaTl1r8WGKQmDU0LDMo+sx//bD8r1NMWj1JNOqHWgxWFKBs6NMEg86j231faYdDHCGjRC+VjgpB//QhObU1EYFgIbhvUmmGQ0oeyytcZBqkUykEzhkHa9GMYpE0/hkHaYdDq77/HRz8e0O4ILxuhe4t78Wy7drq0mmGQ/tzCNYP05xNdWORLMEjpCzEJrgUGebpmkHlBOKibQq9rgUFHVtRBjzeBao0fQGyUEaBI00G0wiCj/VlI+Hk1FsX9hCsAKneegpl97xRSiTRHBgEwpF3Ed1tXYO+5unh0SFe0rk4xR8ZDCwxSU/dFCQbtvnjCbe/pAASg/W1ipajCwxZHAWnrXaEs28qTde6EQfZE1JImpsYpWmCQmjQ012FQHq5s+h5l+j4igBPxSNy2HyUeb2P+m1YYJPe+0gqDDFnXcO3vHJRvUVXYHI7+Hf9TGso/fDunialZnCraMAxSIZJME4ZB2vRjGKRNP+rNu4lp05Bg0CY/hEFPMAzStnD8rDfDID9zuNrp+hIMUjNnLTBIzfha0sSU6qbQ+bXAIOqfemYvNq/YgoS7BuPZPvehvGR7bffAIMcqaYVB/20dgqcnHEDlXuPRrrYpdS6gDjoNayOkEmmBQaLVcnVflGDQtnNHsPr4T2qWiWKbUQ0fdAoGKdVT0hoZdPPXLTh/LhYlTduZG5CKjLQ7cGfv2sIXfD3DILvFwRGG6GixmpU70sTkXeo6DAKUtKcza4FBSu8rdTBoJbLzcwURspJSkJ+TYyWIHEjkmkGKHweKDRgGKUok24BhkDb9eDcxbfoxDHJPZBDDIO3r0J0jcGSQO9V0z1gMg9yjo8+N4kswSOkLMTlPzzCI7JOrm+IOGCQu4JTDi/HCi9cxcvvraFXGuHW93mGQ0pd67TBIvu6LnmGQUt0XbTBIOTrFWRiUmJgIim5SezgTuUNjnjlzBuI+BUfebYMVNwejkWlXO+GcEohI/3Rm/JycHFy4cEGt6UI7LTCI+svBFHpdCwxSel+pg0EfIjs/T5irLQxSglkMg5xaSnYbMwzSpiHDIG36cWSQNv0YBjEMcnUFcWSQq8r5Zz+GQf7pd8VZ+xIMUvpC7A0wSHSYvbop7oBBKce/woaNu5F/z2D069JYU2SQs1/oS5QogUqV1F/06Qs3ffFWe2iBQWrqvugaBplFsl/3RRsMApTq1jgLgwoKCnDlyhVkZWUputfZdWMLgwwZF3EisTTqSVIKbU+qBQalnv0DSWWaopYUNtmcQCsMUhJJCwxSGlsbDFIGiQyDlDyg/DrDIGWN5FowDNKmH8MgbfoxDFJ/X+hIaU4T074G3T0CRwa5W1Ht4zEM0q6hT47gUzBI4Qux22CQIQmXNn6JpNRIlG7ZHtUblTKfWUuamJoFpiVNzN01gzIzM3H58mU1ZgttCATRF3u1R1HCIDV1X/QOg+TqvmiFQUo+cxYGiePdunUL+fnS0sjWZwoJCUFEhLRajpIlxtelkUFqemiBQb8tHYTPEqNwJbsGunbugw4ta6KkqfC1eG4tMEi6tbxlLjGo0tFYc4cO/cIgZZDIMEjNCpVvwzBIm4YMg7TpxzBIm37Um2sGadOQYZA2/TzRm2GQJ1TVNibDIG36+WxvX4NBcl+IyYla0sSSdq9CWlQHVCz3LxLzH0T1uwpwdctPKNOrDcJNK0TPMEhpETubJkbjpaenIyUlBbm5xnoh9o7g4GCULl0a0dHRSiZYvW4LgwwZtP071XnJQurZ4/gnrTTualDL/MVbS2SQGsP0DIOU6r7oFQap0d2VNlIYlJ2WhrDoaBhu/YZlY97DlfIGpN4xAQuHGgub06EJBi1bhrDRo9EgPxWnfvgcGz7bg6RyQzDptUeEWlZ0aIFBN3/dhqTQB1GljqXGEWBdwNs9MCgLR7euw8GkSNR4pA8eqWlETdoig5S9xzBIWSOlFgyDlBSSf51hkDb9GAZp0496MwzSpiHDIG36eaI3wyBPqKptTIZB2vTz2d6+BIOUvhCTE7XAIOqfdekoLn65E+kl2qNao3wk/hqE24c0MT+hdwYGUUTEuXPnVK8tipKoXr266vbJyclISkpS3d4VGKR6cBca2sKg34Qv3c8gdcEIHGv4HBqE/Yc9O0MwfF4PtxWQljNTzzBIqe6LVhiUtHc5zv8thRFAQMDdqD+2mQBCXY0McmFZqOoihUH/bR2PBX81Rd+ml3G44iSMbpGHA2/FodT4UWhgGk0TDFpaB0tLf4HVAyy7vxmS05BTJtoMm7TAIDUT1gKDjmyYjYtNx6JjzgpMOfMUZnTMw+dv7kHj6UNBM2IYpMYDxduGYZA2/RkGadOPYZA2/RgGcZqYqyuIawa5qpx/9mMY5J9+V5y1L8EgpS/E7oBBoqC5168gPSkQ0XUqITjQIrMzMIh6qd0iPDAwEAQjoqKiFH0qNvBFGBQ6egAS3/wUVSfQF9UsHHhzJUpNMH6pd2dkUHZaNsIku02RpnqGQUqLQisMoppBiZn3oerdoXZPpWcYRAYLEYMfz8SCHyqi/T15OJnVBW9ObI2SboBBStrT63qGQchPxdGdSxC3dg8CuizF9M65+HzB32jz5hC3wCAlkMiRQWpWkHwbhkHaNGQYpE0/3k1Mm34MgxgGubqCGAa5qpx/9mMY5J9+V5y1L8Egxcm6ITIoPyMLBTYpGtLzOguDqC+lWMkV0qUv8lQ3hSJ3nDlsYZDhxm/45LO/kF+/E1oWfIJ3N6eixahJeKKuMR1E75FB0t3iOr+8Ab0LPsCiK4/i5UcrC/ZrgUHxX7+ECeuTEFT7ITQLPYmcSAOuRvbDrBENzdEd/gyDlNad3mGQ2f78bKTdgtW28vSalsigI2vXIXTQQJTaNwPzNl1CUnY2anScgil9LWlouoZBojj513B073c4eCEIDbr3QYvyxl0GtUYGKYFEhkFK7y7l1xkGKWsk14JhkDb9ODJIm34MgxgGubqCGAa5qpx/9mMY5J9+V5w1wyBriQ4m/Ic3ftsl/NFQUICMhOvmBrRF8sWEWojMOYL4i5VRu0dblL/NOnXGFRik6CQXG1jDIIqimYucIS+j/h9z8VryCCx/KgJfvfYZas14TogA0DsMUpLBdRiUiq8mbUTVuc+h/t+rsDjpcYx/qGyhVCI9w6DM8zuxaOFGZNYdiedGtkaVIECEFORbrZFBStp7DQxyMBEtMIjSF0NH98a52XvQ8H/9UdMmYo1O6QwMKsjJRWZSspLk5tcDgoIQGVPO/O9Z93fD3WWNgNTecf36daHOl90jOxVp2eFWsEwrDFKaCMMgJYWUX2cYpKyRXAuGQdr0YxikTT/qzTWDtGnINYO06eeJ3lwzyBOqahuTYZA2/Xy2N8Mga9c6hkGWLZJDrx/GyV9KolKFf3HpRA3Uffoul2oGeXpR2UYGHVkxFYdbv4pBdUKQlheOknl/44MZv5nTQfQOg1LPnkFgrdookXYRP+/fh39ulEGzTt3QqIIxgsF1GAQk/7wYM890wiJT3ZeCf1di9NY6VqlE+oVBBPriEDZ+PJpe/RLzFp7CI1PHInDjUmNhYx3AIPqcWXp0v9uW/AsN2sqOVdS7iX0V3hZ5v3yF+q9uRe8SX2P2ygCMmvIIypusdAYGUZfs5DTkZWWp0iu0VEmERFp2XHMWBhlrcY0G1gzAmoSHUTf0JH6XpNExDFLlhmJtxDBIm/wMg7TpxzBIm34MgzgyyNUVxJFBrirnn/0YBvmn3xVn7Usw6MLe97HnnE0qVUAddBrWxryrj5YC0jkXfsLJT08iu6AkqvfvjfKVCgDiEBpqBik6SEODwjWDUnHpciCqxhorpRRcPYojwQ3NMEUNDMrIkBBuaAAAIABJREFUc7xrmLOmRgaLG2Pb72mvgLRQM2jWImDoeDQLOYnNktomWmCQGtv1C4OAk2uG4etq8zHiobIIvXUKH89dhr3X6uHF90e6BINyMzKRk5quRhahTUhkJEJLlTC339plpFVf+pzpsfN91ePJNaweXQ6LW/eSHevq1augbevVHtWqVRPSodQcOTk5oLUpHtJaZWFR0QjNTkNOWDTCJB9FzsIgGjv3ViYKZHbpQ0AAgsPDEBRmbbcrMIgim67M34M7X6HIJlhFxamDQSuRnW/8bMhKSkF+To4aKYU2HBmkWiqHDRkGadOQYZA2/RgGadOPenNkkDYNOTJIm36e6M2RQZ5QVduYDIO06eezvX0JBsXvnIwNES9geFNpkeUwq5QHLTBIzSLQb5oYoLQ1uxoYNOK7jUjMUA8JHGkWERyCjR2HykpaGAYtRNbAgUh/+wOUHz8ZzSPjrdLctMAgNXVf9AyDgFRcOpmLCneUN9U4SsXFP5NQunEtoUiys2li5Jjs5FTkZWUrLntKEQsvWwoBgRYqWtwwiOpwxcfHIztb2f7y5cujdOnSivMUG9jCIDUdXYFBasa118ZpGLS0Dub/dj8KLp1Cx8WHMDRkBSZ+38xcL0sdDPoQ2fl5gjk5abeQ6wSIC40ugZCoSKFvTGQ0lj/U16Wp040nFdoPJEgWGIjgoCCEBAUhNDhY+Amhn8BAIR02KDAQAQTEDQbQNTAqLEx4j3jrwTBIm+cYBmnTj2GQNv0YBnFkkKsriCODXFXOP/sxDPJPvyvO2pdgkOJk3VBAWukceoZBSluz6x0GSSO/7ugwHC0zv8QuQzt0NhXA1gKD1NR90TcMkqxMO3VfXIFBNGJ+dg4K8vIdLnsCQMER1nWzqHFxwyDRYCrMXlBgTCO0d4SFhTldmN3XYJDSZ5qzMAgGAzKTUuSjmkwnDQoLE0CieDAMUvKG/dcZBrmmm9iLYZA2/RgGadOPYRDDIFdXEMMgV5Xzz34Mg/zT74qzZhhkLZG0ZhB9qbkVn6ioobRBRLkyCAw1pj89cfs9GHRnc6v+m079gYSMVKfGdNS4WUx1tKpcy+FYtmliRuDheGt2vcMgJdE0waClg6BU90XPMEip7ourMEhJc0ev6wUGuWq/XL/8/HycO3fOqaGrV6+OkBDHaZHvHTuAr88fc2pMR42djQxSOqnTMMg0IEWVGfIdgzgqfB0cbp3ixjBIyRsMg6QKrB39PCqWssBE19QDGAa5qpyxH8MgbfpRb04T06Yhp4lp088TvTlNzBOqahuTYZA2/Xy2ty/BIDWpPs6kiZHTs1PTkZeRqcr/tjsqOYJBm0/+qmo8pUbj72nvFAxS2prdn2GQmroveodBcnVfGAYpvZuce/3atWtIS0tT1alkyZKgtSN3+CIMUiWOTSOGQa6oBnBkkGu6ib0YBmnTj2GQNv0YBnFkkKsriCODXFXOP/sxDPJPvyvO2pdgkJpUH2dhEAmYk3ZTqJ1CWtk/AhAcFoLQkiUQEGSpm6I3GKS0GPQGgy5evKiq5os4LyXfSudPvqQdp5w5dA2DFOq+MAxyxtPq2lLknVKR6sjISNC6VDqKEgalp6cjISFBySTz62pg1lO7LDWDVA9spyHDINfUYxjkmm4Mg9qif8tW2sTjyCDN+jEMYhjk6iJiGOSqcv7Zj2GQf/pdcdY+BYNUpPooAQOrNDFF9eQbMAxyrI+aAtIpKSm4fv26ai/cdtttoBowag5fg0FKc2YYpKRQ8b5elDCIZkrFtW/evKk4aUptq1KlimyKGw3CMEhRSo82YBikTV6ODNKmH0cGadOPYRDDIFdXEMMgV5Xzz34Mg/zT74qz9iUYpCbVx59gkLMwJTg4GDVq1JBdM0W5mxgZcuPGDaSmpoLqtDg6qKYJ+bVECcvW5ooLHxDqvsiNaztGbGwsIiIiHA697dwRrD7+k5pTK7YZ1fBBtL/tToftSJPERPX1rBgGKUperA2KGgbRZCmqiYphOzooUpCigtTsssUwqFiXD6eJaZSfYZA2ARkGadOPYRDDIFdXEMMgV5Xzz34Mg/zT74qz9iUYpDhZJ3cTUzOeXJvijgyibbUp1UrtER0djZiYGF3BILW2u9LOtsC23BiU7kMREnIHwyCLOkVdQPp06nWs+/dgIfc4zOyUcWS58CiMafSgK0vK5T7FAYNcNtZOR4ZB7lTT+bE4Msh5zaQ9GAZp049hkDb9GAYxDHJ1BTEMclU5/+zHMMg//a44a4ZB1hL5UpoYzYyig5KSkmTqHRnnT7CjUqVKCAy01Dyyt3iKOjJIcQFrbEBFgClCQm778fDwcJQrV07xTEUJg2jL9EuXLinaJDagiCaKbJI7xuz/BBfSb6geU65hccCgVw586hbbH6x6J8MgJ5VkGOSkYG5uzjBIm6AMg7TpxzBIm34MgxgGubqCGAa5qpx/9mMY5J9+V5y1t8Ogy5cvIzNT3W5fJIZSEWBfg0E0ZwIdcukgBIAo1UrN4WswSM2c1bYpShhENlE9JYJ9Sgf5t3LlyrIpbjQGwyCjkgyDlFZU4def2rUS2fm5zne06cEFpF2TkGGQa7qJvRgGadOPYZA2/RgGMQxydQUxDHJVOf/sxzDIP/2uOGtvh0EU1XH16lXFeVIDNdERvgiDVImjshHDIMdCFTUMIksIhFI6oKODQFBUVBSo/ovSwTDIMQw6mXJNST6nXr+jtHU6JqeJGeVjGOTUMjI3Zhjkmm4Mg3g3MS0r57by5fHBiJFahjD3HRS3DAkqHu645WQ6GmTp0GGoU4lhkKsuYRjkqnL+2Y9hkH/6XXHW3g6DaIKUMkPbJcul+lDky/+xdx5gUV1bG/6YQURjFKNRYu8aa26MmkRjjZCoEROjYMMWe8FGB0WaioqKNVZs2E1EJZbEROxBYxJbErHEghgLJJbBxvz/PjMDMxRnztkHGThrnsfn3it77bP3t9Ye73lZa+3SpUub1YNg0MslIhhkXTDIbECLGEAwKHcYtO/6H1j8+0ERauY+dED9lnCp3tBkAMEggkE8wUUwiEc9gDKD+PSjzCA+/Zg1wSA+DaMPHsSGI4f5JimA1gSDCqDT8nHJBIPyUXxrfnRhgEFy6kswiGCQ1HjKj8wgqWvNyY5gUOGFQdF/HJctVHrWehfFbU3LSqlnkGzySpqIYJAk2TKMCAbx6UcwiE8/gkGUGSQ1gggGSVVOmXYEg5Tpd7O7JhhkKhHBoPyDQY+eP4X7vmhozUat+QF1S5fHtA9czA+UcQTBoEwxC1sD6YKeGeR9dAf+SkmWJdrXOw8kGCSLkvJNQjCIT0uCQXz6EQzi049gEMEgqRFEMEiqcsq0IxikTL+b3TXBIIJBZoPEaEBelokxGNR37yoxy8l1bL03HLPBoDP3bkErC2rSPbZxGdOr5gkGEQyyJHjzo0zM++i3+CvltiXLMzuGYJBZiV75AIJBfJITDOLTj2AQn34EgwgGSY0ggkFSlVOmHcEgZfrd7K4JBhUuGBR+ah/upz0y63dLBkx8pwPeeq2kydCCDYOSMPn4Tku2bnbMp9UaYmiDlibjCAYRDDIbOADyBwZRZlARW1sUUamEZupqlQo27KZFrRbs38DXihaFjQ37m4L5IRjE5zeCQXz6EQzi049gEMEgqRFEMEiqcsq0IxikTL+b3TXBoMIHgxKSr5j1uyUDFrXtRTAoF6HyAwYtP3/UErdZNKZdpTqoWbKsyVjqGaSTI6er5alMLDNUKDPIoiP2SgcRDOKTm2AQn34Eg/j0IxhEMEhqBBEMkqqcMu0IBinT72Z3XdBg0N20RzhzL8nsviwd0K5ibZOhBb1nEMsMIhgE5FwmVrAzg+b+9iMO3vjL0tB+6bhZH3UnGJSLQoUTBlGZGGUGyfLVYVWTrBk1GuVLleJeE8EgPgkJBvHpRzCIYJDUCCIYJFU5ZdoRDFKm383uuiDCoCE/rDO7L0sGvFOuMqY060QwKBexKDMo9yjKj8wggkE6f1QtWQZzP/rSxDmJ/96F5+Ftlhx7s2MIBr1cIsoMMhtCr3wAZQbxSU4wiE8/gkF8+hEMIhgkNYIIBklVTpl2BIOU6XezuyYYRDAotyApfDDoFiYfjzV7JiwZQDDo5SrRbWK560M9g3LXplzxkvi6XS9LjmC2MScSE6FSqaCysYGtSgVbtRpF1GrY2doKfygzSJKsVm1EmUF87nFv0wZ9WrbimwQAwSBuCeG+aCFup6byT1TAZlgwaDBqOxIMkuo2gkFSlVOmHcEgZfrd7K4JBhEMIhhk9phkG0AwiGCQ+KjRWeQPDKIyMYJBUiPWeu0IBvH5hmAQn36Vy5bF8qHD+CbRWxMM4pMx+uBBbDhymG+SAmhNMKgAOi0fl0wwKB/Ft+ZHEwwiGEQwSPwJJRhEMEh81OQnDMrr28RW4smLZ1IlybCjzCBpElKZmDTdDFZUJsanH2UG8enHrAkG8WlIMIhPv7ywZtm67JZOlq3LbvA0ydZlmbuGrF21WvgZG8PGMht2t2dBvuEzL/SUY06CQXKoWAjnIBhEMIhgkPiDTTCIYJD4qMlPGESZQZQZJDVirdeOMoP4fEOZQXz6UWYQn37MmsrE+DSkzCA+/ZRmTTBIaR63cL8Eg14tDNp48Rds+ivBQu+8fNjEdzui1Vs1TAbRbWI6Oeg2sZfHDt0mlrs+hbOBNGUGEQyS5Z8dq5qEYBCfOwgG8elHMIhPP4JB/PoRDOLXUEkzEAxSkrdF7JVg0KuFQRsu/oLNBINQzLYIYpwHmUTqo+dP0XfvKhHRm/tQgkEEg6QGEsGglytHt4lJjay8s6MyMT5tqUyMTz8qE+PTj1lTmRifhlQmxqdfXlhTmVheqMo3J8EgPv0KrTXBoFcLgygzSHeU8gcG0W1ihi8yygzK/Su9cMKgvC4To55B+fl/EggG8alPMIhPP4JBfPoRDKLbxKRGEGUGSVVOmXYEg5Tpd7O7Jhj0amEQZQYRDDJ7KAGMbNwWHSvXNRk697cfcfDGX5aYmx1DMIhgkNkgyWUAZQZJVS7v7AgG8WlLMIhPP4JBfPoRDCIYJDWCCAZJVU6ZdgSDlOl3s7smGEQwKLcgWdS2F956raTJj4f+GIM7jx+YjStzA/InMygJk4/vNLc0i35ODaRfLtM3nU2v22XfM1/ELbVIW3ODqpYsg7kffWkyLPHfu/A8vM2cqUU/L5yZQXndM2gFnrx4bpG+LxtEt4lJk5BgkDTdDFYEg/j0IxjEpx/BIIJBUiOIYJBU5ZRpRzBImX43u2uCQQSDlAODqEzM4GvKDMr9q7FwwqC8LhMjGGT2H9s8HEAwiE9cgkF8+hEM4tOPYBDBIKkRRDBIqnLKtCMYpEy/m901wSCCQQSDzB6TbAMoM+jlmlFmUO76DKjfEi7VG5oMWHLuMPZePSc+EHOwCPmgKxq+8ZbJT7yPUmYQ3SYmS3hZ1SR0mxifO+g2MT796DYxPv2YNV0tz6chwSA+/ZRmTTBIaR63cL8EgwgGEQyy8LAYDSMYRDBIfNToLAgG5a4clYlJiyrKDJKmm8GKMoP49KPMID79mDXdJsanId0mxqdfXljTbWJ5oSrfnASD+PQrtNYEgwgGEQwSf7wJBhEMEh81hRkG0W1iUuNBDjuCQXwqzt+7B7tOneKbpABaU2YQn9MoM4hPP2ZNmUF8GlJmEJ9+SrMmGKQ0j1u4X4JBBIMIBll4WIyGEQwiGCQ+agozDKKeQVLjQQ47gkF8KlJmEJ9+lBnEpx+zpswgPg0pM4hPv7ywpsygvFCVb06CQXz6FVprgkEEgwgGiT/eBIMIBomPmvyEQXndQJoyg6TGgxx2BIP4VKTMID79CAbx6UcwiBpIS40gygySqpwy7QgGKdPvZndNMIhgEMEgs8ck2wCCQQSDxEdNYYZBlBkkNR7ksCMYxKciZQbx6UcwiE8/gkEEg6RGEMEgqcop045gkDL9bnbXBIMIBhEMMntMCAaJlIhuE8tdsMLZQJoyg0QeEVmHEwzik5NgEJ9+BIP49CMYRDBIagQRDJKqnDLtCAYp0+9md00wiGAQwSCzx4RgkEiJCAZZGwzK6zIxygwSeURkHU4wiE9OgkF8+hEM4tOPYBDBIKkRRDBIqnLKtCMYpEy/m901wSCCQQSDzB4TgkEiJSIYZG0waAf+SkkW6cWch693HojitnYmP3TbQzBIFnElTkIwSKJwejOCQXz6EQzi049gEMEgqRFEMEiqcsq0IxikTL+b3TXBIIJBBIPMHhOCQSIlIhhEMEhkyAjDyxUvia/b9ZJiCnZziUqlgsrGBrYqFWzVahRRq2Fnayv8KcL+qFRQq9VQq1SwAZCu1YL9G/ha0aKwsWF/UzA/BIP4/EYwiE8/gkF8+hEMIhgkNYIIBklVTpl2BIOU6XezuyYYRDCIYJDZY0IwSKREBIMIBokMGYJBUgTT2xAM4hAPAN0mxqcfwSA+/QgGEQySGkEEg6Qqp0w7gkHK9LvZXRMMIhhEMMjsMSEYJFIigkEEg0SGDMEgKYIRDEL5UqU4lNOZEgzik5BgEJ9+BIMIBkmNIIJBUpVTph3BIGX63eyuCQYRDCIYZPaYEAwSKRHBIKXBILpNTOQRkXU4ZQbxyUkwiE8/gkF8+hEMIhgkNYIIBklVTpl2BIOU6XezuyYYRDCIYJDZY0IwSKREBIOUBoOogbTIIyLrcIJBfHISDOLTj2AQn34EgwgGSY0ggkFSlVOmHcEgZfrd7K4JBhEMIhhk9pgQDBIpEcEgpcEgygwSeURkHU4wiE9OgkF8+hEM4tOPYBDBIKkRRDBIqnLKtCMYpEy/m901wSCCQQSDzB4TgkEiJSIYpDQYRJlBIo+IrMMJBvHJSTCITz+CQXz6EQwiGCQ1gggGSVVOmXYEg5Tpd7O7JhhEMIhgkNljQjBIpEQEg5QGgygzSOQRkXU4wSA+OQkG8elHMIhPP4JBBIOkRhDBIKnKKdOOYJAy/W521wSDCAYRDDJ7TAgGiZSIYJDSYBBlBok8IrIOJxjEJyfBID79CAbx6UcwiGCQ1AgiGCRVOWXaEQxSpt/N7ppgEMEggkFmjwnBIJESEQwiGCQyZITh5YqXxNftekkxxYnERKhUKqhsbGCrUsFWrUYRtRp2trbCnyLsj0oFtVoNtUoFGwDpWi3Yv4GvFS0KGxv2NwXzQzCIz28Eg/j0IxjEpx/BIIJBUiOIYJBU5ZRpRzBImX43u2uCQQSDCAaZPSYEg0RKRDCIYJDIkCEYJEUwvQ3BIA7xABAM4tOPYBCffgSDCAZJjSCCQVKVU6YdwSBl+t3srgkGEQwiGGT2mBAMEikRwSCCQSJDhmCQFMEIBqF8qVIcyulMCQbxSUgwiE8/gkEEg6RGEMEgqcop045gkDL9bnbXBIMIBhEMMntMCAaJlIhgEMEgkSFDMEiKYASDCAZxxI17mzbo07IVxww6U4JB3BLCfdFC3E5N5Z+ogM2wYNBg1HYkGCTVbQSDpCqnTDuCQcr0u9ldEwwiGEQwyOwxIRgkUiKCQUqDQXSbmMgjIutwKhPjk5Myg/j0IxjEpx+zJhjEp2H0wYPYcOQw3yQF0JpgUAF0Wj4umWBQPopvzY8mGEQwiGCQ+BP6abWGGNqgpYnhjitnEH3+qPjJcrAY2bgtOlaua/KTub/9iIM3/pJl/lkfdUfNkmVN5vKI34JrD+7LMj/BIKXBILpNTJaDI3ESgkEShdObEQzi049gEJ9+BIMoM0hqBBEMkqqcMu0IBinT72Z3TTCIYBDBILPHJNsAgkEv14xgkNJgEGUGif8Wkc+CYBCflgSD+PQjGMSnH8EggkFSI4hgkFTllGlHMEiZfje7a4JBBIMIBpk9JgSDREpEMEhpMIgyg0QeEVmHEwzik5NgEJ9+BIP49CMYRDBIagQRDJKqnDLtCAYp0+9md00wiGAQwSCzx4RgkEiJCAYRDBIZMsLwcsVL4ut2vaSY4kRiIlQqFVQ2NrBVqWCrVqOIWg07W1vhTxH2R6WCWq2GWqWCDYB0rRbs38DXihaFjQ37m4L5IRjE5zeCQXz6EQzi049gEMEgqRFEMEiqcsq0IxikTL+b3TXBIIJBBIPMHhOCQSIlIhhEMEhkyBAMkiKY3oZgEId4dLU8n3h0mxi3fgSDCAZJDSKCQVKVU6YdwSBl+t3srgkGEQwiGGT2mBAMEikRwSCCQSJDhmCQFMEIBtHV8hxxQ1fLc4gHoHLZslg+dBjfJHpruk2MT0a6TYxPv7ywZtm6LOOWZeuybFyTbF2WuWvI2lWrhZ+xMWwss2F5ugU5Wzcv9JRjToJBcqhYCOcgGEQwiGCQ+INNDaRfrhnBIIJB4k8VlYlJ0YzZUGaQVOV0dlQmxqcflYnx6cesCQbxaUgwiE+/vLAmGJQXqvLNSTCIT79Ca00wiGAQwSDxx5tgEMEg8VGjsxhQvyVcqjc0MV9y7jD2Xj0ndUoTu5APuqLhG2+Z/J330R34KyVZlvnXOw9EcVs7k7nc9lADaVnElTgJwSCJwunNCAbx6UcwiE8/gkFUJiY1gqhMTKpyyrQjGKRMv5vdNcEggkEEg8wek2wDCAYRDBIfNQSDzGlGDaTNKZTzzwkGSdPNYEUwiE8/gkF8+hEMIhgkNYIIBklVTpl2BIOU6XezuyYYRDCIYJDZY0IwSKREVCaWu2CUGZS7NgSDRB40/XCCQdJ0IxjUBn1atuITjxpIc+tHMIhgkNQgIhgkVTll2hEMUqbfze6aYBDBIIJBZo8JwSCREhEMIhgkMmSE4QSDpKhGPYOkqZZpRZlBfApSZhCffgSDCAZJjSCCQVKVU6YdwSBl+t3srgkGEQwiGGT2mBAMEikRwSClwaCVePLimcgoyT6cYJA0CSkzSJpuBiuCQXz6EQzi049gEMEgqRFEMEiqcsq0IxikTL+b3TXBIIJBBIPMHhOCQSIlIhikNBhEDaRFHhFZhxMM4pOTYBCffgSD+PQjGEQwSGoEEQySqpwy7QgGKdPvZndNMIhgEMEgs8eEYJBIiQgGEQwSGTLCcMoMkqIalYlJUy3TimAQn4IEg/j0IxhEMEhqBBEMkqqcMu0IBinT72Z3TTCIYBDBILPHhGCQSIkIBhEMEhkyBIOkCKa3ocwgDvEAEAzi049gEJ9+BIMIBkmNIIJBUpVTph3BIGX63eyuCQYRDCIYZPaYEAwSKRHBIIJBIkOGYJAUwQgGoXypUhzK6UwJBvFJSDCITz+CQQSDpEYQwSCpyinTjmCQMv1udtcEgwgGEQwye0wIBomUiGAQwSCRIUMwSIpgBIMIBnHEjXsbulqeQz5ULlsWy4cO45kiw9Z90ULcTk2VZa6CNMmCQYNR25FgkFSfEQySqpwy7QgGKdPvZnddEGHQN5d/M7svSwcMqf+hydATt//G7/duWmr+0nFF1UXgXreZyZgNF3/Bw2dpssz/dmlHtHqrhslcy84flWVuNkmXqg3x1msl82z+rNo/ev4UMX+dlG39Wec/c+8Wjt++kmfz77hyBv9oHsgyf7XXy6Bj5bp5pn37SnVQs2TZPJs/q/bse2b5hWOyaMMmyTp/4r938ePNv/Js/n3X/8DfD+7LMn+5YiXhUr1hnmn/gWN1NHzjrTybv0+d91Dc1i7P5s/qW0tFP5GYCJVKBZWNDWxVKtiq1SiiVsPO1lb4U4T9UamgVquhVqlgAyBdqwWLzdeKFoWNDfubgvmhMjE+v1FmEJ9+lBnEpx+zJhjEp2H0wYPYcOQw3yQF0JpgUAF0Wj4umWBQPopvzY8uaDDImrWktZECpAApQArkjwIEg57kj/D5+NQ1o0ZTZhCH/pQZxCEeQJlBfPIJ1pQZxCciwSA+/ZRmTTBIaR63cL8EgywUioaRAqQAKUAKWK0CBIMIBkkNTsoMkqqczo4yg/j0Y9aUGcSnIWUG8emXF9bs32SWccuydVk2rkm2LsvcNWTtqtXCz9gYNpbZsDzdgpytmxd6yjEnwSA5VCyEcxAMKoROpS2RAqQAKaAwBQgGEQySGvIEg6QqRzCIegbxxQ5lBvHpR5lBfPopzZpgkNI8buF+CQZZKBQNIwUsUECbnIz/HB3Bf7+NBQ+jIaQAKZChAMEggkFSjwPBIKnKEQwiGMQXOwSD+PQjGMSnn9KsCQYpzeMW7pdgkIVC0TBSwAIFHh0LhOf5oVg0uLIFo2kIKUAKyKUAwSCCQVJjiWCQVOUIBhEM4osdgkF8+hEM4tNPadYEg5TmcQv3SzAoZ6G0D1PxxN4B9rYWCilymCY1FSoHBxQVaWfp8LydX4PUVBUcHPJo9c/TkJpmD4cSlu5W3Li88G36rR2YGlcfUwdXQkL4lzjeeTfGNBG3LktHk29zVyovfGv8tLyen3xr6SnIPo5gEMEgqdFDMEiqcgSDCAbxxQ7BID79CAbx6ac0a4JBSvO4hfslGJRVqBTsD/dDfJFaeHz6F1TzjsaYJkUsVNP8MK3mEtaFzMZfpUvj1q9P0SN8JpyrmrezdERez//44mqEzU9E6VI38bvGDSGznCDj8nHvwBQEfV8KVZ79jPOV/LHEo5GMwCxvfQuk4MpVFapX/Qsz3b6H82pfNLa31HM5j0u9mwqHsg7CD8m3L9My731bkL8XCva5tewMEQwiGGRZpGQfRTBIqnIEgwgG8cUOwSA+/QgG8emnNGuCQUrzuIX7JRhkJNRz4EVCICK1IfD8kL19J2Lt6Fi8s3ACGlmo50uHPQdubPbGsZYz0KMqoH1wCIFT78Nzlgt/j5nnAGyBGzF5OX8S1k2Jx0dT3QQA9OjQRITdn4pwFxlSeNj61fEIDy8GP/9mgoyJa4bguybLZMuweXEs73x779Au3PxfR9wOG47U4avQPT0a42MaIMK/mXSYpU3E7k2P8LFbE2GOPPOtoHYe+lYgWfL7NjU5FQ6OOlCWl75Fgf9eyEOW4RPYAAAgAElEQVTfvoJza+lXL8EggkGWxkrWcQSDpCpHMIhgEF/sEAzi049gEJ9+SrMmGKQ0j1u434IPg1KwM2QDqvqORGPJJV0aPDrwNWY97YOJqiBMU89DWAfdZDdipuJYmynoUdFCQXMa9jwNiZtn4ECT8Wh3ZBSOdVgL95q6gYdCQmEfGAAd/pD2YRkj6+fuRbMRI6Ha3E+G+VNw+sh/qN+yqgAhMuf/BPHe8XD6eoAuGyjLC77lqzedX/NgL1bMBr6caIPZYfYInd5aeG769WhEHO0CH9eylk+dw8h7h+Zi/t+dMKncPPl9ixScit2K39PbYGC3OgLgCwtKQr/ZrngWMxbf1JwNzxY8mWUpOLXzT9T67H38s1QO32pwaf+vsO34geBDbVoK/kNplCqaiGXDD8vg25znL6ndC6+pxWT0rUYox1uaXB2NXOdg0KNx8vvW6Nz2vumbp/Pn7feCXOfW9HDl9bkVe+gJBhEMEhszhvEEg6QqRzCIYBBf7BAM4tOPYBCffkqzJhikNI9buF9rh0Hah5cQt2U77lQfgAFt3zTZ1f3T3+NO7Y9R1zYNsJdej5N+JRqj3Z9g4KFheE9zEqEDYtEiKhgdVSexYsUNdPXphnIW6pnTsEeHJqP3tlZYNtcJZa9vwrCpGkyaNQCVH8RiXmw1TBjVWHr2CDQ4FNwF3zbdiNmd30S6LPOn4MI5Nd5uUBLIMv+Nzb0R/mAqpvWvjIdx07G7oj+GNhULO4zmZ9lXY3tC0+8XDG2ue8GPezcaUz62xcmV85HUeTK6coC4RwnhmJU0FlNcSkDL69vnSUhOrQDHLGzqbuxgjLgThC36ptGsiXTA5aGY06cEUlNLw0GXvCL5w+YPejYDUc1/kCV2DOsLrbMWPlvtUeTKBXwwcxk+OMHn25QbySheyRHP9fs3nX8hqq3/XEbfavD9omB8e6ok3Of5opk6b8/tm7yxk4P3X+X3gjzn1mgTeXxupRwWgkEEg6TEDbMhGCRVOYJBBIP4YodgEJ9+BIP49FOaNcEgpXncwv1aNQzSJmJZwCF09O2FhzHdsKT8OixwKQs8T0Ma7JF+4xT+KdsU1SyuUtJgv+9IaEavQteKKTi3fS32JlVB577doI4bgm+qLoZnS1toU85h27rvcP3199C7b1uUtzDjiGXQ/PSLLdq11HXRYc1gn9o7oJQ9AzYTkNx/sVAeln5rH1auO4NntT9D7251LC4RS7+4GCO3t8I870Yoop/Dtpk7+jf9A2GBSeg311XI9pA6v2nIpGDXzD1o5NkLVVi2i9H8Nw8sxcZTz1GrU1+4CMBIyidz/spXjEuqdH7Zc6kE3nMfhDblpcwN6Mq2uuCNWNPMLqm+ZatgWT+h4y/Bfbkb7iwdgiW/lsK/TxsicO5A/Bs5LsO/DKBdPvk3Kr5XTzLkS4z1wvStiXiz61xM+/LNjPjpbictdkxVZPE4AgtVnyMqwAVvZuxrAGw5fJsY0wcx5Vdjcodnuczvgocy+PbxhdWYtskRY4KcUdYoduzy+NxKjZ3czu2AtiVk+V7Q3jmMvUkt8Im+txn73rEp4YCiGnnO7cWl/bCj6UpMaloEurNvK5zNjx7Lf26lnXadFcEggkFS44dgkFTlCAYRDOKLHYJBfPoRDOLTT2nWBIOU5nEL92ttMOhe3DwcaTACzdUalCv6HabGNsXYOlsx9eC78PdxFsDMo4Q5WK8aLSEjhb3Q70XA+FR80fU2LjUYjs9K/oRZo0/BZfUA/DFyERyjQtDaYriUVeRM6FN99zDsL90Gr/24E08Gr8Gkxr8hdMxZuC/Xl1hZ6J+sw9iL2TeNR6LM8afoPrwF7m7+CnNfm4sZVebB83c5rjTXIOnXI7jz1seodS0QQ472RIxHIzxKCJRlfm3aLZw+dhsVP3oHJU5nzs8yF1aWWYPJ+vI8ifKANXE2LtvKzNJhV71rcOzHP/FBu3ckT890GLTHHp8394absy1YVtmI1TUwl5W46cvDeBtqv7iwGAuu9YOH01XMa/0Vns09hIl1jmeUn/HMz8rCntiWRtFnJxHa6zC6fTtO6If14nQY+u7rimhvnobdSdg8KAwOMxeiY/G8mB/QpuzA9M314TusdoYPE2OGYMGj9qharAHG920swbf5d27nd7rK/73AsnQ8NqNu+EjcjvTF9dof4cbOA3h/2nJ0+EeGc6tNxNKvNqPhgLJIeNELw1r8gy2jwlEqZAXePSLXuZXgtiwmBIMIBkmNIoJBUpUjGEQwiC92CAbx6UcwiE8/pVkTDFKaxy3cr7XBINYnpnfN3WifsAJDG/+Drzs54/ak3zC5QwmkX1yNNf/0xoCWYsuSTMVg5RmdVjTEluieQvkXexEOTPJAWPOjiD71Pwz8xLQczUIphWFC9ojHYth1nQ7vblVMmlDXP70G2+zc0bOBmBmzjNUmYo17bdweo4Vnc/azFGyZsAr1Iifg6Yb1eL1HH9SxMJMp+ypY/6WFePFZZzzbNAVXu21Dt98GZWQFnOKcP/3ODkz7WotOnZ9hy/REdFvhi9IxhqyDh/h+1XE0HvipxJI8dt39E9iXcMDDOOOyLQ1ORvXD1LPVUTk5CU3858CtRTmLs7Fy8lRC5Nv4tsmZjL5ShyaHwj44AA3vpqKY/uYv0R5+noQjO4/D9sMv0IJlQz27hC3+O1DFsw0ODtmHtut80SiNY37W8Dsh3KQsrPvTzEwz1qPJuCGz6PUjRSiJK/lsB8b62mDy8q4oa5TJxj3/8zSkptmj1LMdmDT8MN6q+wh/XE3WZ05VEdZezNFBciZWfp5bOb4XGJQcGrIPHb+KgeuHps3pEznPLYsFNn+fdrcx4aq30N8s/c5G+MY0wAyPSpznVnyk5WZBMIhgkNRoIhgkVTmCQQSD+GKHYBCffgSD+PRTmjXBIKV53ML9WhsM0t69hcsXFiPwlx5CRkr6lVhM8t4JVT07PK84DDOGSe+v8zBuChaXCYBni+em5RkXFyPk9x6Y0l16o+L0W4fx7QlbtOzyvpDx0i++J7ZP1N1BJkcTauP537xuXJ6hwX6/SDiG+3PfeMayLmbEvgsvp18QHnoZTsHj0fyNRKwdF4smsydwNOhOQXJycdj+PA3fNQlC+3NBiLjQCcETm6MUy2rgnV+biC3ei/Hg/Wo4FlcOActdcC14vFHZlu4wsKyYW6c345DdMLg2tfCACIaJ2OkXho2X34RrRAS6VtFnYgT7oflrZzF/UgK6zhuoa6ot6ZOCXfO3o9Jn/8PPwStRbeYCdLgciPDHIQhsfRa7lpxAkdaD4cwBEe/GzsDE8+8gyscZJY3Kwp6xG9saLMMYMXrktEdtAma6fQ/n1b6omTAZgUlfIdK1iu5GOM757x2YgqDvS6HKs59xvpI/Fo+qDRtbexTVJmJ50Fl0ncrR08sIwjW8Jv+5ZVKdXeqBC87zstwwJ8+5Tbm4Ez9daoz2n1TFg00umGO/HrP1t/vJ0ZzeeP47MUaltJq9mBJVAcHestyzKOnUZDUiGEQwSGogEQySqhzBIIJBfLFDMIhPP4JBfPopzZpgkNI8buF+rQMGpWB/hC++/eMfpDedirmjGuH3yE442GYHJtZ9gacl7CX/xl+QQX/tunBVvFBO4Sc0nA3pPgfPOlZD6tVKGBI2Ao0llocxiLJ4W3V80vQopq+ugZlznYSbn2KqhGFskztYN/0g2s6Tfj19TvM/2NwbIw82QutSN/DoQ29M6VLFQo+bDtP1QTmO17v2g3OV3xDRfgxuDViLoP61UfLOPuy95oRPOECBNvUyzn13AL80d0ef/2bCafRtuC8NRf8GJXFv/27cbNeZAzLp9pJ+fT/in3ZEa1U0PEN2QNMyCgt7Xs2xrColORmlHR1FaXV22Uzc6uGJ9tcj0XrEUyz+3gcNb0Wj7/AjaPhZZ3Tv2w11JTWJZllL4zDt8F04dp+Lha6VdbeRBd7HkDk1sWPQKOxL/xxjIsehTRlRS84YbACgQpmiTGVhN2O98EPNCLg3AO4f/wE33umAxvYA640zYvN7mOffECfD/XCrzxyhRxbXJ5cr6b96Yz+WzzyI8h6T0bOmncRHZIdw1bfJd24N3zs6n+p6eqllOrdswy/OLMasvzuju2o+Jl90R4xHLaEnWpLbDHQteRyzvy4Kz+nOkrPgss9fBpsHDsThGs54/U4KWk8MgTOvfyV6LiczgkEEg6SGE8EgqcoRDCIYxBc7BIP49CMYxKef0qwJBinN4xbu1xpg0Itj4VhU3A+ja5zD/FFzUG/mcjiVS8SWkZOwq/wIzAxyFlk6pMEvh/9Eg1bvoOjzJGyZEI2q4X5oXkJX7jBiRQ1EhbaGLWfZlvbBSSzwCsVP996E27Rl6FETYCVogf+MReQXqVg7eBoe9RyLzz9uYnETamO3vXT+7mru8gzhyvh5CXhvWCMkTIyE/ZQV6JQUiGHRFfGFixq/HCmHIWEuHBkvuh5Nfi1O44vzPmjGbiYLd8f6kn3QpfgJnHpjBKawUjpJnxRc+u4AEut0hHPNkmAlaEErK8DP6w1s7jkI/wYcxFcVxZZVpeDKVRWqVyuVbUXpVzbBZ3t1+LT+HoP3dcRG/2bQ3E2Fg9SysGeXsGvterxoOhkujROxdvBqVNX3q2J9jmbd98aUzuLo5P1fj+JBvQ9RlV2slwMAfe+WfGVhDPL9/bwGqjwwzlIDzizqjj1NN2JSg0f4jzVPl1iy+Pj0TiS88Rlal8vlSvruJfCEZQdJip2XQbiG2Dc4XOK5TcKxI8/wQcuqws11Yb6XMpq6M596nmc9vUpwn1uWLRkQsgp//9MCw7b6oLU9hAysbxssEnpL+X+1H80nDEa7FlUlgaCXzl/lR+5SWkkus8CIYBDBIAvCJMchBIOkKkcwiGAQX+wQDOLTj2AQn35KsyYYpDSPW7jf/INBKTj3TRwete6D+qcmwf/P+ng9uTj6+bqhzsNk/OfoKOlFxrDtiyud0X1HE4RGhqKL3TcYPru0kLFTCkmIHdMTJ7r8hDBniW+qLBvlYixWbktHC59uaGAEmIpCg8PhIXg8LBxOErM52B7yen7dlfHNsKfFr4IOQvaCvgFylbQU/JtWHA4O0l61WR+jkyuDMOegHVz8wtD5fghCrw3BNFcd+GG3HT2xdYCDONZhEtFnVwbjZvt+ePq1B666xWKkKhKTfvkMgc2PYvOlThjwyZuwF+leloE1stFWtD+yNltGS0K4H9K8wtHy4k4sOVIEHw/4RFRvprQ0wJ5BGqNPQmRzfNf0KCa3sUX69U1GMWrh4c0yLOWPC1DVe1uI8S1jcwag16WUbT1PywZeDI3Yhy53xTOj8qFzsVH4WdUGvbs0kQRqtA/OYf3cGCSrUxB/uS3mL++Kf8K7y3clfR5AuEw3aLDP932E/jMQsyLGocHlzAbp0MZjXsulKL5qHYbUleZfZnU/YRe+/s0WI7/6BLYZgKmyUMq4zmcfGoeN5Mq0y+v5pe/cvCXBIIJB5qMk5xEEg6QqRzCIYBBf7BAM4tOPYBCffkqzJhikNI9buN/8gUHsN/OzcN81EE7lIfwWPeTLWLy/JhgdVeewYsVFdJzUjSMjRYNf9sfh5M7dcPReia4VAfab+QkH38Nn5X5DUhNfSTeRmUiqTUBEx514f1ew8Jt5dhvWnNeWYrbIbI5c3ZRH8z++sBkrd13Hm05j0bPGcZMr45lGYf94I1zfc8TCEMo27G5sEOIaBKFfhUMI6XgEn34/DmkR2Xv4SJmfXbk+bd1NpDQdig3ebYS+Maz0r0mEH8ocXYp9Tz9B70+qSAIR7IV9/ZKbuJKoQr/Zribxx274GuLxPdKdxmLepDaiQOWLhEA0XtQIcat6msa0Udkiy1q7d+BrnGowTDgTUj+sN9CPDbzR3c4YLvEB0IQwGyypdQ0rXNmNbJkfFi86yPcmDkd8iaDDpdHVfxXGtpDe4P3iUg/82nkeeujPbMDloZjTpwTOyXAlvWHlckO4TEWScPS7A/gh+jpcVvsKpXOJMWOx/GknvHfnJOx6BwjfRTwflgE3ZmQKvLawWwk1SAj/Esc778aYJjyzZtrm9fzyrDLnWQgGEQySGl8Eg6QqRzCIYBBf7BAM4tOPYBCffkqzJhikNI9buN+8h0EapD0vliVLg2UuzMaLzzvgxdnz+Ke0E4Z3VmP3uu9w/fX30LtvW0llVWzLWs1eBIxJBctYqKK/Rp79d9baQnP9FP6yaYQmlaT1GGFZC+tCFuLg3WSU+2IuQhscwPiYBojwb4aiSOEu/3h8YTUC58cj9V4Z9IyIQMd04xIcafMb93dh2Scz9r2LEe5PsKbzNLy1bD06yXH1tD7WElctR8rAr2ATOR6JH7TE2Y130GPqCNS1T0NR7U38dq0y3qkrTXvdlfHz8Lt6EgZ2VuNQ8Ahc6RMN95q60j/fuKaYMUpcM9v0G5dxvVKNTECjjceGzfXRtco8BPzZA0NbVcXbtbKXjFl4tDKGsRvyFkXfxKUa7pjTxxSosLX7bG6AEG8WQ+I+KYlXoKpV3QRMMbAaOvAQum0cjxoyAdAbMVFYnfgH6vRflCVjKvNKdp7eQKyxtyET7eLSfjjWYa3gV5btsqbnYKHkjwd2ZD234Z2fZvQOkwvCPTowCV53PIS+T4beSVHC9wJw/49fcKfsu6grsT991u+FVtcyG3RDm4CY9aXQu28dccFjNPrevumY8u1F3H7aDIFzh6PmaXnnl7wwkYYEgwgGiQyZjOEEg6QqRzCIYBBf7BAM4tOPYBCffkqzJhikNI9buN+8hEGPTs+B96r7sLt7EvW8v8NQo99ea9Nu4Y+rKlSoVh7XVo7DHy5zhWwAqR9tcmZpmdC3R3+bEcteGLYqFW+2HIs5/WtLnV6wuxETgdPOXuicvgOThlzBgK3jUHzzWHxTczY8ObIhdItKwvpZP6PLpG54Fjsaw64MwzaPRkJmAe/8hv4u1cpqkJZmg7NLZ+Jss7dxccULAZrdleHqabaDu7GjsaHqAoxMD0O7yNrYurYnyj1jfYnOCJle5USon1NZ1d3YwRiXEoR1/SsL2WQG6CEOAWUugl0RH/RsM7Z7N9KBGD0Mcmv/C0Lcv8CTSakZ18eLWDq0D9NMmp4zGLQlqQ9q/PAVLrguQ8+KdiYlY6mSeg+lIHbEG9jRNnvGDoMRI7e3wjzvRkiXAEDTHqbBvkRmTduNDeuR1K0u9o45C/cFbnC0z+zVI/iB/f1ylqki/sN6MXkteYz3K/6EH8uHYn77XzDWNw2eC1xR+VY0vj5ZHvdOPMWYWS4isrE0SE5WwdFRh9dyOrcNr0uHcMa7TL7xLxwrMWBoCsYSY/oImVLNuk+DR4fXxQuTYZHT90ItHJaxQXdkVGlM8KiFM1F98XXNr7Gg82vyzc+xc7GmBIMIBomNGcN4gkFSldPZnbtxAxPWrOabpABaVy5bFgSD+BxHMIhPP4JBfPopzZpgkNI8buF+8wwGac8iZnU6eg9oLGTrTF9ZA76jssIYDZKOrUH0kXoYJbL0Juv2MktWWF8aDQ4FTkDyV4v5bzNit/acDsPs+974/NJIbHlSBbfTnRDs0Rzpws1URZGaWhoOkm6TArQpJzF/+CF8sLErfh29CU8q3kB6mxkY2/I5km+XhmP5FK75BcZhlCFV6XSYUAo22ekqdoaEIqnDMgxrKb2s5/GZxfBeXwGTQl2El/eIo13g41oW9w5Ng9f8y3jt7Q4Y5emGuiL6A6Xf2oi+Pa5i3B4foel35sf0hfsFRwNw7YNvMXdzfXR8EYLvmqwUYB7rGTSx/2Y8au6O4Em1EDsxHk4LxV4Zz/rGdMBv3Q5mAEIdDBqAHjV2YGLrKNRYtwdjmkrX3KDHkZj5uHL1Cor2icwW56yh8Dd1F4mGlOys+n92Gt2+zdSewaBbvfqgRtxotJtfC+u2jDO5eS9xjTdOd5ghCeYm/fgDnrXrgGcxYzHtWw3aTFuGL59uxsL58UJJ3vBuVRDvNRvVIvxhOfRLwuaBI7H/9Vr4bOIsvL13aA7n1hHSIJxpPBpDGdZ3K9A3CUMWmJYYWvhVnG3YyTkheDyiD/6cuDHb90L511K5GnTfT5iDUfGtEDPyPgImXUa1UjdRqv9k9Kx7F8l3K6C8Pd/8UvfMY0cwiGCQ1PghGCRVOYJBBIP4YodgEJ9+BIP49FOaNcEgpXncwv3KDYM0V6/gaTXT0pV7B6bBZ5cWb9f4EN1HtzXKIEjBlT9VqF5XWikO638zO2IhbtT0g59PG1wLH55ROpQYF4RZ59sJ/V3Elt9klY69IE+JqoCg3ufh7qlBYPQA1E7Zgbnb3sKo0c0lz39v3xQE/94eze4fRt1wf7y1yQXeD2dh5eDauBs3HbvLTMRQkRlHCREtsKflEQS2NO2ebIBl4Z0uwH/493ijohblBs+Cu8XNbFNw+sh/qN+yqrBf7cNLiNuyHXeqD4B73dMIm7IfdSf0xoM9/6HvOE7NtfFYN+UQEoo66UvwMj1i3OhaXCaKBidX+mDxnsdo4hGJsS312RrGfXteS8SF8+XwdoOSFp6e7MNYVs7UE++i1s8/oK7hBruLizFlowapDytiRN8n+Druf4gwZCNZ/KQkXPm7AqobbfrIhvWo2aUKlgckosuIdqher1pm9ow2EcvGHYLTPHEw6+JKH5yq3RDH4utmaH9xqQ82p/6Lh1XGo8/TmdjTYBEm6WFW+q19mLbiMfoGvLzHFwN8Q31VCIzO0jdJyCjzxKry4ZhYbj16DE1F0P5xevCjwc24GVjweBCmfSni1jltIrbOXIS9f7VAwHJXVL6+Sd5ze2guJs+Ph12nIEzp/i/mj7+ky4zSJgqA9XLL5fDoILJ7eQ5x8HDfJCwpMwtuifzfC5nTp2B/sB/Of9QKd4/WQYh/QySEd8Z3TWMx2fkZzq5cjssdPNFV3OGyOIrzciDBIIJBUuOLYJBU5QgGEQziix2CQXz6EQzi009p1gSDlOZxC/crLwxKweYRlRH/8VUs6K5rkMHKSH48UQXt25bDo0MTEZjki0hXic0zjPbEsi0iDnSAT//KQs+Y4fMqYOacmogdFoDfHN9Akcbe4l4gs+r17BK2ePnjvPN8TPnEFjtDvkHjwEGofGsfVq47g2e1P0PvbnVElK5kd4ghM+FQSCjsAwPQDMDNA0ux8dRz1OrUFy4SoMSNmKnw+eEFhs4LRuvcsmoqpiEN9qJu22JNob+pGYQhDXS9XJYFHEJH3154GNMNS8qvwwIXNc6u9MawVQ2w5JCHiCwOBpZMy6oM5Vof2YzFyjJL4dWyhElZFbvSvZjIK91fsObYj6dgcodnOLt0KBaXChf6u7APi5/M3k8WHhyjYdo753D87DPU+OidjF5XxnMWuR6L1ec+wMBP3tRZGa59F/Eolp3WxlONRbt8hMbE7MNgUK1enfB78JfweDwFp6e3NgGTLK4cAgPM+kL7MBX/2TqglNGV9IlGN4TdjFuKc02HcjW2Zj5d2n8Jfm0zA4sGm/ZNOhM1DKedZ+LdE6uR1H4YnISeXhqc2rAed5v3hHNNS+FcCk7FrMPPxZ2Fs2lrVC7KoJUc5/bRsXAsfzIGHm1fx71DkzHmlx5Y1/UUhgacQ/lSWrTwnsUFUtIvboJn0Dk4Rwajo90OTN/+LnwHV+b+XjCGQUImY6l4hIcXg58/+9ZJkbVBt4iwlnWokmHQiBXLZdWyoEwW9GUPlC8l7ZdJxntkMOj8jRsFZduyrbNVvXro07IV93ysTGzB3j3c8xTECRYP/kqWZSv1DE/o3AW1HR25NYw+eBAnEi9yz1PQJmhStRqGf/yxVS6b/ZtsY2MDlY0N1CoVbNVqFFGrYWdrCzv239l/2toKf8d+xsawsczGBhD+kz7yKkAwSF49C81scsKgF2ciMft2P/zvBy+kDl+VrXTlxYVIhJ53xxQ9KOIR8e723lhVKQaezXWzsOyFP1ym47PyQNpDwF5EWZLxOkyzjZxhuy8IU+P/h551/4L2c090FFkOZtzLiD0nazNY56qAAQaV3u6FX+pGoCcDLhI/rKTn5sevY12YPULnOmVvLiyxvwuDEZN++wz9yj9Ghff+xuLYdzG2zlZMPfgu/H2cJTf8Fny30hnTX1ueeVuVvndPry+SEfVFI/w14AEWdJfoUL2Oz+MnYprtbAR+yP5Cg/2+I6EZvSrjdid2G9ziUksR5izuOawpt/cKBwxy/RdrQxPQJnwmmE/Zh/WNiSm/GpO5s0Q02DVzA2p2eYq525tC15g4BTs9e2LT/fZwD5uA6rFjcKzDUl3jZVbamLAG6+x6oX+Tl5ejsZ5Uy558gIrHYpHqugyTO+j3zzKmBq9G1aiQLFBRYmAyn26qhlpJw3G8Q5xpQ+jnSfh+bRxetHeHc1WpDcY12D9tNuyGeKLhzwEYcsEd2yfWEhqNH679EUq/4YrhIn2b004TIvrjap/V+pI4Dfb7RcIx3B+NnosHrJnzp+BwlA/mHLFDV69w9G/yADvD/XC0UX/U+vsJvhz3iWjonHIjGcUrOerhYAr2R/ji2z/+QXrTqZg7qhGKavUwyOsNbA1NQOOpbpDeglpiTMhspmQYJLOUNB0pQAqQAqQAKcClAMEgLvnyxJhgUJ7IWvAn5YVBOWVFCKU8gUnoN1fXO4M1MD56YCuiD9RDwIKuIhrNpuDs9igs+aEc3INHoHmZTL1ZOc7A9e9haZDuxh5df41A4Zp3qZ8cs43mOqEk6+szMhDFAr7TZcaI+DCI0ndfV0QLZUE5N4k+FNwFax7WQ0fWs0NMNpA2AbPGX0YPvc5sWRn9XfZ5wnWeDbxWRphkdEjt76K9sw9+Xb3wxqyT8PzwKr7u5Izbk34T4EH6xdVY809vDJDQe4iV4E2bBzR6+i3S+ut6PLG/mz3lFJIfFcOX4xrh+4WPMHSui6gG1OwGqcOh670AACAASURBVPURwdh+4gXqjY1EWIcLCBiRCo9oV2Ge9Dsb4RvTADM8LO9Ek5PbH8aNwqqKCwW4weI+1FAyJAxOQezYiYD3StFXij86vQST5+/FowZ+mDGxWQYMMO4FdPnsBZRp+LZoUJCxD+1ZLAi4hH5hrDkz68fUA7+67MoANeya8bG+Npi8vKso7dn8zIerdryNQW768i4D4OuZiqU9O+LYx/uwahhfQ3fDPgT4+1oCZk99jIGuVxEenY4hvgNRVwC3GqQmP4GDoziK+yIhHJ/t7ohv9N8vhmexW8PG3vLACuFWuBRsDfkGzQIHifhOyxpFGhyesxDpAyehtUMKDgX3y/AB6+szJqwYpnw7XDSoYc3Wg57NEDI0XxwLx6Lifhhd4xzmj5qDejOXw6lcPEJc1+C/6h3xla+rXisRX2xWOJRgkBU6hZZECpACpAApoEgFCAZZn9sJBlmfT6xiRTww6GVZEaxHTcDloRlXaaelpsHeQQyp0eBkVDCSXKbhs5I7MHmeAwKCTHvRJMaOwbhNxVD3tfuoO2oxhprJgjAn+MuyjczZvuzn7Lrsb1mT4uZ/Y9nozdmawT46vxu2H3VGVZFtRlivlaV/l8KdN/pn6Jy4djkSKt7D0b3V0KLUCZPmwpb2d2EvuVeuqlC9mmn6vfZZAmb1O4xPNo5HgyuxmOS9E6p6dnhecRhmDGtsce+kbADxOYMHmQCxiuYkvtlREh3c9GV4EsqqTkaF4PGgQLQuocFOr0g4RvijeuxgTNEE6cvDkrBu+s9w8hF3y5kAOtJu4ddfn6DG+9XwOru5K64VluihEiuFDLs/FeEuugwboQTL3gGlxPhWG4+wQC0mhbbBiwuL4TH7DaH3jZBwZNzjSFwSU0aI3v/jCK6Xbokm5VOw02sRHIP90cxeV9KZ9WYwKSV5ApSM8UbQ9/fQ2n+5/pr4eKxY+Bh212Lx8IN3ceWvJgjx1oFcyR9tIrb4r8IjFw8MaPE69vkWx+pa17B+cGWhafqSuKYYIbEklYHhMP/D0PZfkiWzi30v9cPUs9VR1cYen/mFZGSCSdqHNgEzh1xG/+U6SGnoTxbszQcpDdlvLEPz0z8nwf/P+ng9uTj6+bqhzsNk/Ff+EU7ttUX7Twpgc6BchCYYJCkCyYgUIAVIAVKAFJBdAYJBskvKPSHBIG4JC+cEPDDo5VkRGiSEf4lfXXaLzqYxKJ1xxbU2ASsWatG9bxM4OHC9PmZzonDr1YIktPaLRL/iy2XONmLlGcFIKFYM5/aWhMdGH1TYzdkM9nkaUh/aCDpokpNh41gKCcEjMhpnn1nUD9/Vj4RX2zehfXgL/zx/C+XFJUUIt2qNbLQV7Y+szVbqZ3xtuRRPmAOInueHZuspI+nkGQGki0tn4pa7J1rba3B2pQcW3O+ELm/8hPMVQ+ElsnToUUI4/A7WR9f617BpXz3MnNsavweOz7y5TpuI5WGX0CPAmSNjJx6BU4shJIj1cwFYI2GfBz4ZfbiYhsPnlcbMWaZlgOZ1SsIWr9l42K4LbOPnINUtFoOeBsLz90zN7273QlyTiIxyM/Nz5jRCg9PH/8DbTV5g5sBD6LZxPBqm7EBYaBp6BOqyUFgZU+lKfH0CWB+ocG0IApuzM5GGoupELBsbhouVG8Am/SNMDHWWnLGjuwGuO4qt94H9lIVwMspKlKaJsVUKDkeMw7xr7RA4vReSw9zx7/BNwlljGWsRcS2FXmhSP0JW3MyVSLbXIP5yW0TNr4E1X8bi/TXB6Kg6hxUrLqLjpJc3/Jb67Py0IxiUn+rTs0kBUoAUIAVIgUwFCAZZXzQQDLI+n1jFisTBIF3Z1pxNj+AcHIovVStemhUhZYN3t4/BqoqRmVdis9/+e0fjYbsOePNiNPZUnJ3xUixl/kybFFw+sxM//d4Wg3o/xdrB01AqZAXqn5Iv24i9xC92mCX0NTJuKHxXYpNoNofXAi3+V/Un7Ls/GFFBrQXgIGR06F+6efMJBH208Vi/5CauJKrQb3b2a7IT14zF0ZZRkoDBywEikBDZCQfb7Mi4rYrPx8w6BdsW/ISPR3+eAWdYts6/cICDhMyac99sQ4nPuwuQ4WTkeKQMmoOP1YcQOnw/WghNf/dhzjZHTPiqsYila3A2JgjhWxPwoo4PIqa3xp++/fHv6E363jQp2DJhFepFTjDbDPplD2WQb8f5TujWsogA/HzW1MAMD9ZXpweOd9gAz5av42HcdGyv6yPat4mbx2LG4XSkPm6IgFnD0UQPIE3LJEVIkmVoTrfkaR+cxDLvVUis3hQtKv6FbSmDETNKWulZQuRwXO2+JAN+6mDQAPSssw9+3edB5RWNMEMDcOnbEEpmz+08gAutv0L39GgMC38DIZEVsHloIM5UrgEbu67w54BYbGkXl3rg187zhNgxZGhGdvoP29Z9h+uvv4fefdty9fji2H6emhIMylN5aXJSgBQgBUgBUsBiBQgGWSzVKxtIMOiVSV2wHiQGBrFrp493mI5+VRKxdnQsmiwciX/lzIrQJmCB/yFoHqWhTZgfmmd9WdeXz/iHtpFBZA32eb6PP/v+ltHvxbjPkdgHpKXB5MYrZv9w3yhMU89DmL6B8KGpNvj2vQeY3VkChQBwJsoXV/tMw2dldC95Q37uiRh9eRLL2Bmx+T19c2Fxq0+/cRnXK9XIzKLQ93fpWmUeAv7sgaGtquLtWlJvbBELEFMg3HYkMpsptx0z6DFvX0uMc9Xddra96iIZGjrrnpYwcxbsPSfpAI3QBHk9ztg0E/2y/eL0HMy+PwZeHWzBYNnisgsxsTrr15MGT315GLsl7nSHKUKDdDk+7Kr3qKMfY5zQzF0Ho+Z+/xiVnMbA162OqPIt49ImbQoDY4fhsto349Yz4z5HUtee+y15uhnTryxCxM894SOhLIz1Rpqy/CaK3i6T0eeMgdfoE9VwL34XKrYqiTPqAZjmKuJ6eyEm0vDE1t5ES1a+NvHTCxh4eJwQN4+MbjwTrc3zJFxNLoNqlUxz9FhZ6rEOa/XleYlY03Mw/g04aNq0W/TDrN+AYJD1+4hWSAqQAqQAKaAMBQgGWZ+fCQZZn0+sYkViYBDrH6Iq6yC83CSuDMaVLybLkhWRmqrSl3+lIPluaZR7EI0RK2ogKtT4quwUnF0ahO+azMrMGrJAQe2dw5g1eRYO3q+DsZERcKqYaSQ0ug5Kysh+eXRsLnaXHCfqNq/0K7EInJMAaBKAL7ea3EYlZOwM2I/Wi3zRWnUIc3fYYWC3FqJAB+uvcyLpTbzfpBzuxo7GqvJz9PtnZXjDccF1dUYWx+WTp1Hmvf+JLk9KiHwbQc82Y7vQ5FqXGbRhc324tf8FIe5f4Mmk1AygZYHkJkPyHCCaWRDL8JiyWouS/1xG1VGB6FlX6m1VWR6kTcDCKC1GeTQXQFByagU4Mq7C+WFQb/61IfDoYIvHFxbDa1Ya2ncvgeO/VIE/T+lZlnXdjZ2BH5t6C9kjpjdPWb4BlmH1tIQDimoTEOZ7H5OmOwvxw7KB+sV3zQCVrM/R7tU30GpAW9GxaVjNy27JS4zxxrbigzGumwiIZVRuKZRT4i2UOBMIQ5kiuxlxZFxTBE9sg/K2GiTfeArHSuKAaEKYDZbUupZ5S55+Mwzkhl4boodLGhye/y3Kjeklukk007nFGDUW7fExAeesjHDYVCBggSsq34rG0nPt4da2iqRMOMujIf9HEgzKfx/QCkgBUoAUIAVIAaYAwSDriwOCQdbnE6tYkRgYlLlgDb6fH4PaYwbrskkkZkUIty9NOoSabf5DXHw9BM4agLr6pBl21fec15bqsmi0ifh+wV48at8PLqJu2zqL5WGJ6BHQDa+z26M2N8WMLGUkWRtdi3OKBrtX7UGzgZ+jHOsVM+MS+vnoXogNH23KSaybthKnqrjCdzh7sbT8CTe3j8H8/zrjY7ufsPJOH6wf+sSkwS/rLzI1tiWmDubpL/It5m6uj44vQvAda3LdQldCNLH/Zjxq7o7gSbUQOzEeTgsHSuq/kjcA0XINWZnYDxuOo2GPT0Vpb+4JDDItPd8XQ+tsg9esJPQMHm9y2505+9x+fnd7FI61GStkfwkfI2ghdc6c7A4vXoByI/rgvygfbCs3EUFisoG0idjpH4mfS5fGrd/exNjl4/BkUSejK+M12D95NhyCA6DreiTyI+GWPDFPyK3ckmVIsT5nxzvvliWL5kZMFFYn/oE6/Rdl6b3Fbm6bgGT97Xli1m48lsXgxp/s8GtS7WzNuBmknj1zH9KdxmJ4N30jdqkPKiB2BIMKiKNomaQAKUAKkAKFXgGCQdbnYoJB1ucTq1iRFBjEykLmxtTH+MGVwa4/3vLfGAzTl0KJ2dTDOE+sqjhTePFiL2jD51XAzLmGprga7PcdCXYbDmusyvth158H7S2Pds3q4cMW1YyAjQaXT/6Niu/Vs7g0JltZlb5MZWzov6j+dnV0HO6GxtIqwYy2mYK4b/9Eh27voyjYrU+rUC1iAmocC8TgA13xtX8zlHzwLeZub4rxoprNanBypQ8W73mMJh6RGNvydd0zjW+pei0RF86Xw9tiwJtZB8kDEM0+5hUNYMBsQqcoYPgSBPWvLTnjxXS5Kdg1Zw+aj+8F2zNLELTtbczMcoOeXNs7E9UGI498isAoHziJLD17kTAHK+zGY2gTgDVxDns8BYEf/ipkwTmv8BWyVBLXROBKVy90lFDuJ/aWPLGavKzckp2DpV9txjvzcihTFfkgls2U1K0u9o45C/cFbnC0zywZ02ou4bdrlfGOiEw1zdUreFqtekasGfoaNb00BNvLTULXWtVRr5pMmW8i92oNwwkGWYMXaA2kAClACpACpABlBlljDBAMskavWMGapMAg9hIy78i7aHhtEX6s44fwbpb30jC+lrvE6TB4/jUMkfo+HywbaGX5NZjcRpc+w27F+e2f2ninprgXnKzNYFmfjkUr7NF5QBM8jB2NDeWXmJRziXVDtrIqJOHongdo8EldvH4lGgNjGmC1v6SciFyWkoSts35G60m6a9AfX1iNsJmH8KDyxxjl6ZaRTWXJPgwv75M7PMPZpUOxuFS4/qp10ybXUm4Ke9nz5QKIluzxVY1JTX0i8+12SVjntwppZW/gRoXxonv3iNm3cOV9CQduiMVKlRZq/DH2Q4Blwc2fuBjXKtnjRdVhmD64scWA1XjteXFLnphyy/Srp3CmRFM0EVP297JsprjRaDe/FtZtGccBiVOweURlxH981ehWOV2T689KLsakPj/g/S1bRTf+FhMz1j6WYJC1e4jWRwqQAqQAKaAUBSgzyPo8TTDI+nxiFSuSAoPYb8+XTdyMJv5+okpjsl/L3RB7By2GY1QIWrNMGm0CZoc/xmj/NpJeIpmgOTWDNRaaZSAFH+2AoD7SSqu0LBsnS1mV8fzs596LaiLCW5Z7vXRQLKMJclloU2/hH9u3UF5i5tHz+ImYZjsbgR+ymXXZV5rRq9BV30uJAbnFpZZywbKcApsHIFrFQXlFi7h3YC1ONegnOlvnFS0v22MSV81HUq8xaG3PStoAiCiDNEz26Fg4xm1IQvrt4nCJiEBXfSagXLfkvYpyy5yymS4u9cHm1H/xsMp49Hk6E3saLJJ8Sx7rYTT7dj/87wevjGxJBuLcp11Fuc5emNL1CmbPtkeASZ+1/IqK/HkuwaD80Z2eSgqQAqQAKUAKZFWAYJD1xQTBIOvziVWsSBIMkrjynK7l7pASjWFhxRCwxBVV1WexYuFd9B3dVhwMMtMMVlju8zSkXD+EBdMT4DxbTAmIBWVVDMw8T8KpfbsRs+0hXOeNz34TmkTNmNmLY3Ow8o3x6P7fHEzZWgGjA10tzgZi2VXrI4Kx/cQL1BsbibAOFxAwIhUe0a5ClhHrO+Qb0wAz9LeScSzz5aYSAWKerYcmlkGBJGxb8Ds+Ht0W12O8sPzBV5gxTGQ2EIuLgHNwCXNBuWeXsHZYOEqFrMiAkzy35Ok2mFflloCQXWXrgFL2QE7ZTDfjluJc06HSwJ42EftDZuPrSyXQ0y8so/G50PQ+MEm49awKy5y83wDvyFBGK0Mw5PsUyoZBSVjjuhpvb/LV9+lKwrrQeDgFuAnf81k/N9Y7wdc2BmtF3L7HskoHXPMwsWF/Z/thqDB93413RM0nR8CwGzo/njsdh1O8pfUnk2MRWeYw1sTOQb61HQruguTBu4Sm/4X9w3559EWVgdgBQE4NC7Nu7ExX7rtf2CJpxudp9r2ytJ7p9xk713UPdEWiBVn/LH57ehXHog09c/z+5VtdwbEmGGR9viIYZH0+sYoVvUoYZLxh42u5hRu/pizEX0WaY8hkcY14LW8Gm4LzP/6NMh+9I6qRsJiyKk1qKlQOutvW5PywrIDPhh1F28mL4fXJm6KmPhkVgseDAtG6hAY7vSLhGOGP6rGDMUUTpC8PS8K66T/DyUdXgkYfUsByBZKwZcwE7H1RGU7spjYRPaa0aSl4Ylsa9rZJ2OL/LZqEjRRu02KZfR5hxRCa0TsMkHpLXvZ9yFdumRgzFsuefICKx2KR6roMkzvoUvXkyma6EeONAy1mwL1mCvb59sdv3bZl3KLI1/Tecu8WtJEEgyyHQRm+1cYjPLwY/Cx4wckOg3IATmbmYy9JEUe7wEcEhMo1DkWs/VXFcl6+BCoNBskWJ6/K+fn4HClwNx+Xa/WPZmdtoaovojJgehLWBQ/DLvVkbLTgu9LqN/iKFkgw6BUJLeIxBINEiKWkofkCg2S8ljuvm8HmV1mVaQxqkJpaTNSV9Bn2RqU7F5fOxC13T7S21+DsSg8suN8JXd74CecrhsLLWWLdmZIOC+01mwKPE8/jTrX6qGpxeZgGJxeNw+rkurBLPI82M5fjw1ODMU09T3dzIICLK33wq/N02X8DLlu5pfYsFgRcQr8wF5QCuxmsB3512ZVxAxl/NhNrwO2N021m6Jrn65tav7/QD41ZOZ7+1rNfXXZjSAMKSoMCBINyhkFP1zthrWoATvTug2Num3BmQ0+UORaI/n+7wWlbQ/TfCpRz24TfN7TC3h4Vhf9dM/Rn3W/AtfGYqmqDoP+vAA0NDsUfdYYZZf8kYU3PUSg25xv9WU3CGr09m+/XiMcYoc/uEObz02TMlfV/G7KK2G/kWwcZPd/gXKN16LIe3HGhR4WMtbM9WcMvM3IGNpm6GDI23srBJ2WNsmEM+huyjJhd4PgjqDs4Fl9cy99srFfxjZMNGmrjEeJ2BNp0PxTz1OL973RxorLrgY2XNwuauF+tjzq9eyPcKBvLEE8sHlmMsLPAsmcKVeYM06Z3MoblcAYM8WPQqUcFIx0n3Ub5yBW41sAPgVOAiOO3UX5WeQyM1Wnao6L5uP09xhFLM56dNTvxVURK3jzjUEgortU8jKRae+DZHGDxOOOwHbSXawvgPKuuLP4MWUPsO+DWQF/86XVT8InxuY44ocWEF5nnN+N7Nm+2ke+zEgzKdxdkWwDBIOvziVWsKD9gEO+13HnbDFaDszFBCN+agBd1fDBjihbL8qOsSvboSMG2BT/h49GfZzQNZmUu/8IBDsSBZFebJsxZAVaWuPRoFwx3KSH8Hyy/fR0wfbAamwcFwmbKCgF+PD80DYtL+spyvbvxKnjKLdk89/84guulW6JJeXa73yI4Bvujmb0+G4jdGLZ8AAwVW2KzmYTsyMmz8NPlcnCJWIivii/HwM3vYal/MyHTkPUHCkzyQLgemFF8ZVeAYFDuMKjprq+El+E/p9rg+Ke6FxKh5Kvn+YzMIPaCE6kOEV5+bsRMxbE2U/DBT07YUHuf8Hc5lU4AuhdGT1vdy3a5HLN1Ml8SmxplBhmewcqe2MuXfUAb7A+3zzFLiWU+GNaRkaFktHZrOQ/CPgIDci1ZM+yj10UnZPUJ01j3Meg1ABdco3WlfwyG2UWh/tWtmZD8JRDAWvSQug7jMjEBVMY4YknW/Qsl9Lo4jq4yD8U7lRDKBRloYyWQ7O9MyhqNYlPWDDWpm5TLzvjM6aGpDoi548/Qg7pSUcMYBmQzdNSd3dueWkx8Kxrda+1G78tbBLCWtRz0ZXHbK1H3XdE9PRq91zQoFJkzWb+PDIAncY0d/PwrZpbgGmnPxtzs6Iar1z6BT8/zAqAbygB7lvJd43Lewp7tRzBIrkMu3zwEg+TTslDNlB8wiOda7rxuBvvi9BzMvj8GXh1s8TBuFBaXXYiByQW/rCozK0KNsyu9sb3qIkzuYHE6R6GKedqMdSjAYnJu3P8wvk8V4NklbPELRXyxirBJ/wgBoc6y/6ZferllErZ4zcbDdl1gGz8HqW6xGPQ0EJ6/D8WiwbpG9He3eyGuSYTE27xSsGvaN2jkOwhVWdaRz1n0nOGGvyM74aeWO3TlYez/dEaUhp+MjemtIwrkW4WyYZAeqGSAiMwSLpYNYQAphpe6nGCQcc8R5hX2W+z392bCjZx6Bhm8x16uhRdBP01m2Vm2bB5vGMMgQ9YGm8M4w8Ou7Z/6zITM2DCBLEYvtpaWuMkXZS+fKbeXO+O9Ml0ZDMrqE89mmVlYQubK/Q9N4JhhbvbSbeinY8h4sYasKDk1zjEzyCj7xThWWVaZMfgxxOm0FwsFSGHosWQMmNhaC01WRg5Q0AAz4lSthaw+9jFAtRwzeYzmYJksBqhjSdwykMRK+jyrxGF7FXfZM3rljCtL5zJ836QZQ2rDd5tRhqNBVwMIz8jQ0us5NMYRK4zLcLPAcmMAb+naCtI4gkHW5y2CQdbnE6tYUX7AILZxaddy510z2Jycwco95l8bAg92DXsBL6ti/0doymotSv5zGVVZf5e6dlYRf7QI5Srw6MBcbKs6TgdQJN5EJk49aeWWDFrtON8J3VoWEW7281lTAzM8agnlYcc7bIBny9fxMG46ttf1kQiDjPevwfdzYlB7/GBURQr2B4/HD1Xc8N4/O3DfeTGGNhG3YyWNVjwM0mf9GMoaDC90xlk15mCQAVAY4oa9DLJMIiFb6GVNp3N4+ckEIzlnBuX+W/HsvYiM12HNmUFsbRWiGumypPQiGkM04wyLrDDo/T2GBtF6vTa2QlzpI+iU6oNmLFuIleRFLoFm4sqMbKHcyoMK+rl/GQwyhhXGmUGGbJYMGPS8t0mT9AxgWQh7vmTN2jPAoD29b5mWj5mAI6Oyrhxg0Pr2sRkZQi+LW8/muvOqqpmOj3v1lv2XOPkRywYY9O6xQPSccx7vT9oGBmsF+OynybEsj32fXa/VHN+pRwoZl0JmEMtoK31Uf4ZZyXc8phr9b8oMsoWdrS2KqNWwVauhVqmgsrGBDfsDCP9JH3kVIBgkr56FZrb8gkH8AsrXDDa3tdzdHoVjbcbiszK6EQW7rCoFP2w4joY9PhXVQJvfTzQDKZCzAifnL0DRMaNR4dA0BO1+F4HT5c8Gklv79FsbEXX0Y4zrXlbo3cNKSud+/xiVnMbA160Of/N4bQJWrCiKwV81zlg6a0z/1F53axl9cldA6TDIuL9PRo+QijqIk2tmkOvTjDIv455Bhp4qLJPHkIXyRY8vULz715k9g4wyf5hXWMYLezE0lI2dHnsWFT8MERyW0aNFb7M2Sw+hjFIgfX+ibDeTGT0rIxvGChtIs71mu9Xp/ocwztDILTPIuJeIcW8h1uOG+bObywu4zdkmlO4Zbo1SZmZQZi8bpndumUFr9bFt6Ill3DMoM14Lyzdqdk3YTYHZbvvTQwpdf6GXwyCW5WfoF2bQK8eMNnOguABKnJmJaASmjb5vsuqamZn2VIC29rMnZfQMYv3ZDDcuZu0ZlB83ML5Kd1Bm0KtU27JnEQyyTCfFjSqoMEi2ZrC5ejwFu+bsQfPxvWB7ZgmCtr2NmUFt+F/2FBdhtGFSIGcFEsLb4+sb9dGo5xR4tBV3S15+aXo3dgZ+bOotpMKn3EhG8UqOsn4nsDLVhc/GY+y7SdgZ7ocU12i4182v3Ras5yoeBhUsd9FqSQFSoJAoUNgzXAqJm175NggGvXLJzT6QYJBZiZQ5oKDCIN5msOa9nYR1fquQVvYGblQYL89v/c0/lEaQAopRIP3GeVwsUR91HQrOlg8vXoByI/rgvygfbCs3EUFyZAMZbZ/9xnHCyeookfgvXCaPR3N9VmLBUSj/VkowKP+0pyeTAqSAAhUwzvQrhOV3CvSorFsmGCSrnLJMRjBIFhkL3yQFFgadicRnw46i7eTF8Pokb7IK7h1Yi1MN+sGpfOHzO+2IFCAFxCtwJqoNRh75FIFRPnnzvaBNwO5NpdDKrU7GrX/iV6lMC4JByvQ77ZoUIAVIAVLA+hQgGGSFPjlxAi1atLCKhdloGYGgj1UoUFBhEOvXkZpaDA4FKKvAKhxOiyAFSAHJCrC+Yf+VcCBQI1nBvDMkGJR32tLMpAApQAqQAqSAGAUIBolR69WMpcygV6NzgXtKwYVBBU5qWjApQAqQAqRAHilAMCiPhKVpSQFSgBQgBUgBkQoQDBIp2CsYTjDoFYhcEB9BMKggeo3WTAqQAqQAKWCsAMEg/njIekU114xZrlHmmouMSQFSgBQgBQqUAgSDrM9dBIOszydWsSKCQVbhBloEKUAKkAKkAIcCBIM4xGOm2niEuM7Fb2o3LBKunqYPKUAKkAKkACkgTQGCQdJ0y0srgkF5qW4BnptgUAF2Hi2dFCAFSAFSQFCAYBBfILCb7AZc88DQPwcgefAu9KgI3FjvhNWX2yBgcgBqhv6Mn6r5o3Lf/ei78Q7WupYFs7H9MBQqux7YeHkzelSIR4jbEWjT/VBs0m2Uj1yBtzf5oun1aHxRZSB2AIg4ocWEFzo79jHMxbd6siYFSAFSgBSwJgUIBlmTN3RrIRhkfT6xihURDLIKN9AiSAFSgBQgBTgUIBjEIR6AQ8FdBAj0xTUdFGKwh8GgtlfDkOhfEWt6VMT+L+9gzF8ehwAAA2NJREFUbc/zCOmdjKEbWmF/aDycAtxQThuP8PBi8PPTYKpdFOpf3YoeFZOwxnU13t40ABdcowUo1CzrElk2Uu9kDKNMJD7nkTUpQAqQAlamAMEgK3MIwSDrc4i1rIhgkLV4gtZBCpACpAApIFUBgkFSldOViE1VtUGQfopybptwZkNPPF3vhA2198GzeSYsyoA8G1shTtXaxOb3GEcszYA7ehi0sRX2h9vDzz8TBaUbZQoZnkVlaRz+I1NSgBQgBaxMAYJBVuYQgkHW5xBrWRHBIGvxBK2DFCAFSAFSQKoCBIOkKgeh3MuQDcRmMWQJffDTy2HQnt63TLN6TDJ9MmFQXOkj6JTqo88MMmQM+aIZZQZJdxpZkgKkAClgxQoQDLI+51CZmPX5xCpWRDDIKtxAiyAFSAFSgBTgUIBgkHTxDPCH9QliHwMcmva8d+6ZQZt88a6+ZxCzEXr/6EvIdGVfmdDHeBzrGdTropPQe4h9KDNIut/IkhQgBUgBa1WAYJD1eYZgkPX5xCpWRDDIKtxAiyAFSAFSgBTgUIBgEId4ZEoKkAKkAClACsioAMEgGcWUaSqCQTIJWdimIRhU2DxK+yEFSAFSQHkKEAxSns9px6QAKUAKkALWqQDBIOvzC8Eg6/OJVayIYJBVuIEWQQqQAqQAKcChAMEgDvHIlBQgBUgBUoAUkFEBgkEyiinTVASDZBKysE1DMKiweZT2QwqQAqSA8hQgGKQ8n9OOSQFSgBQgBaxTAYJB1ucXgkHW5xOrWBHBIKtwAy2CFCAFSAFSgEMBgkEc4pEpKUAKkAKkACkgowIEg2QUU6apCAbJJGRhm4ZgUGHzKO2HFCAFSAHlKfDzpUuwsbGBmv1RqWCrVqOIWg07W1vhTxH2R6WCWq0Wfm4DIF2rBfs38LWiRf+vXTtIgRAGggAYNbD/f7CyzODuyZs5jLEEb0ZijSC0nWsdBAgQIECAwH0BYdB9w9F3EAaNFp3kfsKgSQbpMQgQIPBiAWHQi4fv0QkQIECglIAwqNQ4cjPCoHozKbGjqzBoP478U+ogQIAAAQJPEIgwaF2WPH/NoGwEbVv79N66ZtATxmiPBAgQIDCBQP6gaa2t0ciNtu7Z2P23dc/mbnyjo8kb18T3O1q6sU5bd/xLUCkM+gI5Ku2rULC5BwAAAABJRU5ErkJggg==&quot;"/>
    <we:property name="snapshotTimestamp" value="&quot;1721160550652&quot;"/>
    <we:property name="snapshotLastRefreshTime" value="&quot;16/07/24, 16:11&quot;"/>
    <we:property name="snapshotAltText" value="&quot;Sample Financial, Vendas1&quot;"/>
    <we:property name="reportUrl" value="&quot;/links/IdojJVxSlt?ctid=23089ab6-9b65-422e-915e-702001fa2f26&amp;bookmarkGuid=79835dc1-fb4a-4694-b7aa-ca4c6e6f94f7&quot;"/>
    <we:property name="reportName" value="&quot;Sample Financial&quot;"/>
    <we:property name="reportState" value="&quot;CONNECTED&quot;"/>
    <we:property name="pageDisplayName" value="&quot;Vendas1&quot;"/>
    <we:property name="backgroundColor" value="&quot;#FFFFFF&quot;"/>
    <we:property name="initialStateBookmark" value="&quot;H4sIAAAAAAAAA+VY207bQBD9lWhf+hJVdmwnNW8QkFpRCioVLxWqxrtjWLR43d11SoryQ/2N/lhn1yblEgiCikv6FGdmPHvmzPHu2OdMSFsrmH6CU2Rr7EMlJAehTW/A+qxqjRu7u9s765+3v31a39kis66d1JVla+fMgTlCdyBtA8qnIOPXwz4DpfbgyP8rQVnssxqN1RUo+RPbYHI50+Csz/CsVtqAT7nvwKFPO6Fw+k9rx28TWhG4kxPcR+5aazrAqIyycgBFxLNYZJBzCrNtQEC2MMSnDsuPdeVAVrSMtw2LUTksIRphynPIojjjubeXUrkupJhundWGqqOap7VnZUxYj7QhuhQLVRi0LehzNtaqOQ1XW1fs+7oxHD9jGVyVk25KmUpZQcWlJ2VGhOwZTXQFz1g3lTPTYD7WP8YGaVHB1qJZf45jXUzobrJeB7GDYBuDj0fxRTtQvdpo0ThtexMkkQhtF6A6JIuV1ZHquvyX8C8t2Fri+BiM8yoqTqhdnly6SRuBZmMa+N2U5qLRg/416E9Q0+zwQm8UfnJJUV3DW5D/vsOHM+8SfJRl6RCLPBWQ5bHAbLRUik8lgY6lO+X4vI/FUgFy1VgiEkWL5SWJ8S+7zytBzHlS5skwTuIoTzEuhkXsU93Jqz0G+r1CpM+VRokYlPxd8k4MRlFWFKTuVyXnV7W7cjCic708SfsAEBwQ4xRpV+M8wTSN4eFyeC/RgOHH0484QXUT89x/03WB9ACMbEePUN99694EB6Hibmyap2FXSPBhLTOXoHTX3xsJPYE9MY/pqmDr1SJJLm2+VZKjudJ4doo0nvkLv0rgtG7RSWz9WgQ3BsrP2UdJbWhzH4BqfNo3G2Alf+Nb2DXxFi3F17W00u25dYsOvNlAzkoTcDGuDPMyS8pkSM8zYBFBHD1qcl5RznZ+/3rQjv5kD/V/quWuL93gUw6TURrzQQYp0vCdRMlyMb+kAeEeY8uK9nHxmXm/t5IVpeShW8593pCWv5ysKKmdzla2vkv7YdgSFx07unG2Bo57UOGC44ceLqiEF9udR1D4MMjCIiQ/WahlZ5b/XDg/sGazP6Gi71q6FAAA&quot;"/>
    <we:property name="isFiltersActionButtonVisible" value="true"/>
    <we:property name="isVisualContainerHeaderHidden" value="false"/>
    <we:property name="reportEmbeddedTime" value="&quot;2024-07-16T20:07:19.385Z&quot;"/>
    <we:property name="creatorTenantId" value="&quot;23089ab6-9b65-422e-915e-702001fa2f26&quot;"/>
    <we:property name="creatorUserId" value="&quot;10032001DD0FEC81&quot;"/>
    <we:property name="creatorSessionId" value="&quot;27c81eb9-e80a-4a4b-8ae8-85482ad8d668&quot;"/>
    <we:property name="design" value="{&quot;border&quot;:{&quot;isActive&quot;:false,&quot;color&quot;:&quot;#808080&quot;,&quot;width&quot;:1,&quot;transparency&quot;:0,&quot;dash&quot;:&quot;solid&quot;}}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DE11C0C2-E99E-4425-9E54-A3C42FF1D87E}">
  <we:reference id="wa200003233" version="2.0.0.3" store="pt-BR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242929&quot;"/>
    <we:property name="bookmark" value="&quot;H4sIAAAAAAAAA+1WbW/TMBD+K5MlvlXIeU/2bZQhIQGa6LQvqEIX+5oZpXbkOGVl6n/n7LQbe4FKg8Em8Sn2+Xz3+LnH51wyqfquhfUHWCI7ZG+1VAKksQcxmzA9GuMyr6u0SAREnCcZ8kRktGo6p4zu2eElc2AbdGeqH6D1kcj4aT5h0LYn0PjZAtoeJ6xD2xsNrfqGozMtOTvgZsLwomuNBR9y5sChD7sid5oThOhlQhlBOLXCGQo3WgFAYhoVIPIkr2MhCqzJrR8dArJ7XXzokH5qtAOlKY231UUGVZFnRZxDmtZQRbXw9l7ppt0Cvt57uu48Of050JfYqL9QWh9ns6HjJGVcpHEa1wLLOsu45LLwexeqdbt06+OLzhJTxN8Ya0rnboylCrQsMGKxHwm4ZFPTDsswOr5hn5nBCvyIi7CknXJrirRQGrRQnmCP5sQaoj6szLBZonbBfG6+Ti1SUskO+WZyheNIrmg3WW+DOGoaiw247fT4URDScKFGgG8Gva01v4t3TpZflqYGOz0H625WhyZWon21Dsy/VnYnp3hyC/g/Pe1mvtM7eXz5QdFbkYzw/7wq5qN8RcwBkgKLSPgbL+M4fhLynZpBOzr8g+T7HqEfLP4+ilPjoD1YIXVLaZ4Els4aOTjT70D196Dae2GW0N2+K39PgteVHSVYZgkvUC5SEBHEyNMcsr0SfB6da/JErszzEgQIKHhVLSAXRSW4zLiQe59nhxeuNhd3H+gqShDLrMzynNeCR2mUpv873BWKFwehr3w++2mP2yuembCmbcnjlGow+hDHZVHRxU4zXj70WX7EMwalea9rYGyJ9G/rB2ZwfQcCT0BjANmNoRQGPyoEaIlyO7b++06RlkZqzqAdPCvhT5iFNCHZd6Wsyu2CCwAA&quot;"/>
    <we:property name="creatorSessionId" value="&quot;deb56f61-9400-4036-967f-029912660e10&quot;"/>
    <we:property name="creatorTenantId" value="&quot;23089ab6-9b65-422e-915e-702001fa2f26&quot;"/>
    <we:property name="creatorUserId" value="&quot;10032001DD0FEC81&quot;"/>
    <we:property name="datasetId" value="&quot;e8fca8e9-5d30-4b12-b75e-3db028e225c5&quot;"/>
    <we:property name="embedUrl" value="&quot;/reportEmbed?reportId=25d2c4e5-db58-413c-b1cb-e8f8248e5766&amp;config=eyJjbHVzdGVyVXJsIjoiaHR0cHM6Ly9XQUJJLUJSQVpJTC1TT1VUSC1CLVBSSU1BUlktcmVkaXJlY3QuYW5hbHlzaXMud2luZG93cy5uZXQiLCJlbWJlZEZlYXR1cmVzIjp7InVzYWdlTWV0cmljc1ZOZXh0Ijp0cnVlfX0%3D&amp;disableSensitivityBanner=true&quot;"/>
    <we:property name="initialStateBookmark" value="&quot;H4sIAAAAAAAAA+1WyW7bMBD9lYBAb0IhyVrs3BzXBYo0C+Igl8IIRuRYYUCLAkW5dgP/e4eUnTRLayBt2gToieRwOPP45nG5YUI2tYLVMcyR7bNPlZAchDZ7MQtY1RkPTk4Oj4Znh5fHw6MxmXVtpa4atn/DLJgS7YVsWlAuBBm/TAMGSp1C6UYzUA0GrEbT6AqU/IadM01Z0+I6YLislTbgQk4sWHRhF+ROY8odve9RRuBWLnCC3HZWABCYRDnwrJcVMec5FuTWdA4e2ZMuLrRPP9KVBVlRGmcr8hQGeZbmcQZJUsAgKrizN7Iq1Qbw3drzVe1Yaa6AWmKjuKa0Ls56Tdvp9eM8iZO44Ngv0jQUocjd2plUdptuNV7Whpgi/rpYI9p3qQ1Rr5hnxGDTEXDDRlq1c98b37NPdGs4nuHMT1VW2hVFmskKKi4dwQ7NqdFEvZ+ZYDnHynrzlf46MkhJBdsP18EtjqFY0GqyPgQxLEuDJdjNcPwiCKk7kx3Aj221qXX4GO+ULL8sTQFmdAXG3q8ODYxAc7DyzH+QZiunOHgA/J/udj3d6p08rn9Q9EYkHfw/r4ppJ18ehwC9HPOI91IMRRzHr0K+I91Wljb/LPkeITStwd9Hca4tqL0F0jUp9KvAUhstWqubLajmCVQ7D8wc6odn5e9J8K6ynQT7aS/MUcwS4BHEGCYZpDsl+DZuruCVHJm3JQjgkIeDwQwyng94KNKQi53Ps8WlLfTy8QM9iHqI/bSfZllY8DBKoiT5f8Pdoni35++Vy4uf3nE7xTPhRitFHudUg86HOO7nAzrYSRr2n/ssv+AevdKc1x0wNkf627qObm1TA8dTqNCDrLtQEr0fFQIqgWLTN679LElLHTUXoFrHiv8JM5+E2JKFwh0L3P+YeVge3HceVGCWqwsAAA==&quot;"/>
    <we:property name="isFiltersActionButtonVisible" value="true"/>
    <we:property name="isVisualContainerHeaderHidden" value="false"/>
    <we:property name="pageDisplayName" value="&quot;Vendas2&quot;"/>
    <we:property name="pageName" value="&quot;aaade417ac636b2cc7eb&quot;"/>
    <we:property name="pptInsertionSessionID" value="&quot;F4F50E84-3EE7-42A0-B0B8-D967404B4ACC&quot;"/>
    <we:property name="reportEmbeddedTime" value="&quot;2024-07-16T20:11:51.530Z&quot;"/>
    <we:property name="reportName" value="&quot;Sample Financial&quot;"/>
    <we:property name="reportState" value="&quot;CONNECTED&quot;"/>
    <we:property name="reportUrl" value="&quot;/links/IdojJVxSlt?ctid=23089ab6-9b65-422e-915e-702001fa2f26&amp;bookmarkGuid=f82f0cb2-7458-4e7c-bd2c-71d21557424c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Eder Coelho</cp:lastModifiedBy>
  <cp:revision>3</cp:revision>
  <dcterms:created xsi:type="dcterms:W3CDTF">2018-06-07T21:39:02Z</dcterms:created>
  <dcterms:modified xsi:type="dcterms:W3CDTF">2024-07-16T20:30:42Z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