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6C2F-183C-41AD-B563-F5872AF5BC68}" type="datetimeFigureOut">
              <a:rPr lang="es-MX" smtClean="0"/>
              <a:t>19/10/2017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9CC3A-88A0-4CDC-9FE5-A1B6FD9B8A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5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9CC3A-88A0-4CDC-9FE5-A1B6FD9B8AE7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9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08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38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81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35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70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3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5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11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2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15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48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D52B-8725-4272-B1AD-48AD29C6E85B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ACC8-755E-4519-8196-D8913257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821904" y="4221088"/>
            <a:ext cx="5486400" cy="79208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 INGENIERÍA  Y  CONSTRUCCIONES DEL  SURESTE   S.A.  DE  C.V.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69" y="1052736"/>
            <a:ext cx="346032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424330" y="434085"/>
            <a:ext cx="5341572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54" descr="C:\Users\LILIANA\Documents\TRAMPA NORTE\REPORTES DIARIOS\Fotos Trampa Norte\09 de noviembre\DSCN0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116" y="1784350"/>
            <a:ext cx="3009900" cy="2255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7" descr="C:\Users\LILIANA\Documents\TRAMPA NORTE\REPORTES DIARIOS\Fotos Trampa Norte\09 de noviembre\DSCN06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72" y="1784350"/>
            <a:ext cx="3009900" cy="2255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26" descr="C:\Users\ARQ\Documents\FCG\FCG-PERAS\FREDDY-COBERTIZO-F200\REPORTES DIARIOS\Nueva carpeta\IMG_20130223_104353_2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93096"/>
            <a:ext cx="3767138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2299972" y="944724"/>
            <a:ext cx="5641717" cy="648072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CONSTRUCCIÓN DE PERA PARA PERFORACIÓN DE DIRECCIONAL EN TRAMPA DE DIABLOS NORTE Y  COBERTIZO PARA PROTECCIÓN DE CILINDROS FM-200 EN  LA   T.M.D.B.  DE  PARAISO, TAB.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6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771800" y="422275"/>
            <a:ext cx="4882172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"/>
          <p:cNvSpPr txBox="1">
            <a:spLocks noChangeArrowheads="1"/>
          </p:cNvSpPr>
          <p:nvPr/>
        </p:nvSpPr>
        <p:spPr bwMode="auto">
          <a:xfrm>
            <a:off x="2555776" y="986495"/>
            <a:ext cx="5443466" cy="570297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CONSTRUCCIONES DE TERRACERIAS EN PERAS Y CAMINOS DE ACCESO EN PROYECTO DE SALINODUCTO DE 20” DN X 28KM,  DEL CAE TUZANDEPETL AL GOLFO DE MÉXICO, EN  NANCHITAL, VER.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52" descr="C:\Users\ARQ\Documents\FCG\FCG-PERAS\ESTIMACIONES\EST-FCG\ESTIMACION-30\FOTOS\IMG_20131012_184613_0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208751"/>
            <a:ext cx="3211220" cy="20850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55" descr="C:\Users\ARQ\Documents\FCG\FCG-PERAS\ESTIMACIONES\EST-FCG\ESTIMACION-30\FOTOS\IMG_20131013_132944_1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9"/>
            <a:ext cx="3172445" cy="2060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35" descr="C:\Users\ARQ\Documents\FCG\FCG-PERAS\REP.DIARIOS\DICIEMBRE\PERA-5\22-DIC\Nueva carpeta\IMG_20131222_113638_75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904495"/>
            <a:ext cx="3172444" cy="1989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36" descr="C:\Users\ARQ\Documents\FCG\FCG-PERAS\REP.DIARIOS\DICIEMBRE\PERA-5\22-DIC\Nueva carpeta\IMG_20131222_140752_90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904494"/>
            <a:ext cx="3211219" cy="20162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843808" y="422275"/>
            <a:ext cx="5040560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13" descr="C:\Users\ARQ\Documents\FCG\FCG-PERAS\REP.DIARIOS\MAYO\CONTRAPESOS\08-MAY\Nueva carpeta\IMG_20130508_080654_08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56" y="1784350"/>
            <a:ext cx="3432420" cy="211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36" descr="C:\Users\ARQ\Documents\FCG\FCG-PERAS\REP.DIARIOS\ENERO-14\17 AL 20-ENE-14-FCG\IMG-20140120-WA0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2" y="4129088"/>
            <a:ext cx="3434217" cy="2274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RQ\Documents\FCG\FCG-PERAS\ESTIMACIONES\EST-FCG\ESTIMACIÓN-42\FOTOS\IMG-20140218-WA00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34835"/>
            <a:ext cx="3434217" cy="2274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5" descr="C:\Users\ARQ\Documents\FCG\OBRA CIVIL\SOP. PUENTE\FOTOS\20140208_10531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90098"/>
            <a:ext cx="3434217" cy="2111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2555776" y="986495"/>
            <a:ext cx="5594457" cy="570297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CONSTRUCCIONES DE OBRA CIVIL  DE SOPORTES Y CONTRAPESOS EN PROYECTO DE SALINODUCTO DE 20” DN X 28KM,  DEL CAE TUZANDEPETL AL GOLFO DE MÉXICO, EN  NANCHITAL, VER.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51" y="332656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834233" y="422275"/>
            <a:ext cx="5266159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769 Imagen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29248"/>
            <a:ext cx="3249935" cy="2060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29" descr="C:\Users\ARQ\Documents\FCG\FCG-PERAS\REP.DIARIOS\TED-100-RECEPCION\IMG-20140115-WA01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690" y="1844824"/>
            <a:ext cx="3249935" cy="2122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31" descr="C:\Users\ARQ\Documents\FCG\FCG-PERAS\REP.DIARIOS\TED-100-RECEPCION\IMG-20140115-WA01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12" y="1844824"/>
            <a:ext cx="3249935" cy="2122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769 Imagen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9249"/>
            <a:ext cx="3260878" cy="2060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699790" y="986495"/>
            <a:ext cx="5544617" cy="570297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CONSTRUCCIONES DE OBRA CIVIL  DE TRAMPA DE DIABLOS Y CUARTO DE CONTROL EN PROYECTO DE SALINODUCTO DE 20” DN X 28KM,  DEL CAE TUZANDEPETL AL GOLFO DE MÉXICO, EN  NANCHITAL, VER.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5406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771799" y="422275"/>
            <a:ext cx="5264505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2771800" y="986495"/>
            <a:ext cx="5428763" cy="570297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LIMPIEZA Y PROTECCIÓN ANTICORROSIVA A EQUIPOS EN PROYECTO DE GASODUCTO DE </a:t>
            </a:r>
            <a:r>
              <a:rPr lang="es-MX" altLang="es-ES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3</a:t>
            </a: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0” DN X 76 KM,  DE NUEVO PEMEX A MAYAKAN, EN  MACUSPANA, TAB.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Imagen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04864"/>
            <a:ext cx="3331468" cy="2528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864"/>
            <a:ext cx="3320289" cy="25284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22275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915816" y="566291"/>
            <a:ext cx="4993674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2915816" y="1130511"/>
            <a:ext cx="4993674" cy="570297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FABRICACIÓN E INSTALACIÓN DE POSTES TIPO EN PROYECTO DE GASODUCTO LOS RAMONES II NORTE, EN  MATEHUALA, SAN LUIS POTOSÍ.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Imagen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771" y="2120156"/>
            <a:ext cx="2998719" cy="34805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Imagen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2965956" cy="34651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3" y="332656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987824" y="422275"/>
            <a:ext cx="5494486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3347864" y="1031361"/>
            <a:ext cx="5134446" cy="570297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es-MX" altLang="es-ES" sz="1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TERRACERÍA Y OBRA CIVIL  EN MLV’S  EN PROYECTO DE GASODUCTO LOS RAMONES II NORTE, EN  MATEHUALA, SAN LUIS POTOSÍ.</a:t>
            </a:r>
            <a:endParaRPr kumimoji="0" lang="es-ES" altLang="es-E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Imagen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4534"/>
            <a:ext cx="2636284" cy="17261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Imagen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7"/>
          <a:stretch>
            <a:fillRect/>
          </a:stretch>
        </p:blipFill>
        <p:spPr bwMode="auto">
          <a:xfrm>
            <a:off x="539552" y="3897537"/>
            <a:ext cx="2636284" cy="1752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Imagen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68464"/>
            <a:ext cx="2443162" cy="30963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12" descr="D:\NEODATA2012\Desktop\FCG2015\FOTOS\22150810\20151008_09091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5"/>
          <a:stretch>
            <a:fillRect/>
          </a:stretch>
        </p:blipFill>
        <p:spPr bwMode="auto">
          <a:xfrm>
            <a:off x="6012160" y="1968464"/>
            <a:ext cx="2470150" cy="30963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63" y="404664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699791" y="422275"/>
            <a:ext cx="5500771" cy="342900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es-MX" altLang="es-E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FCG INGENIERÍA Y CONSTRUCCIONES DEL SURESTE S.A. DE C.V.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3419872" y="1125215"/>
            <a:ext cx="4780691" cy="57559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2D69B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r" fontAlgn="base">
              <a:spcBef>
                <a:spcPts val="500"/>
              </a:spcBef>
              <a:spcAft>
                <a:spcPts val="500"/>
              </a:spcAft>
            </a:pPr>
            <a:r>
              <a:rPr lang="es-MX" altLang="es-ES" sz="1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venir Medium" charset="0"/>
                <a:cs typeface="Arial" pitchFamily="34" charset="0"/>
              </a:rPr>
              <a:t>FABRICACIÓN E INSTALACIÓN DE PUERTAS A PRUEBA DE EXPLOSIÓN EN MLV’S  EN PROYECTO DE GASODUCTO LOS RAMONES II NORTE, EN  MATEHUALA, SAN LUIS POTOSÍ.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Imagen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3340038" cy="26432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Imagen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60848"/>
            <a:ext cx="3484547" cy="26432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1" y="375406"/>
            <a:ext cx="1544397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329</Words>
  <Application>Microsoft Office PowerPoint</Application>
  <PresentationFormat>Presentación en pantalla (4:3)</PresentationFormat>
  <Paragraphs>18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Medium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</dc:creator>
  <cp:lastModifiedBy>servidor1</cp:lastModifiedBy>
  <cp:revision>35</cp:revision>
  <dcterms:created xsi:type="dcterms:W3CDTF">2017-08-07T15:06:19Z</dcterms:created>
  <dcterms:modified xsi:type="dcterms:W3CDTF">2017-10-19T17:20:16Z</dcterms:modified>
</cp:coreProperties>
</file>