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3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9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329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79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1896AE-FD91-433C-8DD3-4C53F4E54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170145" cy="2582377"/>
          </a:xfrm>
        </p:spPr>
        <p:txBody>
          <a:bodyPr>
            <a:normAutofit/>
          </a:bodyPr>
          <a:lstStyle/>
          <a:p>
            <a:r>
              <a:rPr lang="fr-FR" dirty="0"/>
              <a:t>Nouvelle Tête civile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062146-7234-4B69-8653-71F385DD1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10061"/>
            <a:ext cx="3053079" cy="1814946"/>
          </a:xfrm>
        </p:spPr>
        <p:txBody>
          <a:bodyPr anchor="b">
            <a:normAutofit/>
          </a:bodyPr>
          <a:lstStyle/>
          <a:p>
            <a:r>
              <a:rPr lang="fr-FR" dirty="0"/>
              <a:t>Diagramme de conception</a:t>
            </a:r>
          </a:p>
        </p:txBody>
      </p:sp>
      <p:pic>
        <p:nvPicPr>
          <p:cNvPr id="22" name="Picture 3" descr="Vague de rupture">
            <a:extLst>
              <a:ext uri="{FF2B5EF4-FFF2-40B4-BE49-F238E27FC236}">
                <a16:creationId xmlns:a16="http://schemas.microsoft.com/office/drawing/2014/main" id="{7249C339-F3E7-4B40-98CA-8B6581C4C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70" b="-1"/>
          <a:stretch/>
        </p:blipFill>
        <p:spPr>
          <a:xfrm>
            <a:off x="268547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6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E8DB7-12A5-486D-9268-0D8523213280}"/>
              </a:ext>
            </a:extLst>
          </p:cNvPr>
          <p:cNvSpPr/>
          <p:nvPr/>
        </p:nvSpPr>
        <p:spPr>
          <a:xfrm>
            <a:off x="3931920" y="2915920"/>
            <a:ext cx="270256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Carte Arduino Due</a:t>
            </a:r>
            <a:br>
              <a:rPr lang="fr-FR" dirty="0"/>
            </a:br>
            <a:r>
              <a:rPr lang="fr-FR" dirty="0"/>
              <a:t>ARDUINO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5BF845A-AC09-47F7-9186-F4AFE0A9B567}"/>
              </a:ext>
            </a:extLst>
          </p:cNvPr>
          <p:cNvSpPr/>
          <p:nvPr/>
        </p:nvSpPr>
        <p:spPr>
          <a:xfrm>
            <a:off x="327259" y="2834907"/>
            <a:ext cx="1934678" cy="1289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Gyromètre</a:t>
            </a:r>
            <a:br>
              <a:rPr lang="fr-FR" dirty="0"/>
            </a:br>
            <a:r>
              <a:rPr lang="fr-FR" dirty="0"/>
              <a:t>SSS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CF9BB94-E381-41A4-9C48-BBB80B21442C}"/>
              </a:ext>
            </a:extLst>
          </p:cNvPr>
          <p:cNvSpPr/>
          <p:nvPr/>
        </p:nvSpPr>
        <p:spPr>
          <a:xfrm>
            <a:off x="4125227" y="230872"/>
            <a:ext cx="2199373" cy="1453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Inclinomètre</a:t>
            </a:r>
            <a:br>
              <a:rPr lang="fr-FR" dirty="0"/>
            </a:br>
            <a:r>
              <a:rPr lang="fr-FR" dirty="0"/>
              <a:t>ADAFRUIT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FED6656-2EDE-41C1-A052-72ED533034A4}"/>
              </a:ext>
            </a:extLst>
          </p:cNvPr>
          <p:cNvSpPr/>
          <p:nvPr/>
        </p:nvSpPr>
        <p:spPr>
          <a:xfrm>
            <a:off x="2261936" y="3166979"/>
            <a:ext cx="1669983" cy="625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Analogique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831F5CE0-E9E0-4387-AF6B-310F31D31B56}"/>
              </a:ext>
            </a:extLst>
          </p:cNvPr>
          <p:cNvSpPr/>
          <p:nvPr/>
        </p:nvSpPr>
        <p:spPr>
          <a:xfrm>
            <a:off x="3873634" y="1694046"/>
            <a:ext cx="2702560" cy="120235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Numérique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38B8D037-CE96-4017-9574-519EA5DC3DA6}"/>
              </a:ext>
            </a:extLst>
          </p:cNvPr>
          <p:cNvSpPr/>
          <p:nvPr/>
        </p:nvSpPr>
        <p:spPr>
          <a:xfrm>
            <a:off x="4178902" y="4043680"/>
            <a:ext cx="2092024" cy="1019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Bouclier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44C39-D50C-4770-9A7B-C17729494C54}"/>
              </a:ext>
            </a:extLst>
          </p:cNvPr>
          <p:cNvSpPr/>
          <p:nvPr/>
        </p:nvSpPr>
        <p:spPr>
          <a:xfrm>
            <a:off x="3628724" y="5062888"/>
            <a:ext cx="3192380" cy="145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Carte Moteurs</a:t>
            </a:r>
          </a:p>
          <a:p>
            <a:pPr algn="ctr"/>
            <a:r>
              <a:rPr lang="fr-FR" dirty="0"/>
              <a:t>MC HOBBY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28A1B2A6-BDB9-4CD5-BA9D-C5973A756821}"/>
              </a:ext>
            </a:extLst>
          </p:cNvPr>
          <p:cNvSpPr/>
          <p:nvPr/>
        </p:nvSpPr>
        <p:spPr>
          <a:xfrm>
            <a:off x="6821104" y="5496025"/>
            <a:ext cx="1331494" cy="66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700698E-42EE-4349-9D3F-32DC31816AA3}"/>
              </a:ext>
            </a:extLst>
          </p:cNvPr>
          <p:cNvSpPr/>
          <p:nvPr/>
        </p:nvSpPr>
        <p:spPr>
          <a:xfrm>
            <a:off x="8152598" y="5279456"/>
            <a:ext cx="1697257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Moteurs</a:t>
            </a:r>
            <a:br>
              <a:rPr lang="fr-FR" dirty="0"/>
            </a:br>
            <a:r>
              <a:rPr lang="fr-FR" dirty="0"/>
              <a:t>MC HOBBY</a:t>
            </a:r>
          </a:p>
        </p:txBody>
      </p:sp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1EBD4FFB-7BBB-41B4-BC7C-6A25A9D44EFB}"/>
              </a:ext>
            </a:extLst>
          </p:cNvPr>
          <p:cNvSpPr/>
          <p:nvPr/>
        </p:nvSpPr>
        <p:spPr>
          <a:xfrm>
            <a:off x="6634480" y="3166979"/>
            <a:ext cx="2336265" cy="6641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USB</a:t>
            </a:r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9B393709-EDD4-4DAE-A914-898F548529B1}"/>
              </a:ext>
            </a:extLst>
          </p:cNvPr>
          <p:cNvSpPr/>
          <p:nvPr/>
        </p:nvSpPr>
        <p:spPr>
          <a:xfrm>
            <a:off x="8644021" y="2862178"/>
            <a:ext cx="1241659" cy="13191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69433293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F30"/>
      </a:dk2>
      <a:lt2>
        <a:srgbClr val="F1F3F0"/>
      </a:lt2>
      <a:accent1>
        <a:srgbClr val="A24DC3"/>
      </a:accent1>
      <a:accent2>
        <a:srgbClr val="6744B5"/>
      </a:accent2>
      <a:accent3>
        <a:srgbClr val="4D5AC3"/>
      </a:accent3>
      <a:accent4>
        <a:srgbClr val="3B7AB1"/>
      </a:accent4>
      <a:accent5>
        <a:srgbClr val="4DBDC3"/>
      </a:accent5>
      <a:accent6>
        <a:srgbClr val="3BB186"/>
      </a:accent6>
      <a:hlink>
        <a:srgbClr val="3A96B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Walbaum Display</vt:lpstr>
      <vt:lpstr>RegattaVTI</vt:lpstr>
      <vt:lpstr>Nouvelle Tête civile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Nouvelle TêTE civile</dc:title>
  <dc:creator>edern ollivier</dc:creator>
  <cp:lastModifiedBy>edern ollivier</cp:lastModifiedBy>
  <cp:revision>5</cp:revision>
  <dcterms:created xsi:type="dcterms:W3CDTF">2021-11-05T15:50:33Z</dcterms:created>
  <dcterms:modified xsi:type="dcterms:W3CDTF">2021-11-05T16:05:31Z</dcterms:modified>
</cp:coreProperties>
</file>