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2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79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1896AE-FD91-433C-8DD3-4C53F4E5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170145" cy="2582377"/>
          </a:xfrm>
        </p:spPr>
        <p:txBody>
          <a:bodyPr>
            <a:normAutofit/>
          </a:bodyPr>
          <a:lstStyle/>
          <a:p>
            <a:r>
              <a:rPr lang="fr-FR" dirty="0"/>
              <a:t>Nouvelle Tête civile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62146-7234-4B69-8653-71F385DD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10061"/>
            <a:ext cx="3053079" cy="1814946"/>
          </a:xfrm>
        </p:spPr>
        <p:txBody>
          <a:bodyPr anchor="b">
            <a:normAutofit/>
          </a:bodyPr>
          <a:lstStyle/>
          <a:p>
            <a:r>
              <a:rPr lang="fr-FR" dirty="0"/>
              <a:t>Diagramme de conception</a:t>
            </a:r>
          </a:p>
          <a:p>
            <a:r>
              <a:rPr lang="fr-FR" dirty="0"/>
              <a:t>Plan de conception</a:t>
            </a:r>
          </a:p>
        </p:txBody>
      </p:sp>
      <p:pic>
        <p:nvPicPr>
          <p:cNvPr id="22" name="Picture 3" descr="Vague de rupture">
            <a:extLst>
              <a:ext uri="{FF2B5EF4-FFF2-40B4-BE49-F238E27FC236}">
                <a16:creationId xmlns:a16="http://schemas.microsoft.com/office/drawing/2014/main" id="{7249C339-F3E7-4B40-98CA-8B6581C4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70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E8DB7-12A5-486D-9268-0D8523213280}"/>
              </a:ext>
            </a:extLst>
          </p:cNvPr>
          <p:cNvSpPr/>
          <p:nvPr/>
        </p:nvSpPr>
        <p:spPr>
          <a:xfrm>
            <a:off x="3931920" y="2915920"/>
            <a:ext cx="270256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Arduino Due</a:t>
            </a:r>
            <a:br>
              <a:rPr lang="fr-FR" dirty="0"/>
            </a:br>
            <a:r>
              <a:rPr lang="fr-FR" dirty="0"/>
              <a:t>ARDUINO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5BF845A-AC09-47F7-9186-F4AFE0A9B567}"/>
              </a:ext>
            </a:extLst>
          </p:cNvPr>
          <p:cNvSpPr/>
          <p:nvPr/>
        </p:nvSpPr>
        <p:spPr>
          <a:xfrm>
            <a:off x="327259" y="2834907"/>
            <a:ext cx="1934678" cy="1289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Gyromètre</a:t>
            </a:r>
            <a:br>
              <a:rPr lang="fr-FR" dirty="0"/>
            </a:br>
            <a:r>
              <a:rPr lang="fr-FR" dirty="0"/>
              <a:t>SSS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F9BB94-E381-41A4-9C48-BBB80B21442C}"/>
              </a:ext>
            </a:extLst>
          </p:cNvPr>
          <p:cNvSpPr/>
          <p:nvPr/>
        </p:nvSpPr>
        <p:spPr>
          <a:xfrm>
            <a:off x="4125227" y="230872"/>
            <a:ext cx="2199373" cy="1453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Inclinomètre</a:t>
            </a:r>
            <a:br>
              <a:rPr lang="fr-FR" dirty="0"/>
            </a:br>
            <a:r>
              <a:rPr lang="fr-FR" dirty="0"/>
              <a:t>ADAFRUIT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FED6656-2EDE-41C1-A052-72ED533034A4}"/>
              </a:ext>
            </a:extLst>
          </p:cNvPr>
          <p:cNvSpPr/>
          <p:nvPr/>
        </p:nvSpPr>
        <p:spPr>
          <a:xfrm>
            <a:off x="2261936" y="3166979"/>
            <a:ext cx="1669983" cy="62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Analogique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831F5CE0-E9E0-4387-AF6B-310F31D31B56}"/>
              </a:ext>
            </a:extLst>
          </p:cNvPr>
          <p:cNvSpPr/>
          <p:nvPr/>
        </p:nvSpPr>
        <p:spPr>
          <a:xfrm>
            <a:off x="3873634" y="1694046"/>
            <a:ext cx="2702560" cy="12023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Numérique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38B8D037-CE96-4017-9574-519EA5DC3DA6}"/>
              </a:ext>
            </a:extLst>
          </p:cNvPr>
          <p:cNvSpPr/>
          <p:nvPr/>
        </p:nvSpPr>
        <p:spPr>
          <a:xfrm>
            <a:off x="4178902" y="4043680"/>
            <a:ext cx="2092024" cy="101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44C39-D50C-4770-9A7B-C17729494C54}"/>
              </a:ext>
            </a:extLst>
          </p:cNvPr>
          <p:cNvSpPr/>
          <p:nvPr/>
        </p:nvSpPr>
        <p:spPr>
          <a:xfrm>
            <a:off x="3628724" y="5062888"/>
            <a:ext cx="3192380" cy="145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Moteurs</a:t>
            </a:r>
          </a:p>
          <a:p>
            <a:pPr algn="ctr"/>
            <a:r>
              <a:rPr lang="fr-FR" dirty="0"/>
              <a:t>MC HOBBY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8A1B2A6-BDB9-4CD5-BA9D-C5973A756821}"/>
              </a:ext>
            </a:extLst>
          </p:cNvPr>
          <p:cNvSpPr/>
          <p:nvPr/>
        </p:nvSpPr>
        <p:spPr>
          <a:xfrm>
            <a:off x="6821104" y="5496025"/>
            <a:ext cx="1331494" cy="66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00698E-42EE-4349-9D3F-32DC31816AA3}"/>
              </a:ext>
            </a:extLst>
          </p:cNvPr>
          <p:cNvSpPr/>
          <p:nvPr/>
        </p:nvSpPr>
        <p:spPr>
          <a:xfrm>
            <a:off x="8152598" y="5279456"/>
            <a:ext cx="1697257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  <a:br>
              <a:rPr lang="fr-FR" dirty="0"/>
            </a:br>
            <a:r>
              <a:rPr lang="fr-FR" dirty="0"/>
              <a:t>MC HOBBY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1EBD4FFB-7BBB-41B4-BC7C-6A25A9D44EFB}"/>
              </a:ext>
            </a:extLst>
          </p:cNvPr>
          <p:cNvSpPr/>
          <p:nvPr/>
        </p:nvSpPr>
        <p:spPr>
          <a:xfrm>
            <a:off x="6634480" y="3166979"/>
            <a:ext cx="2336265" cy="664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USB</a:t>
            </a: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9B393709-EDD4-4DAE-A914-898F548529B1}"/>
              </a:ext>
            </a:extLst>
          </p:cNvPr>
          <p:cNvSpPr/>
          <p:nvPr/>
        </p:nvSpPr>
        <p:spPr>
          <a:xfrm>
            <a:off x="8644021" y="2862178"/>
            <a:ext cx="1241659" cy="1319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6943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8734A-6ABA-4A48-8A0C-25A37FE5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conception de la nouvelle tête civile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A1CF94-4944-471D-AF8A-41755390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3833"/>
            <a:ext cx="4756149" cy="35671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DF7F9-C3B9-4159-A1BE-946ADDC757F0}"/>
              </a:ext>
            </a:extLst>
          </p:cNvPr>
          <p:cNvSpPr/>
          <p:nvPr/>
        </p:nvSpPr>
        <p:spPr>
          <a:xfrm>
            <a:off x="7010400" y="4511040"/>
            <a:ext cx="14020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 Moteur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970F7-EF5E-47EA-AF5C-54110E1F0CDB}"/>
              </a:ext>
            </a:extLst>
          </p:cNvPr>
          <p:cNvSpPr/>
          <p:nvPr/>
        </p:nvSpPr>
        <p:spPr>
          <a:xfrm rot="16200000">
            <a:off x="8912994" y="3009885"/>
            <a:ext cx="14020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 Moteur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6311180-563D-4361-99C2-299C44E89A4E}"/>
              </a:ext>
            </a:extLst>
          </p:cNvPr>
          <p:cNvSpPr/>
          <p:nvPr/>
        </p:nvSpPr>
        <p:spPr>
          <a:xfrm>
            <a:off x="8412480" y="4822257"/>
            <a:ext cx="269507" cy="269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41528EA-CF6E-4469-8CE8-71ED8DED0BB2}"/>
              </a:ext>
            </a:extLst>
          </p:cNvPr>
          <p:cNvSpPr/>
          <p:nvPr/>
        </p:nvSpPr>
        <p:spPr>
          <a:xfrm rot="5400000">
            <a:off x="9469659" y="4185388"/>
            <a:ext cx="269507" cy="269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1AE282EF-31A6-4179-BC35-2C0B66FFC234}"/>
              </a:ext>
            </a:extLst>
          </p:cNvPr>
          <p:cNvSpPr/>
          <p:nvPr/>
        </p:nvSpPr>
        <p:spPr>
          <a:xfrm>
            <a:off x="8547233" y="4658627"/>
            <a:ext cx="413887" cy="644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courbe vers la gauche 10">
            <a:extLst>
              <a:ext uri="{FF2B5EF4-FFF2-40B4-BE49-F238E27FC236}">
                <a16:creationId xmlns:a16="http://schemas.microsoft.com/office/drawing/2014/main" id="{A216F12D-5B9B-4E32-91DE-ABC9057ABEEC}"/>
              </a:ext>
            </a:extLst>
          </p:cNvPr>
          <p:cNvSpPr/>
          <p:nvPr/>
        </p:nvSpPr>
        <p:spPr>
          <a:xfrm rot="5400000">
            <a:off x="9373401" y="4185384"/>
            <a:ext cx="413887" cy="644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B97DD07-D2E7-48D8-A5B4-F2D0BB806539}"/>
              </a:ext>
            </a:extLst>
          </p:cNvPr>
          <p:cNvSpPr/>
          <p:nvPr/>
        </p:nvSpPr>
        <p:spPr>
          <a:xfrm>
            <a:off x="8424775" y="4822257"/>
            <a:ext cx="934720" cy="269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FB9543D-1CC0-4789-9A9E-41E32868569D}"/>
              </a:ext>
            </a:extLst>
          </p:cNvPr>
          <p:cNvSpPr/>
          <p:nvPr/>
        </p:nvSpPr>
        <p:spPr>
          <a:xfrm rot="5400000">
            <a:off x="9135439" y="4522276"/>
            <a:ext cx="934720" cy="269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FBBAC873-BDC1-4125-90A5-845956564093}"/>
              </a:ext>
            </a:extLst>
          </p:cNvPr>
          <p:cNvSpPr/>
          <p:nvPr/>
        </p:nvSpPr>
        <p:spPr>
          <a:xfrm>
            <a:off x="6785811" y="3782728"/>
            <a:ext cx="481263" cy="58714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09BC9FA-7B39-4510-9187-BD6A11C6F97D}"/>
              </a:ext>
            </a:extLst>
          </p:cNvPr>
          <p:cNvSpPr/>
          <p:nvPr/>
        </p:nvSpPr>
        <p:spPr>
          <a:xfrm>
            <a:off x="10943924" y="2233834"/>
            <a:ext cx="716081" cy="2588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Bât</a:t>
            </a:r>
            <a:br>
              <a:rPr lang="fr-FR" dirty="0"/>
            </a:br>
            <a:r>
              <a:rPr lang="fr-FR" dirty="0"/>
              <a:t>i</a:t>
            </a: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DB6F46D1-EA5E-4235-8E96-98ACC5035B61}"/>
              </a:ext>
            </a:extLst>
          </p:cNvPr>
          <p:cNvSpPr/>
          <p:nvPr/>
        </p:nvSpPr>
        <p:spPr>
          <a:xfrm>
            <a:off x="10725285" y="3887537"/>
            <a:ext cx="1168330" cy="19134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5574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1F3F0"/>
      </a:lt2>
      <a:accent1>
        <a:srgbClr val="A24DC3"/>
      </a:accent1>
      <a:accent2>
        <a:srgbClr val="6744B5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Walbaum Display</vt:lpstr>
      <vt:lpstr>RegattaVTI</vt:lpstr>
      <vt:lpstr>Nouvelle Tête civile</vt:lpstr>
      <vt:lpstr>Présentation PowerPoint</vt:lpstr>
      <vt:lpstr>Plan de conception de la nouvelle tête civile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Nouvelle TêTE civile</dc:title>
  <dc:creator>edern ollivier</dc:creator>
  <cp:lastModifiedBy>edern ollivier</cp:lastModifiedBy>
  <cp:revision>7</cp:revision>
  <dcterms:created xsi:type="dcterms:W3CDTF">2021-11-05T15:50:33Z</dcterms:created>
  <dcterms:modified xsi:type="dcterms:W3CDTF">2021-11-12T12:47:27Z</dcterms:modified>
</cp:coreProperties>
</file>