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770929-4793-7446-8E37-657241E7C1FC}" type="datetimeFigureOut">
              <a:rPr lang="en-US" smtClean="0"/>
              <a:t>4/27/14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75FE0A0-3E92-2846-879E-799CF62A5D90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miner/Visminer" TargetMode="External"/><Relationship Id="rId4" Type="http://schemas.openxmlformats.org/officeDocument/2006/relationships/hyperlink" Target="https://github.com/visminer/Visminer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miner.wordpress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http</a:t>
            </a:r>
            <a:r>
              <a:rPr lang="pt-PT" dirty="0" smtClean="0"/>
              <a:t>://</a:t>
            </a:r>
            <a:r>
              <a:rPr lang="pt-PT" dirty="0" err="1" smtClean="0"/>
              <a:t>visminer.wordpress.com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Visminer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2580871" y="6062623"/>
            <a:ext cx="285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Presentation version: 0.1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Visminer</a:t>
            </a:r>
            <a:r>
              <a:rPr lang="en-US" dirty="0" smtClean="0"/>
              <a:t> is a tool that aims to help on software comprehension though the use of</a:t>
            </a:r>
          </a:p>
          <a:p>
            <a:pPr lvl="1"/>
            <a:r>
              <a:rPr lang="en-US" dirty="0" smtClean="0"/>
              <a:t>Software visualization</a:t>
            </a:r>
          </a:p>
          <a:p>
            <a:pPr lvl="1"/>
            <a:r>
              <a:rPr lang="en-US" dirty="0" smtClean="0"/>
              <a:t>Software metrics	</a:t>
            </a:r>
          </a:p>
          <a:p>
            <a:r>
              <a:rPr lang="en-US" dirty="0" err="1" smtClean="0"/>
              <a:t>Visminer</a:t>
            </a:r>
            <a:r>
              <a:rPr lang="en-US" dirty="0" smtClean="0"/>
              <a:t> is intended to be a free, extensible, open source software comprehension tool</a:t>
            </a:r>
          </a:p>
        </p:txBody>
      </p:sp>
    </p:spTree>
    <p:extLst>
      <p:ext uri="{BB962C8B-B14F-4D97-AF65-F5344CB8AC3E}">
        <p14:creationId xmlns:p14="http://schemas.microsoft.com/office/powerpoint/2010/main" val="33743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457200" y="2512438"/>
            <a:ext cx="1208759" cy="118794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Git </a:t>
            </a:r>
            <a:br>
              <a:rPr lang="en-US" smtClean="0"/>
            </a:br>
            <a:r>
              <a:rPr lang="en-US" smtClean="0"/>
              <a:t>repository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2594" y="1720474"/>
            <a:ext cx="2266797" cy="9365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Visminer</a:t>
            </a:r>
            <a:endParaRPr lang="en-US"/>
          </a:p>
        </p:txBody>
      </p:sp>
      <p:cxnSp>
        <p:nvCxnSpPr>
          <p:cNvPr id="10" name="Elbow Connector 9"/>
          <p:cNvCxnSpPr>
            <a:stCxn id="5" idx="1"/>
            <a:endCxn id="6" idx="1"/>
          </p:cNvCxnSpPr>
          <p:nvPr/>
        </p:nvCxnSpPr>
        <p:spPr>
          <a:xfrm rot="5400000" flipH="1" flipV="1">
            <a:off x="1625244" y="1625088"/>
            <a:ext cx="323687" cy="1451014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1580" y="170616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Extract data</a:t>
            </a:r>
            <a:endParaRPr lang="en-US"/>
          </a:p>
        </p:txBody>
      </p:sp>
      <p:sp>
        <p:nvSpPr>
          <p:cNvPr id="13" name="Magnetic Disk 12"/>
          <p:cNvSpPr/>
          <p:nvPr/>
        </p:nvSpPr>
        <p:spPr>
          <a:xfrm>
            <a:off x="7839653" y="3830107"/>
            <a:ext cx="1208759" cy="118794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Visminer</a:t>
            </a:r>
            <a:br>
              <a:rPr lang="en-US" smtClean="0"/>
            </a:br>
            <a:r>
              <a:rPr lang="en-US" smtClean="0"/>
              <a:t>repository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34852" y="1706819"/>
            <a:ext cx="1747891" cy="819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Metric Extractor</a:t>
            </a:r>
            <a:endParaRPr lang="en-US"/>
          </a:p>
        </p:txBody>
      </p:sp>
      <p:cxnSp>
        <p:nvCxnSpPr>
          <p:cNvPr id="22" name="Elbow Connector 21"/>
          <p:cNvCxnSpPr>
            <a:stCxn id="14" idx="3"/>
            <a:endCxn id="13" idx="1"/>
          </p:cNvCxnSpPr>
          <p:nvPr/>
        </p:nvCxnSpPr>
        <p:spPr>
          <a:xfrm>
            <a:off x="7182743" y="2116455"/>
            <a:ext cx="1261290" cy="17136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65701" y="2657027"/>
            <a:ext cx="152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Store on a </a:t>
            </a:r>
          </a:p>
          <a:p>
            <a:pPr algn="r"/>
            <a:r>
              <a:rPr lang="en-US" dirty="0" smtClean="0"/>
              <a:t>local database</a:t>
            </a:r>
            <a:endParaRPr lang="en-US" dirty="0"/>
          </a:p>
        </p:txBody>
      </p:sp>
      <p:cxnSp>
        <p:nvCxnSpPr>
          <p:cNvPr id="29" name="Elbow Connector 28"/>
          <p:cNvCxnSpPr>
            <a:stCxn id="6" idx="3"/>
            <a:endCxn id="14" idx="1"/>
          </p:cNvCxnSpPr>
          <p:nvPr/>
        </p:nvCxnSpPr>
        <p:spPr>
          <a:xfrm flipV="1">
            <a:off x="4779391" y="2116455"/>
            <a:ext cx="655461" cy="72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031500" y="4014445"/>
            <a:ext cx="1747891" cy="819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Visualizations</a:t>
            </a:r>
            <a:endParaRPr lang="en-US" dirty="0"/>
          </a:p>
        </p:txBody>
      </p:sp>
      <p:cxnSp>
        <p:nvCxnSpPr>
          <p:cNvPr id="35" name="Elbow Connector 34"/>
          <p:cNvCxnSpPr>
            <a:stCxn id="13" idx="2"/>
            <a:endCxn id="34" idx="0"/>
          </p:cNvCxnSpPr>
          <p:nvPr/>
        </p:nvCxnSpPr>
        <p:spPr>
          <a:xfrm rot="10800000">
            <a:off x="3905447" y="4014446"/>
            <a:ext cx="3934207" cy="409635"/>
          </a:xfrm>
          <a:prstGeom prst="bentConnector4">
            <a:avLst>
              <a:gd name="adj1" fmla="val 38893"/>
              <a:gd name="adj2" fmla="val 1558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the data from a GIT repository</a:t>
            </a:r>
          </a:p>
          <a:p>
            <a:r>
              <a:rPr lang="en-US" dirty="0" smtClean="0"/>
              <a:t>Calculate the following metrics</a:t>
            </a:r>
          </a:p>
          <a:p>
            <a:pPr lvl="1"/>
            <a:r>
              <a:rPr lang="en-US" dirty="0" smtClean="0"/>
              <a:t>LOC</a:t>
            </a:r>
          </a:p>
          <a:p>
            <a:pPr lvl="1"/>
            <a:r>
              <a:rPr lang="en-US" dirty="0" smtClean="0"/>
              <a:t>NOM</a:t>
            </a:r>
          </a:p>
          <a:p>
            <a:pPr lvl="1"/>
            <a:r>
              <a:rPr lang="en-US" dirty="0" smtClean="0"/>
              <a:t>CC</a:t>
            </a:r>
          </a:p>
          <a:p>
            <a:r>
              <a:rPr lang="en-US" dirty="0" smtClean="0"/>
              <a:t>Extract Milestone and issues from a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Store it on a local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Enable faster and structured access to the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9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Metrics</a:t>
            </a:r>
          </a:p>
          <a:p>
            <a:r>
              <a:rPr lang="en-US" dirty="0" smtClean="0"/>
              <a:t>Visualizations to portray the current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834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sites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Visminer</a:t>
            </a:r>
            <a:r>
              <a:rPr lang="en-US" sz="2800" dirty="0" smtClean="0"/>
              <a:t> Page: </a:t>
            </a:r>
            <a:r>
              <a:rPr lang="en-US" sz="2800" dirty="0" smtClean="0">
                <a:hlinkClick r:id="rId2"/>
              </a:rPr>
              <a:t>http://visminer.wordpress.com</a:t>
            </a:r>
            <a:endParaRPr lang="en-US" sz="2800" dirty="0" smtClean="0"/>
          </a:p>
          <a:p>
            <a:r>
              <a:rPr lang="en-US" sz="2800" dirty="0" err="1" smtClean="0"/>
              <a:t>Visminer</a:t>
            </a:r>
            <a:r>
              <a:rPr lang="en-US" sz="2800" dirty="0" smtClean="0"/>
              <a:t> at </a:t>
            </a:r>
            <a:r>
              <a:rPr lang="en-US" sz="2800" dirty="0" err="1" smtClean="0"/>
              <a:t>GitHub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http://github.com/visminer/Visminer</a:t>
            </a:r>
            <a:endParaRPr lang="en-US" sz="2800" dirty="0" smtClean="0"/>
          </a:p>
          <a:p>
            <a:r>
              <a:rPr lang="en-US" sz="2800" dirty="0" smtClean="0"/>
              <a:t>Wiki: </a:t>
            </a:r>
            <a:r>
              <a:rPr lang="en-US" sz="2800" dirty="0" smtClean="0">
                <a:hlinkClick r:id="rId4"/>
              </a:rPr>
              <a:t>http://github.com/visminer/Visminer/wiki</a:t>
            </a:r>
            <a:endParaRPr lang="en-US" sz="2800" dirty="0" smtClean="0"/>
          </a:p>
          <a:p>
            <a:r>
              <a:rPr lang="en-US" sz="2800" dirty="0" smtClean="0"/>
              <a:t>Facebook: http://</a:t>
            </a:r>
            <a:r>
              <a:rPr lang="en-US" sz="2800" dirty="0" err="1" smtClean="0"/>
              <a:t>facebook.com</a:t>
            </a:r>
            <a:r>
              <a:rPr lang="en-US" sz="2800" dirty="0" smtClean="0"/>
              <a:t>/</a:t>
            </a:r>
            <a:r>
              <a:rPr lang="en-US" sz="2800" dirty="0" err="1" smtClean="0"/>
              <a:t>Visminer</a:t>
            </a:r>
            <a:endParaRPr lang="en-US" sz="2800" dirty="0" smtClean="0"/>
          </a:p>
          <a:p>
            <a:r>
              <a:rPr lang="en-US" sz="2800" dirty="0" smtClean="0"/>
              <a:t>Twitter: @</a:t>
            </a:r>
            <a:r>
              <a:rPr lang="en-US" sz="2800" dirty="0" err="1" smtClean="0"/>
              <a:t>visminerproject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6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IFBA</a:t>
            </a:r>
          </a:p>
          <a:p>
            <a:r>
              <a:rPr lang="en-US" dirty="0" smtClean="0"/>
              <a:t>UFBA</a:t>
            </a:r>
          </a:p>
          <a:p>
            <a:r>
              <a:rPr lang="en-US" dirty="0" smtClean="0"/>
              <a:t>Fraunhofer Project Center at UFBA</a:t>
            </a:r>
          </a:p>
          <a:p>
            <a:r>
              <a:rPr lang="en-US" dirty="0" err="1" smtClean="0"/>
              <a:t>Unifacs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91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Visminer</a:t>
            </a:r>
            <a:r>
              <a:rPr lang="en-US" dirty="0" smtClean="0"/>
              <a:t>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Follow the install directions on </a:t>
            </a:r>
            <a:r>
              <a:rPr lang="en-US" dirty="0" err="1" smtClean="0"/>
              <a:t>Visminer</a:t>
            </a:r>
            <a:r>
              <a:rPr lang="en-US" dirty="0" smtClean="0"/>
              <a:t> wiki</a:t>
            </a:r>
          </a:p>
          <a:p>
            <a:r>
              <a:rPr lang="en-US" dirty="0" smtClean="0"/>
              <a:t>Use it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24313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28</TotalTime>
  <Words>172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Visminer</vt:lpstr>
      <vt:lpstr>Goal</vt:lpstr>
      <vt:lpstr>How it works</vt:lpstr>
      <vt:lpstr>Current Features</vt:lpstr>
      <vt:lpstr>Next Features</vt:lpstr>
      <vt:lpstr>Important sites</vt:lpstr>
      <vt:lpstr>Partner Organizations</vt:lpstr>
      <vt:lpstr>Getting started</vt:lpstr>
    </vt:vector>
  </TitlesOfParts>
  <Company>UFBA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Visminer</dc:title>
  <dc:creator>Renato Novais</dc:creator>
  <cp:lastModifiedBy>Renato Novais</cp:lastModifiedBy>
  <cp:revision>9</cp:revision>
  <dcterms:created xsi:type="dcterms:W3CDTF">2014-04-28T01:22:19Z</dcterms:created>
  <dcterms:modified xsi:type="dcterms:W3CDTF">2014-04-28T02:19:25Z</dcterms:modified>
</cp:coreProperties>
</file>