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miner/Visminer" TargetMode="External"/><Relationship Id="rId4" Type="http://schemas.openxmlformats.org/officeDocument/2006/relationships/hyperlink" Target="https://github.com/visminer/Visminer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miner.wordpress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http</a:t>
            </a:r>
            <a:r>
              <a:rPr lang="pt-PT" dirty="0" smtClean="0"/>
              <a:t>://</a:t>
            </a:r>
            <a:r>
              <a:rPr lang="pt-PT" dirty="0" err="1" smtClean="0"/>
              <a:t>visminer.wordpress.com</a:t>
            </a:r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Visminer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2580871" y="6062623"/>
            <a:ext cx="285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Presentation version: 0.1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Visminer</a:t>
            </a:r>
            <a:r>
              <a:rPr lang="en-US" dirty="0" smtClean="0"/>
              <a:t> is a tool that aims to help on software comprehension </a:t>
            </a:r>
            <a:r>
              <a:rPr lang="en-US" dirty="0" smtClean="0"/>
              <a:t>through </a:t>
            </a:r>
            <a:r>
              <a:rPr lang="en-US" dirty="0" smtClean="0"/>
              <a:t>the use of</a:t>
            </a:r>
          </a:p>
          <a:p>
            <a:pPr lvl="1"/>
            <a:r>
              <a:rPr lang="en-US" dirty="0" smtClean="0"/>
              <a:t>Software visualization</a:t>
            </a:r>
          </a:p>
          <a:p>
            <a:pPr lvl="1"/>
            <a:r>
              <a:rPr lang="en-US" dirty="0" smtClean="0"/>
              <a:t>Software metrics	</a:t>
            </a:r>
          </a:p>
          <a:p>
            <a:r>
              <a:rPr lang="en-US" dirty="0" err="1" smtClean="0"/>
              <a:t>Visminer</a:t>
            </a:r>
            <a:r>
              <a:rPr lang="en-US" dirty="0" smtClean="0"/>
              <a:t> is intended to be a free, extensible, open source software comprehension tool</a:t>
            </a:r>
          </a:p>
        </p:txBody>
      </p:sp>
    </p:spTree>
    <p:extLst>
      <p:ext uri="{BB962C8B-B14F-4D97-AF65-F5344CB8AC3E}">
        <p14:creationId xmlns:p14="http://schemas.microsoft.com/office/powerpoint/2010/main" val="337432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339072" y="2999782"/>
            <a:ext cx="1359049" cy="118794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Git </a:t>
            </a:r>
            <a:br>
              <a:rPr lang="en-US" smtClean="0"/>
            </a:br>
            <a:r>
              <a:rPr lang="en-US" smtClean="0"/>
              <a:t>repository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94466" y="2207818"/>
            <a:ext cx="2266797" cy="9365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Visminer</a:t>
            </a:r>
            <a:endParaRPr lang="en-US"/>
          </a:p>
        </p:txBody>
      </p:sp>
      <p:cxnSp>
        <p:nvCxnSpPr>
          <p:cNvPr id="10" name="Elbow Connector 9"/>
          <p:cNvCxnSpPr>
            <a:stCxn id="5" idx="1"/>
            <a:endCxn id="6" idx="1"/>
          </p:cNvCxnSpPr>
          <p:nvPr/>
        </p:nvCxnSpPr>
        <p:spPr>
          <a:xfrm rot="5400000" flipH="1" flipV="1">
            <a:off x="1544688" y="2150005"/>
            <a:ext cx="323687" cy="1375869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548" y="2193507"/>
            <a:ext cx="16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 data</a:t>
            </a:r>
            <a:endParaRPr lang="en-US" dirty="0"/>
          </a:p>
        </p:txBody>
      </p:sp>
      <p:sp>
        <p:nvSpPr>
          <p:cNvPr id="13" name="Magnetic Disk 12"/>
          <p:cNvSpPr/>
          <p:nvPr/>
        </p:nvSpPr>
        <p:spPr>
          <a:xfrm>
            <a:off x="7589855" y="4317451"/>
            <a:ext cx="1340430" cy="118794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Visminer</a:t>
            </a:r>
            <a:br>
              <a:rPr lang="en-US" smtClean="0"/>
            </a:br>
            <a:r>
              <a:rPr lang="en-US" smtClean="0"/>
              <a:t>repository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16724" y="2194163"/>
            <a:ext cx="1747891" cy="819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Metric Extractor</a:t>
            </a:r>
            <a:endParaRPr lang="en-US"/>
          </a:p>
        </p:txBody>
      </p:sp>
      <p:cxnSp>
        <p:nvCxnSpPr>
          <p:cNvPr id="22" name="Elbow Connector 21"/>
          <p:cNvCxnSpPr>
            <a:stCxn id="14" idx="3"/>
            <a:endCxn id="13" idx="1"/>
          </p:cNvCxnSpPr>
          <p:nvPr/>
        </p:nvCxnSpPr>
        <p:spPr>
          <a:xfrm>
            <a:off x="7064615" y="2603799"/>
            <a:ext cx="1195455" cy="17136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3743" y="3144371"/>
            <a:ext cx="152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Store on a </a:t>
            </a:r>
          </a:p>
          <a:p>
            <a:pPr algn="r"/>
            <a:r>
              <a:rPr lang="en-US" dirty="0" smtClean="0"/>
              <a:t>local database</a:t>
            </a:r>
            <a:endParaRPr lang="en-US" dirty="0"/>
          </a:p>
        </p:txBody>
      </p:sp>
      <p:cxnSp>
        <p:nvCxnSpPr>
          <p:cNvPr id="29" name="Elbow Connector 28"/>
          <p:cNvCxnSpPr>
            <a:stCxn id="6" idx="3"/>
            <a:endCxn id="14" idx="1"/>
          </p:cNvCxnSpPr>
          <p:nvPr/>
        </p:nvCxnSpPr>
        <p:spPr>
          <a:xfrm flipV="1">
            <a:off x="4661263" y="2603799"/>
            <a:ext cx="655461" cy="72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913372" y="4501789"/>
            <a:ext cx="1747891" cy="819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Visualizations</a:t>
            </a:r>
            <a:endParaRPr lang="en-US" dirty="0"/>
          </a:p>
        </p:txBody>
      </p:sp>
      <p:cxnSp>
        <p:nvCxnSpPr>
          <p:cNvPr id="35" name="Elbow Connector 34"/>
          <p:cNvCxnSpPr>
            <a:stCxn id="13" idx="2"/>
            <a:endCxn id="34" idx="0"/>
          </p:cNvCxnSpPr>
          <p:nvPr/>
        </p:nvCxnSpPr>
        <p:spPr>
          <a:xfrm rot="10800000">
            <a:off x="3787319" y="4501790"/>
            <a:ext cx="3802537" cy="409635"/>
          </a:xfrm>
          <a:prstGeom prst="bentConnector4">
            <a:avLst>
              <a:gd name="adj1" fmla="val 38508"/>
              <a:gd name="adj2" fmla="val 1558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88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the data from a GIT repository</a:t>
            </a:r>
          </a:p>
          <a:p>
            <a:r>
              <a:rPr lang="en-US" dirty="0" smtClean="0"/>
              <a:t>Calculate the following metrics</a:t>
            </a:r>
          </a:p>
          <a:p>
            <a:pPr lvl="1"/>
            <a:r>
              <a:rPr lang="en-US" dirty="0" smtClean="0"/>
              <a:t>LOC</a:t>
            </a:r>
          </a:p>
          <a:p>
            <a:pPr lvl="1"/>
            <a:r>
              <a:rPr lang="en-US" dirty="0" smtClean="0"/>
              <a:t>NOM</a:t>
            </a:r>
          </a:p>
          <a:p>
            <a:pPr lvl="1"/>
            <a:r>
              <a:rPr lang="en-US" dirty="0" smtClean="0"/>
              <a:t>CC</a:t>
            </a:r>
          </a:p>
          <a:p>
            <a:r>
              <a:rPr lang="en-US" dirty="0" smtClean="0"/>
              <a:t>Extract Milestone and issues from a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Store it on a local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Enable faster and structured access to the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91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Metrics</a:t>
            </a:r>
          </a:p>
          <a:p>
            <a:r>
              <a:rPr lang="en-US" dirty="0" smtClean="0"/>
              <a:t>Visualizations to portray the current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8341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sites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Visminer</a:t>
            </a:r>
            <a:r>
              <a:rPr lang="en-US" sz="2800" dirty="0" smtClean="0"/>
              <a:t> Page: </a:t>
            </a:r>
            <a:r>
              <a:rPr lang="en-US" sz="2800" dirty="0" smtClean="0">
                <a:hlinkClick r:id="rId2"/>
              </a:rPr>
              <a:t>http://visminer.wordpress.com</a:t>
            </a:r>
            <a:endParaRPr lang="en-US" sz="2800" dirty="0" smtClean="0"/>
          </a:p>
          <a:p>
            <a:r>
              <a:rPr lang="en-US" sz="2800" dirty="0" err="1" smtClean="0"/>
              <a:t>Visminer</a:t>
            </a:r>
            <a:r>
              <a:rPr lang="en-US" sz="2800" dirty="0" smtClean="0"/>
              <a:t> at </a:t>
            </a:r>
            <a:r>
              <a:rPr lang="en-US" sz="2800" dirty="0" err="1" smtClean="0"/>
              <a:t>GitHub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http://github.com/visminer/Visminer</a:t>
            </a:r>
            <a:endParaRPr lang="en-US" sz="2800" dirty="0" smtClean="0"/>
          </a:p>
          <a:p>
            <a:r>
              <a:rPr lang="en-US" sz="2800" dirty="0" smtClean="0"/>
              <a:t>Wiki: </a:t>
            </a:r>
            <a:r>
              <a:rPr lang="en-US" sz="2800" dirty="0" smtClean="0">
                <a:hlinkClick r:id="rId4"/>
              </a:rPr>
              <a:t>http://github.com/visminer/Visminer/wiki</a:t>
            </a:r>
            <a:endParaRPr lang="en-US" sz="2800" dirty="0" smtClean="0"/>
          </a:p>
          <a:p>
            <a:r>
              <a:rPr lang="en-US" sz="2800" dirty="0" smtClean="0"/>
              <a:t>Facebook: http://</a:t>
            </a:r>
            <a:r>
              <a:rPr lang="en-US" sz="2800" dirty="0" err="1" smtClean="0"/>
              <a:t>facebook.com</a:t>
            </a:r>
            <a:r>
              <a:rPr lang="en-US" sz="2800" dirty="0" smtClean="0"/>
              <a:t>/</a:t>
            </a:r>
            <a:r>
              <a:rPr lang="en-US" sz="2800" dirty="0" err="1" smtClean="0"/>
              <a:t>Visminer</a:t>
            </a:r>
            <a:endParaRPr lang="en-US" sz="2800" dirty="0" smtClean="0"/>
          </a:p>
          <a:p>
            <a:r>
              <a:rPr lang="en-US" sz="2800" dirty="0" smtClean="0"/>
              <a:t>Twitter: @</a:t>
            </a:r>
            <a:r>
              <a:rPr lang="en-US" sz="2800" dirty="0" err="1" smtClean="0"/>
              <a:t>visminerproject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46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IFBA</a:t>
            </a:r>
          </a:p>
          <a:p>
            <a:r>
              <a:rPr lang="en-US" dirty="0" smtClean="0"/>
              <a:t>UFBA</a:t>
            </a:r>
          </a:p>
          <a:p>
            <a:r>
              <a:rPr lang="en-US" dirty="0" smtClean="0"/>
              <a:t>Fraunhofer Project Center at UFBA</a:t>
            </a:r>
          </a:p>
          <a:p>
            <a:r>
              <a:rPr lang="en-US" dirty="0" err="1" smtClean="0"/>
              <a:t>Unifacs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91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the </a:t>
            </a:r>
            <a:r>
              <a:rPr lang="en-US" dirty="0" err="1" smtClean="0"/>
              <a:t>Visminer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Clone it</a:t>
            </a:r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 smtClean="0"/>
              <a:t>the install directions on </a:t>
            </a:r>
            <a:r>
              <a:rPr lang="en-US" dirty="0" err="1" smtClean="0"/>
              <a:t>Visminer</a:t>
            </a:r>
            <a:r>
              <a:rPr lang="en-US" dirty="0" smtClean="0"/>
              <a:t> wiki</a:t>
            </a:r>
          </a:p>
          <a:p>
            <a:r>
              <a:rPr lang="en-US" dirty="0" smtClean="0"/>
              <a:t>Use it on your </a:t>
            </a:r>
            <a:r>
              <a:rPr lang="en-US" dirty="0" smtClean="0"/>
              <a:t>project</a:t>
            </a:r>
            <a:r>
              <a:rPr lang="en-US" dirty="0"/>
              <a:t> </a:t>
            </a:r>
            <a:r>
              <a:rPr lang="en-US" dirty="0" smtClean="0"/>
              <a:t>or Evolve it</a:t>
            </a:r>
          </a:p>
          <a:p>
            <a:r>
              <a:rPr lang="en-US" dirty="0" smtClean="0"/>
              <a:t>When evolved, push to your repository and request for </a:t>
            </a:r>
            <a:r>
              <a:rPr lang="en-US" smtClean="0"/>
              <a:t>a pull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3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32</TotalTime>
  <Words>190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Visminer</vt:lpstr>
      <vt:lpstr>Goal</vt:lpstr>
      <vt:lpstr>How it works</vt:lpstr>
      <vt:lpstr>Current Features</vt:lpstr>
      <vt:lpstr>Next Features</vt:lpstr>
      <vt:lpstr>Important sites</vt:lpstr>
      <vt:lpstr>Partner Organizations</vt:lpstr>
      <vt:lpstr>Getting started</vt:lpstr>
    </vt:vector>
  </TitlesOfParts>
  <Company>UFBA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Visminer</dc:title>
  <dc:creator>Renato Novais</dc:creator>
  <cp:lastModifiedBy>Renato Novais</cp:lastModifiedBy>
  <cp:revision>12</cp:revision>
  <dcterms:created xsi:type="dcterms:W3CDTF">2014-04-28T01:22:19Z</dcterms:created>
  <dcterms:modified xsi:type="dcterms:W3CDTF">2014-05-13T18:28:10Z</dcterms:modified>
</cp:coreProperties>
</file>