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326" r:id="rId3"/>
    <p:sldId id="337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4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10/05/2017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dows.microsoft.com/pt-br/windows/what-is-firewall#1TC=windows-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 / Controlador de Domínio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Nós vamos usar o Active Directory do Microsoft Windows Server 2003, e utilizaremos algumas ferramentas como bloqueio de papel de parede, bloqueio de acesso ao painel de controle.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Fonte:</a:t>
            </a:r>
          </a:p>
          <a:p>
            <a:pPr algn="just"/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pt-BR" sz="4000" dirty="0" smtClean="0">
                <a:solidFill>
                  <a:schemeClr val="bg1"/>
                </a:solidFill>
                <a:hlinkClick r:id="rId4"/>
              </a:rPr>
              <a:t>windows.microsoft.com/pt-br/windows/what-is-firewall#1TC=windows-7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http://www.altatech.com.br/pages/Controlador-de-Dominio-Microsoft-Active-Directory.html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779927" y="2780928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firewall? </a:t>
            </a:r>
            <a:endParaRPr lang="pt-B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Firewall é um software ou um hardware que verifica informações provenientes da Internet ou de uma rede, e as bloqueia ou permite que elas cheguem ao seu computador, dependendo das configurações do firewall.</a:t>
            </a:r>
          </a:p>
        </p:txBody>
      </p:sp>
    </p:spTree>
    <p:extLst>
      <p:ext uri="{BB962C8B-B14F-4D97-AF65-F5344CB8AC3E}">
        <p14:creationId xmlns:p14="http://schemas.microsoft.com/office/powerpoint/2010/main" val="2876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587860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Um firewall pode ajudar a impedir que hackers ou softwares mal-intencionados (como </a:t>
            </a:r>
            <a:r>
              <a:rPr lang="pt-BR" sz="4000" dirty="0" err="1">
                <a:solidFill>
                  <a:schemeClr val="bg1"/>
                </a:solidFill>
              </a:rPr>
              <a:t>worms</a:t>
            </a:r>
            <a:r>
              <a:rPr lang="pt-BR" sz="4000" dirty="0">
                <a:solidFill>
                  <a:schemeClr val="bg1"/>
                </a:solidFill>
              </a:rPr>
              <a:t>) obtenham acesso ao seu computador através de uma rede ou da Internet. Um firewall também pode ajudar a impedir o computador de enviar software mal-intencionado para outros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2790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9312"/>
            <a:ext cx="5040560" cy="52903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1600" y="116632"/>
            <a:ext cx="74168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ilustração a seguir mostra como um firewall funciona.</a:t>
            </a:r>
          </a:p>
        </p:txBody>
      </p:sp>
    </p:spTree>
    <p:extLst>
      <p:ext uri="{BB962C8B-B14F-4D97-AF65-F5344CB8AC3E}">
        <p14:creationId xmlns:p14="http://schemas.microsoft.com/office/powerpoint/2010/main" val="3655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Assim como uma </a:t>
            </a:r>
            <a:r>
              <a:rPr lang="pt-BR" sz="4000" dirty="0" smtClean="0">
                <a:solidFill>
                  <a:schemeClr val="bg1"/>
                </a:solidFill>
              </a:rPr>
              <a:t>parede de </a:t>
            </a:r>
            <a:r>
              <a:rPr lang="pt-BR" sz="4000" dirty="0">
                <a:solidFill>
                  <a:schemeClr val="bg1"/>
                </a:solidFill>
              </a:rPr>
              <a:t>tijolos cria uma barreira física, um firewall cria uma barreira entre a Internet e o </a:t>
            </a:r>
            <a:r>
              <a:rPr lang="pt-BR" sz="4000" dirty="0" smtClean="0">
                <a:solidFill>
                  <a:schemeClr val="bg1"/>
                </a:solidFill>
              </a:rPr>
              <a:t>computador.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Um firewall não é a mesma coisa que um antivírus. Para ajudar a proteger o seu computador, você precisará tanto de um firewall quanto de um antivírus e um </a:t>
            </a:r>
            <a:r>
              <a:rPr lang="pt-BR" sz="4000" dirty="0" err="1">
                <a:solidFill>
                  <a:schemeClr val="bg1"/>
                </a:solidFill>
              </a:rPr>
              <a:t>antimalware</a:t>
            </a:r>
            <a:r>
              <a:rPr lang="pt-BR" sz="4000" dirty="0">
                <a:solidFill>
                  <a:schemeClr val="bg1"/>
                </a:solidFill>
              </a:rPr>
              <a:t>. 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79927" y="2780928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endParaRPr lang="pt-B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4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 AD DS (Serviços de Domínio do Active Directory) armazena dados do diretório e gerencia a comunicação entre usuários e domínios, incluindo os processos de </a:t>
            </a:r>
            <a:r>
              <a:rPr lang="pt-BR" sz="4000" dirty="0" err="1">
                <a:solidFill>
                  <a:schemeClr val="bg1"/>
                </a:solidFill>
              </a:rPr>
              <a:t>logon</a:t>
            </a:r>
            <a:r>
              <a:rPr lang="pt-BR" sz="4000" dirty="0">
                <a:solidFill>
                  <a:schemeClr val="bg1"/>
                </a:solidFill>
              </a:rPr>
              <a:t> do usuário, </a:t>
            </a:r>
            <a:r>
              <a:rPr lang="pt-BR" sz="4000" dirty="0" smtClean="0">
                <a:solidFill>
                  <a:schemeClr val="bg1"/>
                </a:solidFill>
              </a:rPr>
              <a:t>um </a:t>
            </a:r>
            <a:r>
              <a:rPr lang="pt-BR" sz="4000" dirty="0">
                <a:solidFill>
                  <a:schemeClr val="bg1"/>
                </a:solidFill>
              </a:rPr>
              <a:t>controlador de domínio Active Directory é um servidor executando o AD DS.</a:t>
            </a:r>
          </a:p>
        </p:txBody>
      </p:sp>
    </p:spTree>
    <p:extLst>
      <p:ext uri="{BB962C8B-B14F-4D97-AF65-F5344CB8AC3E}">
        <p14:creationId xmlns:p14="http://schemas.microsoft.com/office/powerpoint/2010/main" val="9236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 AD DS fornece um banco de dados distribuído que armazena e gerencia informações sobre recursos da rede e dados específicos de aplicativos habilitados por diretório. Os administradores podem usar AD DS para organizar elementos de uma rede, como usuários, computadores e outros </a:t>
            </a:r>
            <a:r>
              <a:rPr lang="pt-BR" sz="4000" dirty="0" smtClean="0">
                <a:solidFill>
                  <a:schemeClr val="bg1"/>
                </a:solidFill>
              </a:rPr>
              <a:t>dispositivos.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253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Firewall / Controlador de Domínio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86</cp:revision>
  <dcterms:created xsi:type="dcterms:W3CDTF">2015-02-25T15:02:29Z</dcterms:created>
  <dcterms:modified xsi:type="dcterms:W3CDTF">2017-05-10T16:57:40Z</dcterms:modified>
</cp:coreProperties>
</file>