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6" r:id="rId6"/>
    <p:sldId id="263" r:id="rId7"/>
    <p:sldId id="264" r:id="rId8"/>
    <p:sldId id="265" r:id="rId9"/>
    <p:sldId id="266" r:id="rId10"/>
    <p:sldId id="279" r:id="rId11"/>
    <p:sldId id="280" r:id="rId12"/>
    <p:sldId id="277" r:id="rId13"/>
    <p:sldId id="281" r:id="rId14"/>
    <p:sldId id="27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1D13-7094-4C8B-A084-69BC01659E2A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F8D2-FE08-47AA-8B8C-6D1DF6A34D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57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F3DE-D5D1-4B87-A424-D33422D95E49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7156-1486-4189-9F98-84E3DAFDDC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18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279-8146-4767-BE48-84368783B1FC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C2BE-9118-4408-9C4C-83CE04999741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0234-B6B9-4C61-9886-CA970FF3DDD7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6C80-DB05-4B24-9F8D-C4DB9E63C38D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B8CB-76A1-4B85-8CE0-CFF323D6BAD3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BBE-2F25-4319-A133-C8681E211819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F568-C0E6-47B0-A0A3-B4922EF17A65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36ED-921B-4E87-A0AC-A5F142E737D6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2DE-4455-4E16-9CEC-96BE8EC73617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006-3DCD-4EF3-A0BD-B8E4C81D1105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54F1-4F57-4B62-892F-1577BB2BC2E5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FB02-945A-4BB4-BE31-9DBF8489B086}" type="datetime1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Computadores 1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5434018"/>
            <a:ext cx="7772400" cy="1423982"/>
          </a:xfrm>
        </p:spPr>
        <p:txBody>
          <a:bodyPr>
            <a:noAutofit/>
          </a:bodyPr>
          <a:lstStyle/>
          <a:p>
            <a:pPr algn="l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Esp.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Ederson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Costa</a:t>
            </a:r>
          </a:p>
          <a:p>
            <a:pPr algn="l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Prof.edersondacosta@gmail.com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6868"/>
            <a:ext cx="6552728" cy="43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5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247478" cy="440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70310"/>
            <a:ext cx="8001056" cy="4559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"/>
            <a:ext cx="914400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V via satél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7500990" cy="4661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2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228599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são Redes de Computadores?</a:t>
            </a:r>
            <a:endParaRPr lang="pt-BR" sz="9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3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12638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Conjunto de dispositivos (Também conhecidos como nós), conectados por links de comunicação. Um nó pode ser um computador, uma impressora, um </a:t>
            </a:r>
            <a:r>
              <a:rPr lang="pt-BR" sz="4000" i="1" dirty="0" err="1" smtClean="0">
                <a:solidFill>
                  <a:schemeClr val="bg1"/>
                </a:solidFill>
              </a:rPr>
              <a:t>Smartphone</a:t>
            </a:r>
            <a:r>
              <a:rPr lang="pt-BR" sz="4000" dirty="0" smtClean="0">
                <a:solidFill>
                  <a:schemeClr val="bg1"/>
                </a:solidFill>
              </a:rPr>
              <a:t> ou qualquer outro dispositivo que possa enviar ou receber dados, que estejam conectados a outros nós da rede.</a:t>
            </a:r>
          </a:p>
          <a:p>
            <a:pPr algn="r"/>
            <a:r>
              <a:rPr lang="pt-BR" sz="4000" dirty="0" err="1" smtClean="0">
                <a:solidFill>
                  <a:schemeClr val="bg1"/>
                </a:solidFill>
              </a:rPr>
              <a:t>Forouzan</a:t>
            </a:r>
            <a:r>
              <a:rPr lang="pt-BR" sz="4000" dirty="0" smtClean="0">
                <a:solidFill>
                  <a:schemeClr val="bg1"/>
                </a:solidFill>
              </a:rPr>
              <a:t> , </a:t>
            </a:r>
            <a:r>
              <a:rPr lang="pt-BR" sz="4000" dirty="0" err="1" smtClean="0">
                <a:solidFill>
                  <a:schemeClr val="bg1"/>
                </a:solidFill>
              </a:rPr>
              <a:t>Behrouz</a:t>
            </a:r>
            <a:r>
              <a:rPr lang="pt-BR" sz="4000" dirty="0" smtClean="0">
                <a:solidFill>
                  <a:schemeClr val="bg1"/>
                </a:solidFill>
              </a:rPr>
              <a:t> A. 2008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4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redes-330x2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1398930"/>
            <a:ext cx="7786742" cy="5027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5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1472" y="2143116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a maior rede de computadores?</a:t>
            </a:r>
            <a:endParaRPr lang="pt-BR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571472" y="2714620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pt-BR" sz="8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Internet-IPv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643050"/>
            <a:ext cx="7072362" cy="4786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034" y="1643050"/>
            <a:ext cx="8072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é feita a interligação entre os Continentes?</a:t>
            </a:r>
            <a:endParaRPr lang="pt-BR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655" y="357166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500034" y="1857364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transferência de dados se dá através de satélites, porém em sua maioria através de fibra óptica lançada no fundo do mar.</a:t>
            </a:r>
          </a:p>
          <a:p>
            <a:pPr algn="just"/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de Computadores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196</Words>
  <Application>Microsoft Office PowerPoint</Application>
  <PresentationFormat>Apresentação na tela (4:3)</PresentationFormat>
  <Paragraphs>41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Redes de Computadores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Redes de Computadores</dc:title>
  <dc:creator>Positivo</dc:creator>
  <cp:lastModifiedBy>Ederson</cp:lastModifiedBy>
  <cp:revision>23</cp:revision>
  <dcterms:created xsi:type="dcterms:W3CDTF">2015-04-12T01:05:03Z</dcterms:created>
  <dcterms:modified xsi:type="dcterms:W3CDTF">2017-02-16T11:49:03Z</dcterms:modified>
</cp:coreProperties>
</file>