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27F6-446D-4818-AEFE-7950721918CC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134DD-D9B2-4D41-AC96-70B14B891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20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08/03/2017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08/03/2017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08/03/2017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2BC0-9B18-49B9-87E0-1752DF9C7939}" type="datetimeFigureOut">
              <a:rPr lang="pt-BR" smtClean="0"/>
              <a:pPr/>
              <a:t>08/03/2017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000372"/>
            <a:ext cx="8229600" cy="1143000"/>
          </a:xfrm>
        </p:spPr>
        <p:txBody>
          <a:bodyPr>
            <a:noAutofit/>
          </a:bodyPr>
          <a:lstStyle/>
          <a:p>
            <a:r>
              <a:rPr lang="pt-BR" sz="8000" b="1" dirty="0" smtClean="0">
                <a:solidFill>
                  <a:schemeClr val="bg1"/>
                </a:solidFill>
              </a:rPr>
              <a:t>Abrangência de Redes de Computadores</a:t>
            </a:r>
            <a:endParaRPr lang="pt-BR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357158" y="6072206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Ederson da Costa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WLAN</a:t>
            </a:r>
            <a:b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 Local Sem Fio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Espaço Reservado para Conteúdo 4" descr="eFacil_RedeSemFi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14348" y="1378904"/>
            <a:ext cx="7429552" cy="5144099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85D53-6B24-4A19-98F3-6914137108A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WMAN</a:t>
            </a:r>
            <a:b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 Metropolitana Sem Fio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/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é a versão sem fio da MAN, com um alcance de dezenas de quilômetros, sendo possível conectar redes de escritórios de uma mesma empresa ou de campus de universidades.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85D53-6B24-4A19-98F3-6914137108A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WMAN</a:t>
            </a:r>
            <a:br>
              <a:rPr lang="pt-BR" sz="3200" b="1" dirty="0" smtClean="0">
                <a:solidFill>
                  <a:schemeClr val="bg1"/>
                </a:solidFill>
              </a:rPr>
            </a:br>
            <a:r>
              <a:rPr lang="pt-BR" sz="3200" b="1" dirty="0" smtClean="0">
                <a:solidFill>
                  <a:schemeClr val="bg1"/>
                </a:solidFill>
              </a:rPr>
              <a:t>Rede Metropolitana Sem Fio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fig1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27584" y="1417008"/>
            <a:ext cx="7200800" cy="5083826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85D53-6B24-4A19-98F3-6914137108A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WWAN </a:t>
            </a:r>
            <a:b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 de Longa Distância Sem Fio</a:t>
            </a:r>
            <a:endParaRPr lang="pt-B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/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um alcance ainda maior, a WWAN, ou Rede de Longa Distância Sem Fio, alcança diversas partes do mundo. Justamente por isso, a WWAN está mais sujeita a ruídos. </a:t>
            </a:r>
          </a:p>
          <a:p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85D53-6B24-4A19-98F3-6914137108A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WWAN </a:t>
            </a:r>
            <a:b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Rede de Longa Distância Sem Fio</a:t>
            </a:r>
            <a:endParaRPr lang="pt-B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Espaço Reservado para Conteúdo 4" descr="satellite-rrevolutio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99592" y="1478732"/>
            <a:ext cx="7272808" cy="4879226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85D53-6B24-4A19-98F3-6914137108A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 </a:t>
            </a:r>
            <a:b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 de Área Pessoal</a:t>
            </a:r>
            <a:endParaRPr lang="pt-B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/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redes do tipo PAN, ou Redes de Área Pessoal, são usadas para que dispositivos se comuniquem dentro de uma distância bastante limitada. Um exemplo disso são as redes Bluetooth e UWB (Nova tecnologia </a:t>
            </a:r>
            <a:r>
              <a:rPr lang="pt-BR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wireless</a:t>
            </a:r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85D53-6B24-4A19-98F3-6914137108A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 </a:t>
            </a:r>
            <a:b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 de Área Pessoal</a:t>
            </a:r>
            <a:endParaRPr lang="pt-B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Espaço Reservado para Conteúdo 4" descr="image016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86687" y="1412776"/>
            <a:ext cx="7185713" cy="4814428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85D53-6B24-4A19-98F3-6914137108A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  <a:endParaRPr lang="pt-B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buFont typeface="Arial" pitchFamily="34" charset="0"/>
              <a:buChar char="•"/>
            </a:pPr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TANENBAUM, Andrew S. Redes de Computadores. 4ª ed. Rio de Janeiro: Campus </a:t>
            </a:r>
            <a:r>
              <a:rPr lang="pt-BR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Elsevier</a:t>
            </a:r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2008.</a:t>
            </a:r>
          </a:p>
          <a:p>
            <a:pPr algn="just">
              <a:spcBef>
                <a:spcPts val="1200"/>
              </a:spcBef>
            </a:pPr>
            <a:endParaRPr lang="pt-BR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ts val="1200"/>
              </a:spcBef>
              <a:buFont typeface="Arial" pitchFamily="34" charset="0"/>
              <a:buChar char="•"/>
            </a:pPr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FOROUZAN, </a:t>
            </a:r>
            <a:r>
              <a:rPr lang="pt-BR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Behrouz</a:t>
            </a:r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 Comunicação de Dados e Redes de Computadores. 3a ed. – São Paulo: </a:t>
            </a:r>
            <a:r>
              <a:rPr lang="pt-BR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Bookman</a:t>
            </a:r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2004.</a:t>
            </a:r>
          </a:p>
          <a:p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85D53-6B24-4A19-98F3-6914137108A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</a:t>
            </a:r>
            <a:endParaRPr lang="pt-B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Qual o conceito de LAN?</a:t>
            </a:r>
          </a:p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Qual o conceito de WAN?</a:t>
            </a:r>
          </a:p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Qual o conceito de MAN?</a:t>
            </a:r>
          </a:p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 Qual o conceito de WLAN?</a:t>
            </a:r>
          </a:p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 Qual o conceito de WMAN?</a:t>
            </a:r>
          </a:p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6) Qual o conceito de WWAN?</a:t>
            </a:r>
          </a:p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7) Qual o conceito de PAN?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85D53-6B24-4A19-98F3-6914137108A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Abrangência de Redes de</a:t>
            </a:r>
            <a:b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Computadores</a:t>
            </a:r>
            <a:endParaRPr lang="pt-B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contexto da informática, uma rede  de computadores consiste em diversos hosts que estão interligados e compartilham recursos entre si. Antes, essas redes existiam principalmente dentro de escritórios (rede local), mas com o passar do tempo a necessidade de trocar informações entre os hosts aumentou, dando vez a diversos outros tipos de 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redes. 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entender o que significam alguns dos principais tipos de redes de computadores.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-24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 – Rede Local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/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</a:t>
            </a:r>
            <a:r>
              <a:rPr lang="pt-BR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Networks, ou Redes Locais, interligam computadores presentes dentro de um mesmo espaço físico. Isso pode acontecer dentro de uma empresa, de uma escola ou dentro da sua própria casa, sendo possível a troca de informações e recursos entre os dispositivos participantes.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85D53-6B24-4A19-98F3-6914137108A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 – Rede Local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Espaço Reservado para Conteúdo 4" descr="fpdservicos-lan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59096" y="1484784"/>
            <a:ext cx="6941295" cy="4837276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85D53-6B24-4A19-98F3-6914137108A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 </a:t>
            </a:r>
            <a:b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Rede Metropolitana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60557"/>
            <a:ext cx="8229600" cy="4525963"/>
          </a:xfrm>
        </p:spPr>
        <p:txBody>
          <a:bodyPr>
            <a:normAutofit fontScale="92500"/>
          </a:bodyPr>
          <a:lstStyle/>
          <a:p>
            <a:pPr indent="0" algn="just"/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Imaginemos, por exemplo, que uma empresa possui dois escritórios em uma mesma cidade e deseja que os computadores permaneçam interligados. Para isso existe a </a:t>
            </a:r>
            <a:r>
              <a:rPr lang="pt-BR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Metropolitan</a:t>
            </a:r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Network, ou Rede Metropolitana, que conecta diversas Redes Locais dentro de algumas dezenas de quilômetros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85D53-6B24-4A19-98F3-6914137108A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 </a:t>
            </a:r>
            <a:b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 Metropolitana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Espaço Reservado para Conteúdo 4" descr="MA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43608" y="1378398"/>
            <a:ext cx="6840760" cy="4817437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85D53-6B24-4A19-98F3-6914137108A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 </a:t>
            </a:r>
            <a:b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 de Longa Distância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/>
            <a:r>
              <a:rPr lang="pt-BR" sz="3600" dirty="0" smtClean="0">
                <a:solidFill>
                  <a:schemeClr val="bg1"/>
                </a:solidFill>
              </a:rPr>
              <a:t>A </a:t>
            </a:r>
            <a:r>
              <a:rPr lang="pt-BR" sz="3600" dirty="0" err="1" smtClean="0">
                <a:solidFill>
                  <a:schemeClr val="bg1"/>
                </a:solidFill>
              </a:rPr>
              <a:t>Wide</a:t>
            </a:r>
            <a:r>
              <a:rPr lang="pt-BR" sz="3600" dirty="0" smtClean="0">
                <a:solidFill>
                  <a:schemeClr val="bg1"/>
                </a:solidFill>
              </a:rPr>
              <a:t> </a:t>
            </a:r>
            <a:r>
              <a:rPr lang="pt-BR" sz="3600" dirty="0" err="1" smtClean="0">
                <a:solidFill>
                  <a:schemeClr val="bg1"/>
                </a:solidFill>
              </a:rPr>
              <a:t>Area</a:t>
            </a:r>
            <a:r>
              <a:rPr lang="pt-BR" sz="3600" dirty="0" smtClean="0">
                <a:solidFill>
                  <a:schemeClr val="bg1"/>
                </a:solidFill>
              </a:rPr>
              <a:t> Network, ou Rede de Longa Distância, vai um pouco além da MAN e consegue abranger uma área maior, como um país ou até mesmo um continente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85D53-6B24-4A19-98F3-6914137108A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 </a:t>
            </a:r>
            <a:b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Rede de Longa Distância</a:t>
            </a:r>
            <a:endParaRPr lang="pt-B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Espaço Reservado para Conteúdo 4" descr="685613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14348" y="1428736"/>
            <a:ext cx="7358114" cy="5196406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85D53-6B24-4A19-98F3-6914137108A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WLAN </a:t>
            </a:r>
            <a:b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Rede Local Sem Fio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/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quem quer acabar com os cabos, a WLAN, ou Rede Local Sem Fio, pode ser uma opção. Esse tipo de rede conecta-se à internet e é bastante usado tanto em ambientes residenciais quanto em empresas e em lugares públicos.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85D53-6B24-4A19-98F3-6914137108A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510</Words>
  <Application>Microsoft Office PowerPoint</Application>
  <PresentationFormat>Apresentação na tela (4:3)</PresentationFormat>
  <Paragraphs>54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Abrangência de Redes de Computadores</vt:lpstr>
      <vt:lpstr>Abrangência de Redes de  Computadores</vt:lpstr>
      <vt:lpstr>LAN – Rede Local</vt:lpstr>
      <vt:lpstr>LAN – Rede Local</vt:lpstr>
      <vt:lpstr>MAN   Rede Metropolitana</vt:lpstr>
      <vt:lpstr>MAN  Rede Metropolitana</vt:lpstr>
      <vt:lpstr>WAN  Rede de Longa Distância</vt:lpstr>
      <vt:lpstr>WAN   Rede de Longa Distância</vt:lpstr>
      <vt:lpstr>WLAN   Rede Local Sem Fio</vt:lpstr>
      <vt:lpstr>WLAN Rede Local Sem Fio</vt:lpstr>
      <vt:lpstr>WMAN Rede Metropolitana Sem Fio</vt:lpstr>
      <vt:lpstr>WMAN Rede Metropolitana Sem Fio</vt:lpstr>
      <vt:lpstr>WWAN  Rede de Longa Distância Sem Fio</vt:lpstr>
      <vt:lpstr>WWAN   Rede de Longa Distância Sem Fio</vt:lpstr>
      <vt:lpstr>PAN  Rede de Área Pessoal</vt:lpstr>
      <vt:lpstr>PAN  Rede de Área Pessoal</vt:lpstr>
      <vt:lpstr>Referências Bibliográficas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Abrangência de Redes de Computadores</dc:title>
  <dc:creator>marciano1</dc:creator>
  <cp:lastModifiedBy>Ederson</cp:lastModifiedBy>
  <cp:revision>9</cp:revision>
  <dcterms:created xsi:type="dcterms:W3CDTF">2015-02-25T15:02:29Z</dcterms:created>
  <dcterms:modified xsi:type="dcterms:W3CDTF">2017-03-08T13:00:42Z</dcterms:modified>
</cp:coreProperties>
</file>