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9" r:id="rId2"/>
    <p:sldId id="300" r:id="rId3"/>
    <p:sldId id="285" r:id="rId4"/>
    <p:sldId id="260" r:id="rId5"/>
    <p:sldId id="261" r:id="rId6"/>
    <p:sldId id="262" r:id="rId7"/>
    <p:sldId id="287" r:id="rId8"/>
    <p:sldId id="263" r:id="rId9"/>
    <p:sldId id="265" r:id="rId10"/>
    <p:sldId id="267" r:id="rId11"/>
    <p:sldId id="268" r:id="rId12"/>
    <p:sldId id="297" r:id="rId13"/>
    <p:sldId id="290" r:id="rId14"/>
    <p:sldId id="269" r:id="rId15"/>
    <p:sldId id="301" r:id="rId16"/>
    <p:sldId id="292" r:id="rId17"/>
    <p:sldId id="298" r:id="rId18"/>
    <p:sldId id="291" r:id="rId19"/>
    <p:sldId id="271" r:id="rId20"/>
    <p:sldId id="280" r:id="rId21"/>
    <p:sldId id="272" r:id="rId22"/>
    <p:sldId id="293" r:id="rId23"/>
    <p:sldId id="273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81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7C14-21B6-440F-A74D-ED64AFD5E9C2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9EE04-75AE-4A66-AF4C-5580C27FDC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EE04-75AE-4A66-AF4C-5580C27FDCE2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1499-F914-4CB4-A1BC-3F1B3BBCD9ED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9FCA-FA34-4E40-8156-AED708BDD1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35756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Topologia das Redes de Computadores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Barramento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topologia-de-rede-em-barramen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609" y="1988840"/>
            <a:ext cx="8682449" cy="3672408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Árvore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Topologia física baseada num estrutura hierárquica de várias redes e sub-redes.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Existem um ou mais concentradores que ligam, cada rede local e existe outro concentrador que interliga todos os outros, esta topologia facilita a manutenção do sistema e permite, em caso de falhas, detectar com mais facilidade o problema.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Árvore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Cuidados adicionais devem ser tomados nas redes em árvores, pois cada ramificação significa que o sinal deverá se propagar por dois caminhos diferentes. </a:t>
            </a:r>
          </a:p>
          <a:p>
            <a:endParaRPr lang="pt-BR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menos que estes caminhos estejam perfeitamente casados, os sinais terão velocidades diferentes e refletirão os sinais de diferente maneira.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geral a topologia em árvore, vai trabalhar com taxas de transmissão menores do que as redes em estrela.</a:t>
            </a:r>
          </a:p>
          <a:p>
            <a:endParaRPr lang="pt-BR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Árvore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 descr="arvo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732445"/>
            <a:ext cx="9144000" cy="4696951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96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Comparação entre as redes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-1" y="1571612"/>
          <a:ext cx="9144000" cy="528638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37296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TOPOLOGIA</a:t>
                      </a:r>
                      <a:endParaRPr lang="pt-BR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4708" marR="34708" marT="34708" marB="34708"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9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PONTOS POSITIVOS</a:t>
                      </a:r>
                      <a:endParaRPr lang="pt-BR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9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PONTOS NEGATIVOS</a:t>
                      </a:r>
                      <a:endParaRPr lang="pt-BR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973"/>
                    </a:solidFill>
                  </a:tcPr>
                </a:tc>
              </a:tr>
              <a:tr h="1540512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Barramento</a:t>
                      </a:r>
                    </a:p>
                  </a:txBody>
                  <a:tcPr marL="34708" marR="34708" marT="34708" marB="34708"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Estrutura simples; requer menos cabos para instalar.</a:t>
                      </a: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rede pode ficar lenta em momentos de uso mais intenso; as falhas são difíceis de localizar.</a:t>
                      </a: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85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Anel</a:t>
                      </a:r>
                    </a:p>
                  </a:txBody>
                  <a:tcPr marL="34708" marR="34708" marT="34708" marB="34708"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Instalação razoavelmente simples; apresenta desempenho uniforme sob condições diversas de tráfego.</a:t>
                      </a: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 falha de uma estação, toda a rede pára de funcionar.</a:t>
                      </a: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625">
                <a:tc>
                  <a:txBody>
                    <a:bodyPr/>
                    <a:lstStyle/>
                    <a:p>
                      <a:pPr algn="ctr"/>
                      <a:r>
                        <a:rPr lang="pt-BR" sz="2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Estrela</a:t>
                      </a:r>
                    </a:p>
                  </a:txBody>
                  <a:tcPr marL="34708" marR="34708" marT="34708" marB="34708"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Mais tolerante a falhas, fácil de instalar e de monitorar.</a:t>
                      </a: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 de instalação mais elevado porque utiliza mais cabeamento.</a:t>
                      </a:r>
                    </a:p>
                  </a:txBody>
                  <a:tcPr marL="34708" marR="34708" marT="34708" marB="347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Híbrida 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Guiado e não guiado)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a topologia mais utilizada em grandes redes. </a:t>
            </a:r>
          </a:p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Assim, adequar-se a topologia de rede em função do ambiente, compensando os custos, expansibilidade, flexibilidade e funcionalidade de cada segmento de rede. </a:t>
            </a:r>
          </a:p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Muitas vezes acontecem demandas imediatas de conexões e a empresa não dispõe de recursos, naquele momento, para a aquisição de produtos adequados para a montagem da rede. </a:t>
            </a:r>
          </a:p>
          <a:p>
            <a:endParaRPr lang="pt-BR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Híbrida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Nestes casos, o administrador de redes pode utilizar os equipamentos já disponíveis, considerando as vantagens e desvantagens das topologias utilizadas. 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aquisição de concentradores ou comutadores pode não ser conveniente, pelo contrário até custosa. </a:t>
            </a: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definição, é a junção entre a rede com fio e a rede sem fio. </a:t>
            </a:r>
          </a:p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Essa aplicação possibilita ainda que os notebooks e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PDA’s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imprimam arquivos nas impressoras locais e acessem documentos do servidor ou de outros computadores do grupo, para isso deverá ter a devida permissão, pois os acessos são protegidos por criptografia.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tutorialvowlan_figura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4897" y="1385985"/>
            <a:ext cx="8179551" cy="5400601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7155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Topologia das Redes de Computadores</a:t>
            </a:r>
            <a:endParaRPr lang="pt-B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28918"/>
            <a:ext cx="9144000" cy="5257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Topologia das Redes descreve como é o layout de uma Rede de Computadores, através de qual há o tráfego de Informações e também como os dispositivos estão conectados.</a:t>
            </a:r>
          </a:p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 várias formas nas quais se pode organizar a interligação entre cada um dos nós (Dispositivos) da rede. </a:t>
            </a:r>
          </a:p>
          <a:p>
            <a:endParaRPr lang="pt-BR" b="1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Conexão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pessoa conectando.conexa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85786" y="1714488"/>
            <a:ext cx="7358114" cy="4988354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Ponto-a-ponto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usado em redes pequenas, é o tipo mais simples de rede, praticamente todos os sistemas operacionais vem com suporte à rede ponto – a – ponto com exceção do DOS. </a:t>
            </a:r>
          </a:p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 uma conexão que liga dois pontos de uma rede, em geral dois computadores numa rede, trocando informações entre si. </a:t>
            </a:r>
          </a:p>
          <a:p>
            <a:pPr algn="just"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redes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ponto-a-ponto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são uma grande solução para residências onde os computadores desejam compartilhar informações entre eles e periféricos.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/ Servidor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pode ser usada em redes pequenas ou em redes grandes. 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 tipo de rede é usado quando se deseja conectar vários computadores, ou no caso se desejar ter maior segurança na rede.</a:t>
            </a:r>
          </a:p>
          <a:p>
            <a:endParaRPr lang="pt-BR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Conexão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arquitetura-topologia-cliente-servidor-ponto-pon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3238" y="1628800"/>
            <a:ext cx="8784976" cy="4392488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285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Existem derivações lógicas para endereçamento de pacotes de dados.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290356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UNICAST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MULTICAST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BROADCAST</a:t>
            </a: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Unicast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Autofit/>
          </a:bodyPr>
          <a:lstStyle/>
          <a:p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Unicast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um endereçamento para um pacote feito a um único destino, ou seja, em comparação com o multicast, a entrega no </a:t>
            </a:r>
            <a:r>
              <a:rPr lang="pt-BR" sz="3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unicast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simples,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ponto-a-ponto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(Um para um )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Unicast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500174"/>
            <a:ext cx="8536842" cy="478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é a entrega de informação para múltiplos destinatários simultaneamente, usando a estratégia mais eficiente onde as mensagens só passam por um link uma única vez, e somente são duplicadas quando o link para os destinatários se divide em duas direções.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571612"/>
            <a:ext cx="848921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3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Broadcasting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 Inglês </a:t>
            </a:r>
            <a:r>
              <a:rPr lang="pt-BR" sz="3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broadcast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"transmitir") ou radiodifusão é o processo pelo qual se transmite ou difunde determinada informação, tendo como principal característica que a mesma informação está sendo enviada para muitos receptores ao mesmo tempo. Este termo é utilizado em rádio, telecomunicações e em informática.</a:t>
            </a:r>
          </a:p>
          <a:p>
            <a:pPr algn="just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informática, o </a:t>
            </a: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utilizado em </a:t>
            </a: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hubs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(concentradores) ligados em redes LAN,MAN, WAN 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Topologias podem ser descritas fisicamente e logicamente. </a:t>
            </a:r>
          </a:p>
          <a:p>
            <a:pPr algn="just">
              <a:spcBef>
                <a:spcPts val="1200"/>
              </a:spcBef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topologia física é a verdadeira aparência ou layout da rede, enquanto que a lógica descreve o fluxo dos dados através da rede.</a:t>
            </a:r>
          </a:p>
          <a:p>
            <a:endParaRPr lang="pt-BR" sz="4400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571612"/>
            <a:ext cx="837107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STRACCIALANO, André L.;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al. Introdução a Redes. In: Livro Didático do Curso Técnico em Redes de Computadores – Módulo 1. Anhanguera Publicações.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TANENBAUM, Andrew S. Redes de Computadores. 4ª ed. Rio de Janeiro: Campus -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Elsevier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2008.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FOROUZAN,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 Comunicação de Dados e Redes de Computadores. 3a ed. – São Paulo: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topologia física descreve como os computadores se conectam fisicamente, ou seja, a parte da rede que pode ser tocada, como os cabos, os conectores, as placas de redes e outros equipamentos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11430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TOPOLOGIAS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Espaço Reservado para Conteúdo 5" descr="topologi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558131"/>
            <a:ext cx="9143999" cy="5143499"/>
          </a:xfrm>
        </p:spPr>
      </p:pic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Estrela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topologia em estrela utiliza cabos de par trançado e um concentrador como ponto central da rede.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concentrador se encarrega de retransmitir todos os dados para todas as estações, mas com a vantagem de tornar mais fácil a localização dos problemas, já que se um dos cabos, uma das portas do concentrador ou uma das placas de rede estiver com problemas, apenas o nó ligado ao componente defeituoso ficará fora da rede. 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Estrela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topologia se aplica apenas a pequenas redes, já que os concentradores costumam ter apenas doze ou vinte e quatro portas.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redes maiores é utilizada a topologia de árvore, onde temos vários concentradores interligados entre si por comutadores ou roteadores.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as conexões partem de um ponto central (concentrador), normalmente um hub ou switch.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é o modelo mais utilizado atualmente.</a:t>
            </a:r>
          </a:p>
          <a:p>
            <a:endParaRPr lang="pt-BR" dirty="0"/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Estrela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 descr="estrela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1428736"/>
            <a:ext cx="9144000" cy="5072098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Anel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ane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421264"/>
            <a:ext cx="8143932" cy="5293884"/>
          </a:xfrm>
        </p:spPr>
      </p:pic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1053</Words>
  <Application>Microsoft Office PowerPoint</Application>
  <PresentationFormat>Apresentação na tela (4:3)</PresentationFormat>
  <Paragraphs>82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Topologia das Redes de Computadores</vt:lpstr>
      <vt:lpstr>Topologia das Redes de Computadores</vt:lpstr>
      <vt:lpstr>Apresentação do PowerPoint</vt:lpstr>
      <vt:lpstr>Apresentação do PowerPoint</vt:lpstr>
      <vt:lpstr>EXEMPLOS DE TOPOLOGIAS</vt:lpstr>
      <vt:lpstr>Estrela</vt:lpstr>
      <vt:lpstr>Estrela</vt:lpstr>
      <vt:lpstr>Estrela</vt:lpstr>
      <vt:lpstr>Anel</vt:lpstr>
      <vt:lpstr>Barramento</vt:lpstr>
      <vt:lpstr>Árvore</vt:lpstr>
      <vt:lpstr>Árvore</vt:lpstr>
      <vt:lpstr>Árvore</vt:lpstr>
      <vt:lpstr>Árvore</vt:lpstr>
      <vt:lpstr>Comparação entre as redes</vt:lpstr>
      <vt:lpstr>Híbrida  ( Guiado e não guiado)</vt:lpstr>
      <vt:lpstr>Híbrida</vt:lpstr>
      <vt:lpstr>Híbrida</vt:lpstr>
      <vt:lpstr>Híbrida</vt:lpstr>
      <vt:lpstr>Tipos de Conexão</vt:lpstr>
      <vt:lpstr>Rede Ponto-a-ponto</vt:lpstr>
      <vt:lpstr>Cliente / Servidor</vt:lpstr>
      <vt:lpstr>Tipos de Conexão</vt:lpstr>
      <vt:lpstr>Existem derivações lógicas para endereçamento de pacotes de dados.</vt:lpstr>
      <vt:lpstr>Unicast</vt:lpstr>
      <vt:lpstr>Unicast</vt:lpstr>
      <vt:lpstr>Multicast</vt:lpstr>
      <vt:lpstr>Multicast</vt:lpstr>
      <vt:lpstr>Broadcast</vt:lpstr>
      <vt:lpstr>Broadcast</vt:lpstr>
      <vt:lpstr>Referências Bibliográficas</vt:lpstr>
    </vt:vector>
  </TitlesOfParts>
  <Company>PSG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Marciano dos Santos Dionizio</dc:creator>
  <cp:lastModifiedBy>Ederson</cp:lastModifiedBy>
  <cp:revision>80</cp:revision>
  <dcterms:created xsi:type="dcterms:W3CDTF">2014-03-20T20:02:44Z</dcterms:created>
  <dcterms:modified xsi:type="dcterms:W3CDTF">2017-03-16T20:15:37Z</dcterms:modified>
</cp:coreProperties>
</file>