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80" r:id="rId4"/>
    <p:sldId id="279" r:id="rId5"/>
    <p:sldId id="277" r:id="rId6"/>
    <p:sldId id="278" r:id="rId7"/>
    <p:sldId id="281" r:id="rId8"/>
    <p:sldId id="27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00372"/>
            <a:ext cx="8229600" cy="1143000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</a:rPr>
              <a:t>Conceitos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 físico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endereço físico, também conhecido como endereço de link, é o endereço de um nó conforme definido por sua LAN ou WAN. Ele esta incluso no frame (quadro) usado pela camada de enlace. A ethernet usa o endereço físico de 6 Bytes (48 bits) que é gravado no adaptador de rede (</a:t>
            </a:r>
            <a:r>
              <a:rPr lang="pt-BR" dirty="0" err="1" smtClean="0">
                <a:solidFill>
                  <a:schemeClr val="bg1"/>
                </a:solidFill>
              </a:rPr>
              <a:t>Nic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 lógicos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endereço lógicos são necessários para que as comunicações universais sejam independentes das redes físicas subjacentes.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Os endereços lógicos são elaborados para essa finalidade. Um endereço lógico na internet é, atualmente, um endereço de 32 bits capaz de definir de forma única e exclusiva um host conectado à internet. Nenhum par de hosts visíveis e com endereços de acesso público na internet podem ter o mesmo endereço IP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 smtClean="0">
                <a:solidFill>
                  <a:schemeClr val="bg1"/>
                </a:solidFill>
              </a:rPr>
              <a:t>Address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Resolution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Protocol</a:t>
            </a:r>
            <a:r>
              <a:rPr lang="pt-BR" dirty="0" smtClean="0">
                <a:solidFill>
                  <a:schemeClr val="bg1"/>
                </a:solidFill>
              </a:rPr>
              <a:t>, é usado para associar um endereço lógico a um endereço físico. Em uma rede física, típica como uma LAN, cada dispositivo em um link é identificado por um endereço físico ou de estação geralmente gravado no adaptador de rede. O ARP é usado para descobrir o endereço físico do nó quando o endereço de internet é conhecido.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Internet </a:t>
            </a:r>
            <a:r>
              <a:rPr lang="pt-BR" dirty="0" err="1" smtClean="0">
                <a:solidFill>
                  <a:schemeClr val="bg1"/>
                </a:solidFill>
              </a:rPr>
              <a:t>Control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Message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Protocol</a:t>
            </a:r>
            <a:r>
              <a:rPr lang="pt-BR" dirty="0" smtClean="0">
                <a:solidFill>
                  <a:schemeClr val="bg1"/>
                </a:solidFill>
              </a:rPr>
              <a:t> , é um mecanismo usado por hosts e gateways para enviar notificações de problemas ocorridos com </a:t>
            </a:r>
            <a:r>
              <a:rPr lang="pt-BR" dirty="0" err="1" smtClean="0">
                <a:solidFill>
                  <a:schemeClr val="bg1"/>
                </a:solidFill>
              </a:rPr>
              <a:t>datagramas</a:t>
            </a:r>
            <a:r>
              <a:rPr lang="pt-BR" dirty="0" smtClean="0">
                <a:solidFill>
                  <a:schemeClr val="bg1"/>
                </a:solidFill>
              </a:rPr>
              <a:t> de volta ao emissor. O ICMP envia mensagens de consulta e de notificação de erros.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RARP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 smtClean="0">
                <a:solidFill>
                  <a:schemeClr val="bg1"/>
                </a:solidFill>
              </a:rPr>
              <a:t>Reverse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Address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Resolution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Protocol</a:t>
            </a:r>
            <a:r>
              <a:rPr lang="pt-BR" dirty="0" smtClean="0">
                <a:solidFill>
                  <a:schemeClr val="bg1"/>
                </a:solidFill>
              </a:rPr>
              <a:t>, permite que um host descubra seu endereço </a:t>
            </a:r>
            <a:r>
              <a:rPr lang="pt-BR" dirty="0" err="1" smtClean="0">
                <a:solidFill>
                  <a:schemeClr val="bg1"/>
                </a:solidFill>
              </a:rPr>
              <a:t>intenet</a:t>
            </a:r>
            <a:r>
              <a:rPr lang="pt-BR" dirty="0" smtClean="0">
                <a:solidFill>
                  <a:schemeClr val="bg1"/>
                </a:solidFill>
              </a:rPr>
              <a:t> quando conhece apenas o endereço físico. É utilizado quando um computador é conectado a uma rede pela primeira vez ou quando um computador sem disco é ligado.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Endereços de Portas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endereço IP e o endereço físico são necessários para que um conjunto de dados trafegue de um host de origem até um host de destino. Entretanto a chegada no host de destino não é o objetivo final das comunicações de dados na internet. Para um host receberem dados simultâneos, precisa de um método para identificar os diferentes processos, o identificador atribuído a um processo é chamado de endereço de porta.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TANENBAUM, Andrew S. Redes de Computadores. 4ª ed. Rio de Janeiro: Campus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Elsevier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2008.</a:t>
            </a:r>
          </a:p>
          <a:p>
            <a:pPr algn="just">
              <a:spcBef>
                <a:spcPts val="1200"/>
              </a:spcBef>
            </a:pP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1200"/>
              </a:spcBef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FOROUZAN,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 Comunicação de Dados e Redes de Computadores. 3a ed. – São Paulo: 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Bookman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2004.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85D53-6B24-4A19-98F3-6914137108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427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Conceitos</vt:lpstr>
      <vt:lpstr>Endereço físico</vt:lpstr>
      <vt:lpstr>Endereço lógicos</vt:lpstr>
      <vt:lpstr>ARP</vt:lpstr>
      <vt:lpstr>ICMP</vt:lpstr>
      <vt:lpstr>RARP</vt:lpstr>
      <vt:lpstr>Endereços de Portas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26</cp:revision>
  <dcterms:created xsi:type="dcterms:W3CDTF">2015-02-25T15:02:29Z</dcterms:created>
  <dcterms:modified xsi:type="dcterms:W3CDTF">2017-03-07T17:27:16Z</dcterms:modified>
</cp:coreProperties>
</file>