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7" r:id="rId3"/>
    <p:sldId id="290" r:id="rId4"/>
    <p:sldId id="289" r:id="rId5"/>
    <p:sldId id="288" r:id="rId6"/>
    <p:sldId id="291" r:id="rId7"/>
    <p:sldId id="287" r:id="rId8"/>
    <p:sldId id="286" r:id="rId9"/>
    <p:sldId id="278" r:id="rId10"/>
  </p:sldIdLst>
  <p:sldSz cx="9144000" cy="5143500" type="screen16x9"/>
  <p:notesSz cx="6858000" cy="9144000"/>
  <p:embeddedFontLst>
    <p:embeddedFont>
      <p:font typeface="Dosis" charset="0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Sniglet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96" d="100"/>
          <a:sy n="96" d="100"/>
        </p:scale>
        <p:origin x="-570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Instando PHP no Ubuntu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PHP é uma alternativa amplamente utilizada, gratuita e eficiente para concorrentes como o ASP da </a:t>
            </a:r>
            <a:r>
              <a:rPr lang="pt-PT" sz="1800" dirty="0" smtClean="0"/>
              <a:t>Microsoft.</a:t>
            </a:r>
          </a:p>
          <a:p>
            <a:r>
              <a:rPr lang="pt-PT" sz="1800" dirty="0"/>
              <a:t>O código PHP é executado no servidor.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PHP</a:t>
            </a:r>
            <a:r>
              <a:rPr lang="pt-BR" sz="1800" dirty="0"/>
              <a:t> (um acrônimo recursivo para "</a:t>
            </a:r>
            <a:r>
              <a:rPr lang="pt-BR" sz="1800" b="1" dirty="0"/>
              <a:t>PHP: Hypertext </a:t>
            </a:r>
            <a:r>
              <a:rPr lang="pt-BR" sz="1800" b="1" dirty="0" err="1"/>
              <a:t>Preprocessor</a:t>
            </a:r>
            <a:r>
              <a:rPr lang="pt-BR" sz="1800" dirty="0"/>
              <a:t>", originalmente </a:t>
            </a:r>
            <a:r>
              <a:rPr lang="pt-BR" sz="1800" dirty="0" err="1"/>
              <a:t>Personal</a:t>
            </a:r>
            <a:r>
              <a:rPr lang="pt-BR" sz="1800" dirty="0"/>
              <a:t> Home Page</a:t>
            </a:r>
            <a:r>
              <a:rPr lang="pt-BR" sz="1800" dirty="0" smtClean="0"/>
              <a:t>).</a:t>
            </a:r>
          </a:p>
          <a:p>
            <a:r>
              <a:rPr lang="pt-BR" sz="1800" b="1" dirty="0"/>
              <a:t>O que pode ser feito com PHP? </a:t>
            </a:r>
            <a:endParaRPr lang="pt-BR" sz="1800" b="1" dirty="0" smtClean="0"/>
          </a:p>
          <a:p>
            <a:r>
              <a:rPr lang="pt-BR" sz="1800" dirty="0" smtClean="0"/>
              <a:t>Basicamente</a:t>
            </a:r>
            <a:r>
              <a:rPr lang="pt-BR" sz="1800" dirty="0"/>
              <a:t>, </a:t>
            </a:r>
            <a:r>
              <a:rPr lang="pt-BR" sz="1800" dirty="0" smtClean="0"/>
              <a:t>coletar </a:t>
            </a:r>
            <a:r>
              <a:rPr lang="pt-BR" sz="1800" dirty="0"/>
              <a:t>dados de um formulário, gerar páginas dinamicamente ou enviar e receber cookies. 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3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PHP também tem como uma das características mais importantes o suporte a um grande número de bancos de dados, como </a:t>
            </a:r>
            <a:r>
              <a:rPr lang="pt-BR" sz="1800" dirty="0" err="1"/>
              <a:t>dBase</a:t>
            </a:r>
            <a:r>
              <a:rPr lang="pt-BR" sz="1800" dirty="0"/>
              <a:t>, </a:t>
            </a:r>
            <a:r>
              <a:rPr lang="pt-BR" sz="1800" dirty="0" err="1"/>
              <a:t>Interbase</a:t>
            </a:r>
            <a:r>
              <a:rPr lang="pt-BR" sz="1800" dirty="0"/>
              <a:t>, </a:t>
            </a:r>
            <a:r>
              <a:rPr lang="pt-BR" sz="1800" dirty="0" err="1"/>
              <a:t>mSQL</a:t>
            </a:r>
            <a:r>
              <a:rPr lang="pt-BR" sz="1800" dirty="0"/>
              <a:t>, </a:t>
            </a:r>
            <a:r>
              <a:rPr lang="pt-BR" sz="1800" dirty="0" err="1"/>
              <a:t>mySQL</a:t>
            </a:r>
            <a:r>
              <a:rPr lang="pt-BR" sz="1800" dirty="0"/>
              <a:t>, Oracle, Sybase, </a:t>
            </a:r>
            <a:r>
              <a:rPr lang="pt-BR" sz="1800" dirty="0" err="1"/>
              <a:t>PostgreSQL</a:t>
            </a:r>
            <a:r>
              <a:rPr lang="pt-BR" sz="1800" dirty="0"/>
              <a:t> e vários outros. </a:t>
            </a:r>
            <a:endParaRPr lang="pt-BR" sz="1800" dirty="0" smtClean="0"/>
          </a:p>
          <a:p>
            <a:r>
              <a:rPr lang="pt-BR" sz="1800" dirty="0" smtClean="0"/>
              <a:t>Pode-se construir </a:t>
            </a:r>
            <a:r>
              <a:rPr lang="pt-BR" sz="1800" dirty="0"/>
              <a:t>uma página baseada em um banco de dados </a:t>
            </a:r>
            <a:endParaRPr lang="pt-BR" sz="1800" dirty="0" smtClean="0"/>
          </a:p>
          <a:p>
            <a:r>
              <a:rPr lang="pt-BR" sz="1800" dirty="0" smtClean="0"/>
              <a:t>Além </a:t>
            </a:r>
            <a:r>
              <a:rPr lang="pt-BR" sz="1800" dirty="0"/>
              <a:t>disso, PHP tem suporte a outros serviços através de protocolos como IMAP, SNMP, NNTP, POP3 e, logicamente, HTTP. 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7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PHP é uma linguagem de script open </a:t>
            </a:r>
            <a:r>
              <a:rPr lang="pt-BR" sz="1800" dirty="0" err="1"/>
              <a:t>source</a:t>
            </a:r>
            <a:r>
              <a:rPr lang="pt-BR" sz="1800" dirty="0"/>
              <a:t> de uso geral, desenvolvida especialmente para desenvolvimento web. </a:t>
            </a:r>
            <a:endParaRPr lang="pt-BR" sz="1800" dirty="0" smtClean="0"/>
          </a:p>
          <a:p>
            <a:r>
              <a:rPr lang="pt-BR" sz="1800" dirty="0" smtClean="0"/>
              <a:t>Ele </a:t>
            </a:r>
            <a:r>
              <a:rPr lang="pt-BR" sz="1800" dirty="0"/>
              <a:t>possui a vantagem de seus scripts serem executados no lado do servidor, entregando para o cliente geralmente um conjunto de HTML, CSS e </a:t>
            </a:r>
            <a:r>
              <a:rPr lang="pt-BR" sz="1800" dirty="0" err="1"/>
              <a:t>JavaScript</a:t>
            </a:r>
            <a:r>
              <a:rPr lang="pt-BR" sz="1800" dirty="0"/>
              <a:t>.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405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 execução é feita do lado do servidor, que transforma o arquivo em HTML e envia para o lado do cliente.</a:t>
            </a:r>
          </a:p>
          <a:p>
            <a:r>
              <a:rPr lang="pt-BR" sz="1800" dirty="0" err="1"/>
              <a:t>Supertag</a:t>
            </a:r>
            <a:r>
              <a:rPr lang="pt-BR" sz="1800" dirty="0"/>
              <a:t> = inserir outras linguagens no </a:t>
            </a:r>
            <a:r>
              <a:rPr lang="pt-BR" sz="1800" dirty="0" err="1" smtClean="0"/>
              <a:t>html</a:t>
            </a:r>
            <a:r>
              <a:rPr lang="pt-BR" sz="1800" dirty="0" smtClean="0"/>
              <a:t>.</a:t>
            </a:r>
            <a:endParaRPr lang="pt-BR" sz="1800" dirty="0" smtClean="0"/>
          </a:p>
          <a:p>
            <a:endParaRPr lang="pt-BR" sz="1800" b="1" i="1" dirty="0"/>
          </a:p>
          <a:p>
            <a:r>
              <a:rPr lang="pt-BR" sz="1800" dirty="0" smtClean="0"/>
              <a:t>A extensão deve ser .</a:t>
            </a:r>
            <a:r>
              <a:rPr lang="pt-BR" sz="1800" dirty="0" err="1" smtClean="0"/>
              <a:t>php</a:t>
            </a:r>
            <a:r>
              <a:rPr lang="pt-BR" sz="1800" dirty="0" smtClean="0"/>
              <a:t>, pois a extensão .</a:t>
            </a:r>
            <a:r>
              <a:rPr lang="pt-BR" sz="1800" dirty="0" err="1" smtClean="0"/>
              <a:t>html</a:t>
            </a:r>
            <a:r>
              <a:rPr lang="pt-BR" sz="1800" dirty="0" smtClean="0"/>
              <a:t> não irá identificar as </a:t>
            </a:r>
            <a:r>
              <a:rPr lang="pt-BR" sz="1800" dirty="0" err="1" smtClean="0"/>
              <a:t>supertags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196"/>
            <a:ext cx="2880320" cy="1227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10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No Ubuntu 20.04, é possível instalar o </a:t>
            </a:r>
            <a:r>
              <a:rPr lang="pt-BR" sz="1800" dirty="0" smtClean="0"/>
              <a:t>PHP usando </a:t>
            </a:r>
            <a:r>
              <a:rPr lang="pt-BR" sz="1800" dirty="0"/>
              <a:t>o repositório de pacotes APT. </a:t>
            </a:r>
            <a:endParaRPr lang="pt-BR" sz="1800" dirty="0" smtClean="0"/>
          </a:p>
          <a:p>
            <a:r>
              <a:rPr lang="pt-BR" sz="1800" dirty="0" smtClean="0"/>
              <a:t>Para </a:t>
            </a:r>
            <a:r>
              <a:rPr lang="pt-BR" sz="1800" dirty="0"/>
              <a:t>instalar o </a:t>
            </a:r>
            <a:r>
              <a:rPr lang="pt-BR" sz="1800" dirty="0" smtClean="0"/>
              <a:t>PHP, </a:t>
            </a:r>
            <a:r>
              <a:rPr lang="pt-BR" sz="1800" dirty="0"/>
              <a:t>atualize o índice de pacotes em seu servidor se ainda não tiver feito isso:</a:t>
            </a:r>
          </a:p>
          <a:p>
            <a:r>
              <a:rPr lang="pt-BR" sz="1800" b="1" i="1" dirty="0"/>
              <a:t>sudo apt </a:t>
            </a:r>
            <a:r>
              <a:rPr lang="pt-BR" sz="1800" b="1" i="1" dirty="0" err="1"/>
              <a:t>update</a:t>
            </a:r>
            <a:r>
              <a:rPr lang="pt-BR" sz="1800" b="1" i="1" dirty="0"/>
              <a:t> </a:t>
            </a:r>
          </a:p>
          <a:p>
            <a:r>
              <a:rPr lang="pt-BR" sz="1800" dirty="0" smtClean="0"/>
              <a:t>Depois </a:t>
            </a:r>
            <a:r>
              <a:rPr lang="pt-BR" sz="1800" dirty="0"/>
              <a:t>disso, instale o pacote </a:t>
            </a:r>
            <a:r>
              <a:rPr lang="pt-BR" sz="1800" dirty="0" smtClean="0"/>
              <a:t>PHP e suas dependências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077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sudo apt install </a:t>
            </a:r>
            <a:r>
              <a:rPr lang="pt-BR" sz="1800" b="1" dirty="0"/>
              <a:t>php</a:t>
            </a:r>
            <a:r>
              <a:rPr lang="pt-BR" sz="1800" dirty="0"/>
              <a:t> </a:t>
            </a:r>
            <a:r>
              <a:rPr lang="pt-BR" sz="1800" b="1" dirty="0"/>
              <a:t>php-</a:t>
            </a:r>
            <a:r>
              <a:rPr lang="pt-BR" sz="1800" b="1" dirty="0" err="1"/>
              <a:t>cli</a:t>
            </a:r>
            <a:r>
              <a:rPr lang="pt-BR" sz="1800" dirty="0"/>
              <a:t> php-</a:t>
            </a:r>
            <a:r>
              <a:rPr lang="pt-BR" sz="1800" dirty="0" err="1"/>
              <a:t>fpm</a:t>
            </a:r>
            <a:r>
              <a:rPr lang="pt-BR" sz="1800" dirty="0"/>
              <a:t> php-</a:t>
            </a:r>
            <a:r>
              <a:rPr lang="pt-BR" sz="1800" dirty="0" err="1"/>
              <a:t>json</a:t>
            </a:r>
            <a:r>
              <a:rPr lang="pt-BR" sz="1800" dirty="0"/>
              <a:t> php-common php-</a:t>
            </a:r>
            <a:r>
              <a:rPr lang="pt-BR" sz="1800" dirty="0" err="1"/>
              <a:t>mysql</a:t>
            </a:r>
            <a:r>
              <a:rPr lang="pt-BR" sz="1800" dirty="0"/>
              <a:t> php-zip php-</a:t>
            </a:r>
            <a:r>
              <a:rPr lang="pt-BR" sz="1800" dirty="0" err="1"/>
              <a:t>gd</a:t>
            </a:r>
            <a:r>
              <a:rPr lang="pt-BR" sz="1800" dirty="0"/>
              <a:t> php-</a:t>
            </a:r>
            <a:r>
              <a:rPr lang="pt-BR" sz="1800" dirty="0" err="1"/>
              <a:t>mbstring</a:t>
            </a:r>
            <a:r>
              <a:rPr lang="pt-BR" sz="1800" dirty="0"/>
              <a:t> php-</a:t>
            </a:r>
            <a:r>
              <a:rPr lang="pt-BR" sz="1800" dirty="0" err="1"/>
              <a:t>curl</a:t>
            </a:r>
            <a:r>
              <a:rPr lang="pt-BR" sz="1800" dirty="0"/>
              <a:t> php-</a:t>
            </a:r>
            <a:r>
              <a:rPr lang="pt-BR" sz="1800" dirty="0" err="1"/>
              <a:t>xml</a:t>
            </a:r>
            <a:r>
              <a:rPr lang="pt-BR" sz="1800" dirty="0"/>
              <a:t> php-pear php-</a:t>
            </a:r>
            <a:r>
              <a:rPr lang="pt-BR" sz="1800" dirty="0" err="1"/>
              <a:t>bcmath</a:t>
            </a:r>
            <a:r>
              <a:rPr lang="pt-BR" sz="1800" dirty="0"/>
              <a:t> </a:t>
            </a:r>
            <a:br>
              <a:rPr lang="pt-BR" sz="1800" dirty="0"/>
            </a:b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54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368</Words>
  <Application>Microsoft Office PowerPoint</Application>
  <PresentationFormat>Apresentação na tela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Dosis</vt:lpstr>
      <vt:lpstr>Calibri</vt:lpstr>
      <vt:lpstr>Sniglet</vt:lpstr>
      <vt:lpstr>Friar template</vt:lpstr>
      <vt:lpstr>Instando PHP no Ubuntu</vt:lpstr>
      <vt:lpstr>PHP</vt:lpstr>
      <vt:lpstr>PHP</vt:lpstr>
      <vt:lpstr>PHP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45</cp:revision>
  <dcterms:modified xsi:type="dcterms:W3CDTF">2022-05-07T04:06:30Z</dcterms:modified>
</cp:coreProperties>
</file>