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77" r:id="rId3"/>
    <p:sldId id="279" r:id="rId4"/>
    <p:sldId id="280" r:id="rId5"/>
    <p:sldId id="278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Dosis" panose="020B0604020202020204" charset="0"/>
      <p:regular r:id="rId12"/>
      <p:bold r:id="rId13"/>
    </p:embeddedFont>
    <p:embeddedFont>
      <p:font typeface="Sniglet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87" d="100"/>
          <a:sy n="87" d="100"/>
        </p:scale>
        <p:origin x="84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Arrays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Arrays em PHP podem ser observados como mapeamentos ou como vetores indexados. </a:t>
            </a:r>
            <a:r>
              <a:rPr lang="pt-BR" sz="1800" dirty="0" smtClean="0"/>
              <a:t>Mais precisamente</a:t>
            </a:r>
            <a:r>
              <a:rPr lang="pt-BR" sz="1800" dirty="0"/>
              <a:t>, um valor do tipo array é um dicionário onde os índices são as chaves de acesso. </a:t>
            </a:r>
            <a:endParaRPr lang="pt-BR" sz="1800" dirty="0" smtClean="0"/>
          </a:p>
          <a:p>
            <a:r>
              <a:rPr lang="pt-BR" sz="1800" dirty="0" smtClean="0"/>
              <a:t>Vale ressaltar que </a:t>
            </a:r>
            <a:r>
              <a:rPr lang="pt-BR" sz="1800" dirty="0"/>
              <a:t>os índices podem ser valores de qualquer tipo e não somente inteiros. Inclusive, se os índices forem </a:t>
            </a:r>
            <a:r>
              <a:rPr lang="pt-BR" sz="1800" dirty="0" smtClean="0"/>
              <a:t>todos inteiros</a:t>
            </a:r>
            <a:r>
              <a:rPr lang="pt-BR" sz="1800" dirty="0"/>
              <a:t>, estes não precisam formar um intervalo </a:t>
            </a:r>
            <a:r>
              <a:rPr lang="pt-BR" sz="1800" dirty="0" smtClean="0"/>
              <a:t>contínuo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1" y="2401148"/>
            <a:ext cx="2880318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Arrays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Como </a:t>
            </a:r>
            <a:r>
              <a:rPr lang="pt-BR" sz="1800" dirty="0"/>
              <a:t>a checagem de tipos em PHP é dinâmica, valores de tipos diferentes podem ser </a:t>
            </a:r>
            <a:r>
              <a:rPr lang="pt-BR" sz="1800" dirty="0" smtClean="0"/>
              <a:t>usados como </a:t>
            </a:r>
            <a:r>
              <a:rPr lang="pt-BR" sz="1800" dirty="0"/>
              <a:t>índices de array, assim como os valores mapeados também podem ser de diversos </a:t>
            </a:r>
            <a:r>
              <a:rPr lang="pt-BR" sz="1800" dirty="0" smtClean="0"/>
              <a:t>tipos.</a:t>
            </a:r>
          </a:p>
          <a:p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1" y="2401148"/>
            <a:ext cx="2880318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768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Arrays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400" dirty="0"/>
              <a:t>&lt;?</a:t>
            </a:r>
            <a:r>
              <a:rPr lang="pt-BR" sz="1400" dirty="0" err="1"/>
              <a:t>php</a:t>
            </a:r>
            <a:endParaRPr lang="pt-BR" sz="1400" dirty="0"/>
          </a:p>
          <a:p>
            <a:r>
              <a:rPr lang="pt-BR" sz="1400" dirty="0"/>
              <a:t>$nota</a:t>
            </a:r>
            <a:r>
              <a:rPr lang="pt-BR" sz="1400" dirty="0" smtClean="0"/>
              <a:t>=[]; // Iniciar o Vetor</a:t>
            </a:r>
            <a:endParaRPr lang="pt-BR" sz="1400" dirty="0"/>
          </a:p>
          <a:p>
            <a:r>
              <a:rPr lang="pt-BR" sz="1400" dirty="0"/>
              <a:t>$nota[1] = 7;</a:t>
            </a:r>
          </a:p>
          <a:p>
            <a:r>
              <a:rPr lang="pt-BR" sz="1400" dirty="0"/>
              <a:t>$nota[2] = 6;</a:t>
            </a:r>
          </a:p>
          <a:p>
            <a:r>
              <a:rPr lang="pt-BR" sz="1400" dirty="0"/>
              <a:t>$nota[3] = 7;</a:t>
            </a:r>
          </a:p>
          <a:p>
            <a:r>
              <a:rPr lang="pt-BR" sz="1400" dirty="0"/>
              <a:t>$nota[4] = 6;</a:t>
            </a:r>
          </a:p>
          <a:p>
            <a:r>
              <a:rPr lang="pt-BR" sz="1400" dirty="0"/>
              <a:t>echo "A nota </a:t>
            </a:r>
            <a:r>
              <a:rPr lang="pt-BR" sz="1400" dirty="0" smtClean="0"/>
              <a:t>1 é </a:t>
            </a:r>
            <a:r>
              <a:rPr lang="pt-BR" sz="1400" dirty="0"/>
              <a:t>= $nota[1] &lt;</a:t>
            </a:r>
            <a:r>
              <a:rPr lang="pt-BR" sz="1400" dirty="0" err="1"/>
              <a:t>br</a:t>
            </a:r>
            <a:r>
              <a:rPr lang="pt-BR" sz="1400" dirty="0"/>
              <a:t>&gt;";</a:t>
            </a:r>
          </a:p>
          <a:p>
            <a:r>
              <a:rPr lang="pt-BR" sz="1400" dirty="0"/>
              <a:t>$media = ($nota[1]+$nota[2]+$nota[3]+$nota[4])/4;</a:t>
            </a:r>
          </a:p>
          <a:p>
            <a:r>
              <a:rPr lang="pt-BR" sz="1400" dirty="0" err="1" smtClean="0"/>
              <a:t>echo</a:t>
            </a:r>
            <a:r>
              <a:rPr lang="pt-BR" sz="1400" dirty="0" smtClean="0"/>
              <a:t> </a:t>
            </a:r>
            <a:r>
              <a:rPr lang="pt-BR" sz="1400" dirty="0"/>
              <a:t>"A media é ".$media."&lt;</a:t>
            </a:r>
            <a:r>
              <a:rPr lang="pt-BR" sz="1400" dirty="0" err="1"/>
              <a:t>br</a:t>
            </a:r>
            <a:r>
              <a:rPr lang="pt-BR" sz="1400" dirty="0"/>
              <a:t>&gt;";</a:t>
            </a:r>
          </a:p>
          <a:p>
            <a:r>
              <a:rPr lang="pt-BR" sz="1400" dirty="0"/>
              <a:t>$</a:t>
            </a:r>
            <a:r>
              <a:rPr lang="pt-BR" sz="1400" dirty="0" err="1"/>
              <a:t>situacao</a:t>
            </a:r>
            <a:r>
              <a:rPr lang="pt-BR" sz="1400" dirty="0"/>
              <a:t>=$media&gt;=6?"Aprovado":"Reprovado";</a:t>
            </a:r>
          </a:p>
          <a:p>
            <a:r>
              <a:rPr lang="pt-BR" sz="1400" dirty="0" err="1"/>
              <a:t>echo</a:t>
            </a:r>
            <a:r>
              <a:rPr lang="pt-BR" sz="1400" dirty="0"/>
              <a:t> "Situação ".$</a:t>
            </a:r>
            <a:r>
              <a:rPr lang="pt-BR" sz="1400" dirty="0" err="1"/>
              <a:t>situacao</a:t>
            </a:r>
            <a:r>
              <a:rPr lang="pt-BR" sz="1400" dirty="0"/>
              <a:t>."&lt;</a:t>
            </a:r>
            <a:r>
              <a:rPr lang="pt-BR" sz="1400" dirty="0" err="1"/>
              <a:t>br</a:t>
            </a:r>
            <a:r>
              <a:rPr lang="pt-BR" sz="1400" dirty="0"/>
              <a:t>&gt;";</a:t>
            </a:r>
          </a:p>
          <a:p>
            <a:r>
              <a:rPr lang="pt-BR" sz="1400" dirty="0" smtClean="0"/>
              <a:t>?&gt;</a:t>
            </a:r>
            <a:r>
              <a:rPr lang="pt-BR" sz="1400" dirty="0"/>
              <a:t/>
            </a:r>
            <a:br>
              <a:rPr lang="pt-BR" sz="1400" dirty="0"/>
            </a:br>
            <a:endParaRPr lang="pt-BR" sz="14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1" y="2401148"/>
            <a:ext cx="2880318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685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232</Words>
  <Application>Microsoft Office PowerPoint</Application>
  <PresentationFormat>Apresentação na tela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Dosis</vt:lpstr>
      <vt:lpstr>Sniglet</vt:lpstr>
      <vt:lpstr>Arial</vt:lpstr>
      <vt:lpstr>Friar template</vt:lpstr>
      <vt:lpstr>PHP</vt:lpstr>
      <vt:lpstr>Arrays</vt:lpstr>
      <vt:lpstr>Arrays</vt:lpstr>
      <vt:lpstr>Arrays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73</cp:revision>
  <dcterms:modified xsi:type="dcterms:W3CDTF">2024-03-11T23:17:00Z</dcterms:modified>
</cp:coreProperties>
</file>