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7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78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 bloco consiste de vários comandos agrupados com o objetivo de relacioná-los </a:t>
            </a:r>
            <a:r>
              <a:rPr lang="pt-BR" sz="1800" dirty="0" smtClean="0"/>
              <a:t>com determinado </a:t>
            </a:r>
            <a:r>
              <a:rPr lang="pt-BR" sz="1800" dirty="0"/>
              <a:t>comando ou função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Em </a:t>
            </a:r>
            <a:r>
              <a:rPr lang="pt-BR" sz="1800" dirty="0"/>
              <a:t>comandos como if, for, </a:t>
            </a:r>
            <a:r>
              <a:rPr lang="pt-BR" sz="1800" dirty="0" err="1"/>
              <a:t>while</a:t>
            </a:r>
            <a:r>
              <a:rPr lang="pt-BR" sz="1800" dirty="0"/>
              <a:t>, switch e em declarações </a:t>
            </a:r>
            <a:r>
              <a:rPr lang="pt-BR" sz="1800" dirty="0" smtClean="0"/>
              <a:t>de funções </a:t>
            </a:r>
            <a:r>
              <a:rPr lang="pt-BR" sz="1800" dirty="0"/>
              <a:t>blocos podem ser utilizados para permitir que um comando faça parte do contexto desejado. </a:t>
            </a:r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Blocos em </a:t>
            </a:r>
            <a:r>
              <a:rPr lang="pt-BR" sz="1800" dirty="0"/>
              <a:t>PHP são delimitados pelos caracteres “{” e “}”. A utilização dos delimitadores de bloco em uma </a:t>
            </a:r>
            <a:r>
              <a:rPr lang="pt-BR" sz="1800" dirty="0" smtClean="0"/>
              <a:t>parte qualquer </a:t>
            </a:r>
            <a:r>
              <a:rPr lang="pt-BR" sz="1800" dirty="0"/>
              <a:t>do código não relacionada com os comandos citados ou funções não produzirá efeito algum, e </a:t>
            </a:r>
            <a:r>
              <a:rPr lang="pt-BR" sz="1800" dirty="0" smtClean="0"/>
              <a:t>será tratada </a:t>
            </a:r>
            <a:r>
              <a:rPr lang="pt-BR" sz="1800" dirty="0"/>
              <a:t>normalmente pelo interpretador.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/>
              <a:t>Exemplo</a:t>
            </a:r>
            <a:r>
              <a:rPr lang="pt-BR" sz="1800" dirty="0"/>
              <a:t>:</a:t>
            </a:r>
          </a:p>
          <a:p>
            <a:pPr marL="69850" indent="0">
              <a:buNone/>
            </a:pPr>
            <a:r>
              <a:rPr lang="pt-BR" sz="1800" i="1" dirty="0"/>
              <a:t>if ($x == $y)</a:t>
            </a:r>
          </a:p>
          <a:p>
            <a:pPr marL="69850" indent="0">
              <a:buNone/>
            </a:pPr>
            <a:r>
              <a:rPr lang="pt-BR" sz="1800" i="1" dirty="0"/>
              <a:t> </a:t>
            </a:r>
            <a:r>
              <a:rPr lang="pt-BR" sz="1800" i="1" dirty="0" smtClean="0"/>
              <a:t>    comando1</a:t>
            </a:r>
            <a:r>
              <a:rPr lang="pt-BR" sz="1800" i="1" dirty="0"/>
              <a:t>;</a:t>
            </a:r>
          </a:p>
          <a:p>
            <a:pPr marL="69850" indent="0">
              <a:buNone/>
            </a:pPr>
            <a:r>
              <a:rPr lang="pt-BR" sz="1800" i="1" dirty="0"/>
              <a:t>comando2;</a:t>
            </a:r>
          </a:p>
          <a:p>
            <a:pPr marL="69850" indent="0">
              <a:buNone/>
            </a:pPr>
            <a:r>
              <a:rPr lang="pt-BR" sz="1800" b="1" i="1" dirty="0"/>
              <a:t>Para que comando2 esteja relacionado ao if é preciso utilizar um bloco:</a:t>
            </a:r>
          </a:p>
          <a:p>
            <a:pPr marL="69850" indent="0">
              <a:buNone/>
            </a:pPr>
            <a:r>
              <a:rPr lang="pt-BR" sz="1800" i="1" dirty="0"/>
              <a:t>if ($x == $y){</a:t>
            </a:r>
          </a:p>
          <a:p>
            <a:pPr marL="69850" indent="0">
              <a:buNone/>
            </a:pPr>
            <a:r>
              <a:rPr lang="pt-BR" sz="1800" i="1" dirty="0" smtClean="0"/>
              <a:t>     comando1</a:t>
            </a:r>
            <a:r>
              <a:rPr lang="pt-BR" sz="1800" i="1" dirty="0"/>
              <a:t>;</a:t>
            </a:r>
          </a:p>
          <a:p>
            <a:pPr marL="69850" indent="0">
              <a:buNone/>
            </a:pPr>
            <a:r>
              <a:rPr lang="pt-BR" sz="1800" i="1" dirty="0" smtClean="0"/>
              <a:t>     comando2</a:t>
            </a:r>
            <a:r>
              <a:rPr lang="pt-BR" sz="1800" i="1" dirty="0"/>
              <a:t>;</a:t>
            </a:r>
          </a:p>
          <a:p>
            <a:pPr marL="69850" indent="0">
              <a:buNone/>
            </a:pPr>
            <a:r>
              <a:rPr lang="pt-BR" sz="1800" i="1" dirty="0"/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Testes Condicionais -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Também chamados de condicionais, os comandos de seleção permitem executar </a:t>
            </a:r>
            <a:r>
              <a:rPr lang="pt-BR" sz="1800" dirty="0" smtClean="0"/>
              <a:t>comandos ou </a:t>
            </a:r>
            <a:r>
              <a:rPr lang="pt-BR" sz="1800" dirty="0"/>
              <a:t>blocos de comandos com base em testes feitos durante a execução.</a:t>
            </a:r>
          </a:p>
          <a:p>
            <a:r>
              <a:rPr lang="pt-BR" sz="1800" b="1" dirty="0"/>
              <a:t>if</a:t>
            </a:r>
          </a:p>
          <a:p>
            <a:r>
              <a:rPr lang="pt-BR" sz="1800" dirty="0"/>
              <a:t>O mais trivial dos comandos condicionais é o if. Ele testa a condição e executa o </a:t>
            </a:r>
            <a:r>
              <a:rPr lang="pt-BR" sz="1800" dirty="0" smtClean="0"/>
              <a:t>comando indicado </a:t>
            </a:r>
            <a:r>
              <a:rPr lang="pt-BR" sz="1800" dirty="0"/>
              <a:t>se o resultado for </a:t>
            </a:r>
            <a:r>
              <a:rPr lang="pt-BR" sz="1800" dirty="0" err="1"/>
              <a:t>true</a:t>
            </a:r>
            <a:r>
              <a:rPr lang="pt-BR" sz="1800" dirty="0"/>
              <a:t> (valor diferente de zero). Ele possui duas sintaxes: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Testes Condicionais -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 smtClean="0"/>
              <a:t>Se apenas 1 comando não necessita de chaves { }</a:t>
            </a:r>
          </a:p>
          <a:p>
            <a:pPr marL="69850" indent="0">
              <a:buNone/>
            </a:pPr>
            <a:r>
              <a:rPr lang="pt-BR" sz="1800" i="1" dirty="0" err="1" smtClean="0"/>
              <a:t>if</a:t>
            </a:r>
            <a:r>
              <a:rPr lang="pt-BR" sz="1800" i="1" dirty="0" smtClean="0"/>
              <a:t> </a:t>
            </a:r>
            <a:r>
              <a:rPr lang="pt-BR" sz="1800" i="1" dirty="0"/>
              <a:t>(expressão)</a:t>
            </a:r>
          </a:p>
          <a:p>
            <a:pPr marL="69850" indent="0">
              <a:buNone/>
            </a:pPr>
            <a:r>
              <a:rPr lang="pt-BR" sz="1800" i="1" dirty="0" smtClean="0"/>
              <a:t>     comando;</a:t>
            </a:r>
          </a:p>
          <a:p>
            <a:pPr marL="69850" indent="0">
              <a:buNone/>
            </a:pPr>
            <a:endParaRPr lang="pt-BR" sz="1800" i="1" dirty="0"/>
          </a:p>
          <a:p>
            <a:pPr marL="69850" indent="0">
              <a:buNone/>
            </a:pPr>
            <a:r>
              <a:rPr lang="pt-BR" sz="1800" i="1" dirty="0"/>
              <a:t>if (expressão){</a:t>
            </a:r>
          </a:p>
          <a:p>
            <a:pPr marL="69850" indent="0">
              <a:buNone/>
            </a:pPr>
            <a:r>
              <a:rPr lang="pt-BR" sz="1800" i="1" dirty="0" smtClean="0"/>
              <a:t>     comando1</a:t>
            </a:r>
            <a:r>
              <a:rPr lang="pt-BR" sz="1800" i="1" dirty="0"/>
              <a:t>;</a:t>
            </a:r>
          </a:p>
          <a:p>
            <a:pPr marL="69850" indent="0">
              <a:buNone/>
            </a:pPr>
            <a:r>
              <a:rPr lang="pt-BR" sz="1800" i="1" dirty="0" smtClean="0"/>
              <a:t>     comando2;</a:t>
            </a:r>
          </a:p>
          <a:p>
            <a:pPr marL="69850" indent="0">
              <a:buNone/>
            </a:pPr>
            <a:r>
              <a:rPr lang="pt-BR" sz="1800" dirty="0" smtClean="0"/>
              <a:t>     comando3</a:t>
            </a:r>
            <a:r>
              <a:rPr lang="pt-BR" sz="1800" dirty="0"/>
              <a:t>;</a:t>
            </a:r>
          </a:p>
          <a:p>
            <a:pPr marL="69850" indent="0">
              <a:buNone/>
            </a:pPr>
            <a:r>
              <a:rPr lang="pt-BR" sz="1800" dirty="0" smtClean="0"/>
              <a:t>}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Testes Condicionais – if / else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else</a:t>
            </a:r>
            <a:r>
              <a:rPr lang="pt-BR" sz="1800" dirty="0"/>
              <a:t> é um complemento opcional para o if. Se utilizado, o comando será executado </a:t>
            </a:r>
            <a:r>
              <a:rPr lang="pt-BR" sz="1800" dirty="0" smtClean="0"/>
              <a:t>se a </a:t>
            </a:r>
            <a:r>
              <a:rPr lang="pt-BR" sz="1800" dirty="0"/>
              <a:t>expressão retornar o valor false (zero). Suas duas sintaxes são</a:t>
            </a:r>
            <a:r>
              <a:rPr lang="pt-BR" sz="1800" dirty="0" smtClean="0"/>
              <a:t>:</a:t>
            </a:r>
          </a:p>
          <a:p>
            <a:pPr marL="69850" indent="0">
              <a:buNone/>
            </a:pPr>
            <a:r>
              <a:rPr lang="pt-BR" sz="1800" i="1" dirty="0"/>
              <a:t>if </a:t>
            </a:r>
            <a:r>
              <a:rPr lang="pt-BR" sz="1800" i="1" dirty="0" smtClean="0"/>
              <a:t>($media &gt;= 6)</a:t>
            </a:r>
            <a:endParaRPr lang="pt-BR" sz="1800" i="1" dirty="0"/>
          </a:p>
          <a:p>
            <a:pPr marL="69850" indent="0">
              <a:buNone/>
            </a:pPr>
            <a:r>
              <a:rPr lang="pt-BR" sz="1800" i="1" dirty="0" smtClean="0"/>
              <a:t>     </a:t>
            </a:r>
            <a:r>
              <a:rPr lang="pt-BR" sz="1800" i="1" dirty="0" err="1" smtClean="0"/>
              <a:t>echo</a:t>
            </a:r>
            <a:r>
              <a:rPr lang="pt-BR" sz="1800" i="1" dirty="0" smtClean="0"/>
              <a:t> “Aprovado”;</a:t>
            </a:r>
            <a:endParaRPr lang="pt-BR" sz="1800" i="1" dirty="0"/>
          </a:p>
          <a:p>
            <a:pPr marL="69850" indent="0">
              <a:buNone/>
            </a:pPr>
            <a:r>
              <a:rPr lang="pt-BR" sz="1800" i="1" dirty="0" err="1"/>
              <a:t>else</a:t>
            </a:r>
            <a:endParaRPr lang="pt-BR" sz="1800" i="1" dirty="0"/>
          </a:p>
          <a:p>
            <a:pPr marL="69850" indent="0">
              <a:buNone/>
            </a:pPr>
            <a:r>
              <a:rPr lang="pt-BR" sz="1800" i="1" dirty="0" smtClean="0"/>
              <a:t>     </a:t>
            </a:r>
            <a:r>
              <a:rPr lang="pt-BR" sz="1800" i="1" dirty="0" err="1" smtClean="0"/>
              <a:t>echo</a:t>
            </a:r>
            <a:r>
              <a:rPr lang="pt-BR" sz="1800" i="1" dirty="0" smtClean="0"/>
              <a:t> “Reprovado”;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Testes Condicionais – if / else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Em determinadas situações é necessário fazer mais de um teste, e executar </a:t>
            </a:r>
            <a:r>
              <a:rPr lang="pt-BR" sz="1800" dirty="0" smtClean="0"/>
              <a:t>condicionalmente diversos </a:t>
            </a:r>
            <a:r>
              <a:rPr lang="pt-BR" sz="1800" dirty="0"/>
              <a:t>comandos ou blocos de comandos. Para facilitar o entendimento de uma estrutura do tipo</a:t>
            </a:r>
            <a:r>
              <a:rPr lang="pt-BR" sz="1800" dirty="0" smtClean="0"/>
              <a:t>: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7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Testes Condicionais – if / else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 smtClean="0"/>
              <a:t>if </a:t>
            </a:r>
            <a:r>
              <a:rPr lang="pt-BR" sz="1800" dirty="0"/>
              <a:t>(expressao1)</a:t>
            </a:r>
          </a:p>
          <a:p>
            <a:pPr marL="69850" indent="0">
              <a:buNone/>
            </a:pPr>
            <a:r>
              <a:rPr lang="pt-BR" sz="1800" dirty="0" smtClean="0"/>
              <a:t>     comando1</a:t>
            </a:r>
            <a:r>
              <a:rPr lang="pt-BR" sz="1800" dirty="0"/>
              <a:t>;</a:t>
            </a:r>
          </a:p>
          <a:p>
            <a:pPr marL="69850" indent="0">
              <a:buNone/>
            </a:pPr>
            <a:r>
              <a:rPr lang="pt-BR" sz="1800" dirty="0" err="1"/>
              <a:t>else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 smtClean="0"/>
              <a:t>     if </a:t>
            </a:r>
            <a:r>
              <a:rPr lang="pt-BR" sz="1800" dirty="0"/>
              <a:t>(expressao2)</a:t>
            </a:r>
          </a:p>
          <a:p>
            <a:pPr marL="69850" indent="0">
              <a:buNone/>
            </a:pPr>
            <a:r>
              <a:rPr lang="pt-BR" sz="1800" dirty="0" smtClean="0"/>
              <a:t>          comando2</a:t>
            </a:r>
            <a:r>
              <a:rPr lang="pt-BR" sz="1800" dirty="0"/>
              <a:t>;</a:t>
            </a:r>
          </a:p>
          <a:p>
            <a:pPr marL="69850" indent="0">
              <a:buNone/>
            </a:pPr>
            <a:r>
              <a:rPr lang="pt-BR" sz="1800" dirty="0" smtClean="0"/>
              <a:t>     </a:t>
            </a:r>
            <a:r>
              <a:rPr lang="pt-BR" sz="1800" dirty="0" err="1" smtClean="0"/>
              <a:t>else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 smtClean="0"/>
              <a:t>          if </a:t>
            </a:r>
            <a:r>
              <a:rPr lang="pt-BR" sz="1800" dirty="0"/>
              <a:t>(expressao3)</a:t>
            </a:r>
          </a:p>
          <a:p>
            <a:pPr marL="69850" indent="0">
              <a:buNone/>
            </a:pPr>
            <a:r>
              <a:rPr lang="pt-BR" sz="1800" dirty="0" smtClean="0"/>
              <a:t>               comando3</a:t>
            </a:r>
            <a:r>
              <a:rPr lang="pt-BR" sz="1800" dirty="0"/>
              <a:t>;</a:t>
            </a:r>
          </a:p>
          <a:p>
            <a:pPr marL="69850" indent="0">
              <a:buNone/>
            </a:pPr>
            <a:r>
              <a:rPr lang="pt-BR" sz="1800" dirty="0" smtClean="0"/>
              <a:t>          </a:t>
            </a:r>
            <a:r>
              <a:rPr lang="pt-BR" sz="1800" dirty="0" err="1" smtClean="0"/>
              <a:t>else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 smtClean="0"/>
              <a:t>               comando4</a:t>
            </a:r>
            <a:r>
              <a:rPr lang="pt-BR" sz="1800" dirty="0"/>
              <a:t>;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450</Words>
  <Application>Microsoft Office PowerPoint</Application>
  <PresentationFormat>Apresentação na tela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Dosis</vt:lpstr>
      <vt:lpstr>Sniglet</vt:lpstr>
      <vt:lpstr>Calibri</vt:lpstr>
      <vt:lpstr>Arial</vt:lpstr>
      <vt:lpstr>Friar template</vt:lpstr>
      <vt:lpstr>PHP</vt:lpstr>
      <vt:lpstr>Blocos</vt:lpstr>
      <vt:lpstr>Blocos</vt:lpstr>
      <vt:lpstr>Blocos</vt:lpstr>
      <vt:lpstr>Testes Condicionais - if</vt:lpstr>
      <vt:lpstr>Testes Condicionais - if</vt:lpstr>
      <vt:lpstr>Testes Condicionais – if / else</vt:lpstr>
      <vt:lpstr>Testes Condicionais – if / else if</vt:lpstr>
      <vt:lpstr>Testes Condicionais – if / else if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76</cp:revision>
  <dcterms:modified xsi:type="dcterms:W3CDTF">2024-03-11T23:23:19Z</dcterms:modified>
</cp:coreProperties>
</file>