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charset="0"/>
      <p:regular r:id="rId16"/>
      <p:bold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while</a:t>
            </a:r>
            <a:r>
              <a:rPr lang="pt-BR" sz="1800" dirty="0"/>
              <a:t> é o comando de repetição (laço) mais simples. </a:t>
            </a:r>
            <a:endParaRPr lang="pt-BR" sz="1800" dirty="0" smtClean="0"/>
          </a:p>
          <a:p>
            <a:r>
              <a:rPr lang="pt-BR" sz="1800" dirty="0" smtClean="0"/>
              <a:t>Ele </a:t>
            </a:r>
            <a:r>
              <a:rPr lang="pt-BR" sz="1800" dirty="0"/>
              <a:t>testa uma condição e </a:t>
            </a:r>
            <a:r>
              <a:rPr lang="pt-BR" sz="1800" dirty="0" smtClean="0"/>
              <a:t>executa um </a:t>
            </a:r>
            <a:r>
              <a:rPr lang="pt-BR" sz="1800" dirty="0"/>
              <a:t>comando, ou um bloco de comandos, até que a condição testada seja falsa. </a:t>
            </a:r>
            <a:endParaRPr lang="pt-BR" sz="1800" dirty="0" smtClean="0"/>
          </a:p>
          <a:p>
            <a:r>
              <a:rPr lang="pt-BR" sz="1800" dirty="0" smtClean="0"/>
              <a:t>Assim </a:t>
            </a:r>
            <a:r>
              <a:rPr lang="pt-BR" sz="1800" dirty="0"/>
              <a:t>como o if, o </a:t>
            </a:r>
            <a:r>
              <a:rPr lang="pt-BR" sz="1800" dirty="0" err="1" smtClean="0"/>
              <a:t>while</a:t>
            </a:r>
            <a:r>
              <a:rPr lang="pt-BR" sz="1800" dirty="0" smtClean="0"/>
              <a:t> também </a:t>
            </a:r>
            <a:r>
              <a:rPr lang="pt-BR" sz="1800" dirty="0"/>
              <a:t>possui duas sintaxes alternativas:</a:t>
            </a:r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b="1" i="1" dirty="0" err="1"/>
              <a:t>while</a:t>
            </a:r>
            <a:r>
              <a:rPr lang="pt-BR" sz="1800" b="1" i="1" dirty="0"/>
              <a:t> </a:t>
            </a:r>
            <a:r>
              <a:rPr lang="pt-BR" sz="1800" i="1" dirty="0"/>
              <a:t>(&lt;expressão&gt;)</a:t>
            </a:r>
          </a:p>
          <a:p>
            <a:pPr marL="69850" indent="0">
              <a:buNone/>
            </a:pPr>
            <a:r>
              <a:rPr lang="pt-BR" sz="1800" i="1" dirty="0"/>
              <a:t>&lt;comando</a:t>
            </a:r>
            <a:r>
              <a:rPr lang="pt-BR" sz="1800" i="1" dirty="0" smtClean="0"/>
              <a:t>&gt;;</a:t>
            </a:r>
          </a:p>
          <a:p>
            <a:pPr marL="69850" indent="0">
              <a:buNone/>
            </a:pPr>
            <a:endParaRPr lang="pt-BR" sz="1800" i="1" dirty="0"/>
          </a:p>
          <a:p>
            <a:pPr marL="69850" indent="0">
              <a:buNone/>
            </a:pPr>
            <a:r>
              <a:rPr lang="pt-BR" sz="1800" b="1" i="1" dirty="0" err="1"/>
              <a:t>while</a:t>
            </a:r>
            <a:r>
              <a:rPr lang="pt-BR" sz="1800" b="1" i="1" dirty="0"/>
              <a:t> </a:t>
            </a:r>
            <a:r>
              <a:rPr lang="pt-BR" sz="1800" i="1" dirty="0"/>
              <a:t>(&lt;expressão&gt;){</a:t>
            </a:r>
          </a:p>
          <a:p>
            <a:pPr marL="69850" indent="0">
              <a:buNone/>
            </a:pPr>
            <a:r>
              <a:rPr lang="pt-BR" sz="1800" i="1" dirty="0"/>
              <a:t>&lt;comando1&gt;;</a:t>
            </a:r>
          </a:p>
          <a:p>
            <a:pPr marL="69850" indent="0">
              <a:buNone/>
            </a:pPr>
            <a:r>
              <a:rPr lang="pt-BR" sz="1800" i="1" dirty="0"/>
              <a:t>&lt;comando2&gt;;</a:t>
            </a:r>
          </a:p>
          <a:p>
            <a:pPr marL="69850" indent="0">
              <a:buNone/>
            </a:pPr>
            <a:r>
              <a:rPr lang="pt-BR" sz="1800" i="1" dirty="0"/>
              <a:t>&lt;comando3&gt;;</a:t>
            </a:r>
          </a:p>
          <a:p>
            <a:pPr marL="69850" indent="0">
              <a:buNone/>
            </a:pPr>
            <a:r>
              <a:rPr lang="pt-BR" sz="1800" i="1" dirty="0"/>
              <a:t>&lt;comando4&gt;;</a:t>
            </a:r>
          </a:p>
          <a:p>
            <a:pPr marL="69850" indent="0">
              <a:buNone/>
            </a:pPr>
            <a:r>
              <a:rPr lang="pt-BR" sz="1800" i="1" dirty="0"/>
              <a:t>&lt;comando5&gt;;</a:t>
            </a:r>
          </a:p>
          <a:p>
            <a:pPr marL="69850" indent="0">
              <a:buNone/>
            </a:pPr>
            <a:r>
              <a:rPr lang="pt-BR" sz="1800" i="1" dirty="0"/>
              <a:t>&lt;comando3&gt;;</a:t>
            </a:r>
          </a:p>
          <a:p>
            <a:pPr marL="69850" indent="0">
              <a:buNone/>
            </a:pPr>
            <a:r>
              <a:rPr lang="pt-BR" sz="1800" i="1" dirty="0"/>
              <a:t>}</a:t>
            </a:r>
            <a:endParaRPr lang="pt-BR" sz="1800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b="1" i="1" dirty="0" err="1"/>
              <a:t>while</a:t>
            </a:r>
            <a:r>
              <a:rPr lang="pt-BR" sz="1800" b="1" i="1" dirty="0"/>
              <a:t> </a:t>
            </a:r>
            <a:r>
              <a:rPr lang="pt-BR" sz="1800" i="1" dirty="0"/>
              <a:t>(&lt;expressão</a:t>
            </a:r>
            <a:r>
              <a:rPr lang="pt-BR" sz="1800" i="1" dirty="0" smtClean="0"/>
              <a:t>&gt;):</a:t>
            </a:r>
            <a:endParaRPr lang="pt-BR" sz="1800" i="1" dirty="0"/>
          </a:p>
          <a:p>
            <a:pPr marL="69850" indent="0">
              <a:buNone/>
            </a:pPr>
            <a:r>
              <a:rPr lang="pt-BR" sz="1800" i="1" dirty="0"/>
              <a:t>&lt;comando&gt;;</a:t>
            </a:r>
          </a:p>
          <a:p>
            <a:pPr marL="69850" indent="0">
              <a:buNone/>
            </a:pPr>
            <a:r>
              <a:rPr lang="pt-BR" sz="1800" i="1" dirty="0"/>
              <a:t>. . .</a:t>
            </a:r>
          </a:p>
          <a:p>
            <a:pPr marL="69850" indent="0">
              <a:buNone/>
            </a:pPr>
            <a:r>
              <a:rPr lang="pt-BR" sz="1800" i="1" dirty="0"/>
              <a:t>&lt;comando&gt;;</a:t>
            </a:r>
          </a:p>
          <a:p>
            <a:pPr marL="69850" indent="0">
              <a:buNone/>
            </a:pPr>
            <a:r>
              <a:rPr lang="pt-BR" sz="1800" b="1" i="1" dirty="0" err="1"/>
              <a:t>endwhile</a:t>
            </a:r>
            <a:r>
              <a:rPr lang="pt-BR" sz="1800" b="1" i="1" dirty="0" smtClean="0"/>
              <a:t>;</a:t>
            </a:r>
          </a:p>
          <a:p>
            <a:pPr marL="69850" indent="0">
              <a:buNone/>
            </a:pPr>
            <a:endParaRPr lang="pt-BR" sz="1800" b="1" i="1" dirty="0"/>
          </a:p>
          <a:p>
            <a:pPr marL="69850" indent="0">
              <a:buNone/>
            </a:pPr>
            <a:r>
              <a:rPr lang="pt-BR" sz="1800" b="1" i="1" dirty="0" smtClean="0"/>
              <a:t>Após a expressão existe “:”</a:t>
            </a:r>
            <a:endParaRPr lang="pt-BR" sz="1800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expressão só é testada a cada vez que o bloco de instruções termina, além do teste inicial.</a:t>
            </a:r>
          </a:p>
          <a:p>
            <a:r>
              <a:rPr lang="pt-BR" sz="1800" dirty="0"/>
              <a:t>Se o valor da expressão passar a ser false no meio do bloco de instruções, a execução segue até o final </a:t>
            </a:r>
            <a:r>
              <a:rPr lang="pt-BR" sz="1800" dirty="0" smtClean="0"/>
              <a:t>do bloco</a:t>
            </a:r>
            <a:r>
              <a:rPr lang="pt-BR" sz="1800" dirty="0"/>
              <a:t>. </a:t>
            </a:r>
            <a:endParaRPr lang="pt-BR" sz="1800" dirty="0" smtClean="0"/>
          </a:p>
          <a:p>
            <a:r>
              <a:rPr lang="pt-BR" sz="1800" dirty="0" smtClean="0"/>
              <a:t>Se </a:t>
            </a:r>
            <a:r>
              <a:rPr lang="pt-BR" sz="1800" dirty="0"/>
              <a:t>no teste inicial a condição for avaliada como false, o bloco de comandos não será executado.</a:t>
            </a:r>
            <a:endParaRPr lang="pt-BR" sz="1800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n-NO" sz="1800" dirty="0" smtClean="0"/>
              <a:t>&lt;?php</a:t>
            </a:r>
          </a:p>
          <a:p>
            <a:r>
              <a:rPr lang="nn-NO" sz="1800" dirty="0" smtClean="0"/>
              <a:t>while </a:t>
            </a:r>
            <a:r>
              <a:rPr lang="nn-NO" sz="1800" dirty="0"/>
              <a:t>($i &lt;=10</a:t>
            </a:r>
            <a:r>
              <a:rPr lang="nn-NO" sz="1800" dirty="0" smtClean="0"/>
              <a:t>){</a:t>
            </a:r>
            <a:endParaRPr lang="nn-NO" sz="1800" dirty="0"/>
          </a:p>
          <a:p>
            <a:r>
              <a:rPr lang="nn-NO" sz="1800" dirty="0"/>
              <a:t>   </a:t>
            </a:r>
            <a:r>
              <a:rPr lang="nn-NO" sz="1800" dirty="0" smtClean="0"/>
              <a:t>echo $i;</a:t>
            </a:r>
          </a:p>
          <a:p>
            <a:r>
              <a:rPr lang="nn-NO" sz="1800" dirty="0"/>
              <a:t> </a:t>
            </a:r>
            <a:r>
              <a:rPr lang="nn-NO" sz="1800" dirty="0" smtClean="0"/>
              <a:t>   $i++;</a:t>
            </a:r>
            <a:endParaRPr lang="nn-NO" sz="1300" dirty="0"/>
          </a:p>
          <a:p>
            <a:r>
              <a:rPr lang="nn-NO" sz="1800" dirty="0"/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– Do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Diferentemente do While que executa o teste condicional logo no início o do </a:t>
            </a:r>
            <a:r>
              <a:rPr lang="pt-BR" sz="1800" dirty="0" err="1" smtClean="0"/>
              <a:t>while</a:t>
            </a:r>
            <a:r>
              <a:rPr lang="pt-BR" sz="1800" dirty="0" smtClean="0"/>
              <a:t> executa e depois teste para verificar se irá executar novamente. </a:t>
            </a:r>
            <a:endParaRPr lang="pt-BR" sz="1800" dirty="0"/>
          </a:p>
          <a:p>
            <a:r>
              <a:rPr lang="pt-BR" sz="1800" dirty="0" smtClean="0"/>
              <a:t>Se após a execução do primeiro bloco a </a:t>
            </a:r>
            <a:r>
              <a:rPr lang="pt-BR" sz="1800" dirty="0"/>
              <a:t>condição for avaliada como false, o bloco de comandos não </a:t>
            </a:r>
            <a:r>
              <a:rPr lang="pt-BR" sz="1800" dirty="0" smtClean="0"/>
              <a:t>será mais </a:t>
            </a:r>
            <a:r>
              <a:rPr lang="pt-BR" sz="1800" dirty="0"/>
              <a:t>executado.</a:t>
            </a:r>
            <a:endParaRPr lang="pt-BR" sz="1800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454" y="2074375"/>
            <a:ext cx="2326487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Blocos – Do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n-NO" sz="1800" dirty="0"/>
              <a:t>&lt;?</a:t>
            </a:r>
            <a:r>
              <a:rPr lang="nn-NO" sz="1800" dirty="0" smtClean="0"/>
              <a:t>php</a:t>
            </a:r>
          </a:p>
          <a:p>
            <a:r>
              <a:rPr lang="nn-NO" sz="1800" dirty="0" smtClean="0"/>
              <a:t>$i=0;</a:t>
            </a:r>
            <a:endParaRPr lang="nn-NO" sz="1800" dirty="0"/>
          </a:p>
          <a:p>
            <a:r>
              <a:rPr lang="nn-NO" sz="1800" dirty="0" smtClean="0"/>
              <a:t>do {</a:t>
            </a:r>
          </a:p>
          <a:p>
            <a:r>
              <a:rPr lang="nn-NO" sz="1800" dirty="0"/>
              <a:t>echo $i;</a:t>
            </a:r>
          </a:p>
          <a:p>
            <a:r>
              <a:rPr lang="nn-NO" sz="1800" dirty="0"/>
              <a:t>    $i++;</a:t>
            </a:r>
            <a:endParaRPr lang="nn-NO" sz="1300" dirty="0"/>
          </a:p>
          <a:p>
            <a:r>
              <a:rPr lang="nn-NO" sz="1800" dirty="0" smtClean="0"/>
              <a:t>}while </a:t>
            </a:r>
            <a:r>
              <a:rPr lang="nn-NO" sz="1800" dirty="0"/>
              <a:t>($i &lt;=</a:t>
            </a:r>
            <a:r>
              <a:rPr lang="nn-NO" sz="1800" dirty="0" smtClean="0"/>
              <a:t>10);</a:t>
            </a:r>
            <a:endParaRPr lang="nn-NO" sz="1800" dirty="0"/>
          </a:p>
          <a:p>
            <a:r>
              <a:rPr lang="nn-NO" sz="1800" dirty="0"/>
              <a:t>   </a:t>
            </a:r>
            <a:r>
              <a:rPr lang="nn-NO" sz="1800" dirty="0" smtClean="0"/>
              <a:t>?&gt;</a:t>
            </a:r>
            <a:endParaRPr lang="nn-NO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454" y="2074375"/>
            <a:ext cx="2326487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340</Words>
  <Application>Microsoft Office PowerPoint</Application>
  <PresentationFormat>Apresentação na tela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Dosis</vt:lpstr>
      <vt:lpstr>Sniglet</vt:lpstr>
      <vt:lpstr>Arial</vt:lpstr>
      <vt:lpstr>Friar template</vt:lpstr>
      <vt:lpstr>PHP</vt:lpstr>
      <vt:lpstr>Blocos - while</vt:lpstr>
      <vt:lpstr>Blocos - while</vt:lpstr>
      <vt:lpstr>Blocos - while</vt:lpstr>
      <vt:lpstr>Blocos - while</vt:lpstr>
      <vt:lpstr>Blocos - while</vt:lpstr>
      <vt:lpstr>Blocos – Do while</vt:lpstr>
      <vt:lpstr>Blocos – Do while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82</cp:revision>
  <dcterms:modified xsi:type="dcterms:W3CDTF">2024-03-11T23:30:00Z</dcterms:modified>
</cp:coreProperties>
</file>