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77" r:id="rId3"/>
    <p:sldId id="279" r:id="rId4"/>
    <p:sldId id="280" r:id="rId5"/>
    <p:sldId id="278" r:id="rId6"/>
  </p:sldIdLst>
  <p:sldSz cx="9144000" cy="5143500" type="screen16x9"/>
  <p:notesSz cx="6858000" cy="9144000"/>
  <p:embeddedFontLst>
    <p:embeddedFont>
      <p:font typeface="Sniglet" charset="0"/>
      <p:regular r:id="rId8"/>
    </p:embeddedFont>
    <p:embeddedFont>
      <p:font typeface="Dosis" charset="0"/>
      <p:regular r:id="rId9"/>
      <p:bold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>
        <p:scale>
          <a:sx n="96" d="100"/>
          <a:sy n="96" d="100"/>
        </p:scale>
        <p:origin x="-57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Os laços for são os mais complexo no </a:t>
            </a:r>
            <a:r>
              <a:rPr lang="pt-BR" sz="1800" dirty="0" smtClean="0"/>
              <a:t>PHP. </a:t>
            </a:r>
            <a:r>
              <a:rPr lang="pt-BR" sz="1800" dirty="0"/>
              <a:t>A sintaxe do laço for é:</a:t>
            </a:r>
          </a:p>
          <a:p>
            <a:pPr marL="69850" indent="0">
              <a:buNone/>
            </a:pPr>
            <a:r>
              <a:rPr lang="pt-BR" sz="1800" dirty="0"/>
              <a:t>for (expr1; expr2; expr3) </a:t>
            </a:r>
            <a:endParaRPr lang="pt-BR" sz="1800" dirty="0" smtClean="0"/>
          </a:p>
          <a:p>
            <a:pPr marL="69850" indent="0">
              <a:buNone/>
            </a:pPr>
            <a:r>
              <a:rPr lang="pt-BR" sz="1800" dirty="0" smtClean="0"/>
              <a:t>Comandos</a:t>
            </a:r>
            <a:endParaRPr lang="pt-BR" sz="1800" dirty="0"/>
          </a:p>
          <a:p>
            <a:r>
              <a:rPr lang="pt-BR" sz="1800" dirty="0"/>
              <a:t>A primeira expressão (</a:t>
            </a:r>
            <a:r>
              <a:rPr lang="pt-BR" sz="1800" i="1" dirty="0"/>
              <a:t>expr1</a:t>
            </a:r>
            <a:r>
              <a:rPr lang="pt-BR" sz="1800" dirty="0"/>
              <a:t>) </a:t>
            </a:r>
            <a:r>
              <a:rPr lang="pt-BR" sz="1800" dirty="0" smtClean="0"/>
              <a:t>demonstra o valor inicial.</a:t>
            </a:r>
            <a:endParaRPr lang="pt-BR" sz="1800" dirty="0"/>
          </a:p>
          <a:p>
            <a:r>
              <a:rPr lang="pt-BR" sz="1800" dirty="0"/>
              <a:t>No começo de cada iteração a </a:t>
            </a:r>
            <a:r>
              <a:rPr lang="pt-BR" sz="1800" i="1" dirty="0"/>
              <a:t>expr2</a:t>
            </a:r>
            <a:r>
              <a:rPr lang="pt-BR" sz="1800" dirty="0"/>
              <a:t> é avaliada. Se a avaliada como </a:t>
            </a:r>
            <a:r>
              <a:rPr lang="pt-BR" sz="1800" dirty="0" err="1"/>
              <a:t>true</a:t>
            </a:r>
            <a:r>
              <a:rPr lang="pt-BR" sz="1800" dirty="0"/>
              <a:t>, o laço continuará e as instruções </a:t>
            </a:r>
            <a:r>
              <a:rPr lang="pt-BR" sz="1800" dirty="0" smtClean="0"/>
              <a:t>serão </a:t>
            </a:r>
            <a:r>
              <a:rPr lang="pt-BR" sz="1800" dirty="0"/>
              <a:t>executadas. Se avaliada como false, a execução do laço terminará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688" y="2693253"/>
            <a:ext cx="2944019" cy="10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</a:t>
            </a:r>
            <a:r>
              <a:rPr lang="pt-BR" sz="1800" dirty="0"/>
              <a:t> </a:t>
            </a:r>
            <a:r>
              <a:rPr lang="pt-BR" sz="1800" i="1" dirty="0"/>
              <a:t>expr3</a:t>
            </a:r>
            <a:r>
              <a:rPr lang="pt-BR" sz="1800" dirty="0"/>
              <a:t> é avaliada (executada</a:t>
            </a:r>
            <a:r>
              <a:rPr lang="pt-BR" sz="1800" dirty="0" smtClean="0"/>
              <a:t>) a cada iteração.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688" y="2693253"/>
            <a:ext cx="2944019" cy="10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A</a:t>
            </a:r>
            <a:r>
              <a:rPr lang="pt-BR" sz="1800" dirty="0"/>
              <a:t> </a:t>
            </a:r>
            <a:r>
              <a:rPr lang="pt-BR" sz="1800" i="1" dirty="0"/>
              <a:t>expr3</a:t>
            </a:r>
            <a:r>
              <a:rPr lang="pt-BR" sz="1800" dirty="0"/>
              <a:t> é avaliada (executada</a:t>
            </a:r>
            <a:r>
              <a:rPr lang="pt-BR" sz="1800" dirty="0" smtClean="0"/>
              <a:t>) a cada iteração.</a:t>
            </a:r>
            <a:endParaRPr lang="pt-BR" sz="1800" dirty="0"/>
          </a:p>
          <a:p>
            <a:endParaRPr lang="pt-BR" sz="1800" dirty="0" smtClean="0"/>
          </a:p>
          <a:p>
            <a:pPr marL="69850" indent="0">
              <a:buNone/>
            </a:pPr>
            <a:r>
              <a:rPr lang="pt-BR" sz="1800" i="1" dirty="0"/>
              <a:t>&lt;?</a:t>
            </a:r>
            <a:r>
              <a:rPr lang="pt-BR" sz="1800" i="1" dirty="0" err="1"/>
              <a:t>php</a:t>
            </a: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/>
              <a:t>for ($i = 1; $i &lt;= 10; $i++) {</a:t>
            </a:r>
            <a:br>
              <a:rPr lang="pt-BR" sz="1800" i="1" dirty="0"/>
            </a:br>
            <a:r>
              <a:rPr lang="pt-BR" sz="1800" i="1" dirty="0"/>
              <a:t>    </a:t>
            </a:r>
            <a:r>
              <a:rPr lang="pt-BR" sz="1800" i="1" dirty="0" err="1"/>
              <a:t>echo</a:t>
            </a:r>
            <a:r>
              <a:rPr lang="pt-BR" sz="1800" i="1" dirty="0"/>
              <a:t> $i</a:t>
            </a:r>
            <a:r>
              <a:rPr lang="pt-BR" sz="1800" i="1" dirty="0" smtClean="0"/>
              <a:t>;</a:t>
            </a:r>
          </a:p>
          <a:p>
            <a:pPr marL="69850" indent="0">
              <a:buNone/>
            </a:pPr>
            <a:r>
              <a:rPr lang="pt-BR" sz="1800" i="1" dirty="0"/>
              <a:t/>
            </a:r>
            <a:br>
              <a:rPr lang="pt-BR" sz="1800" i="1" dirty="0"/>
            </a:br>
            <a:r>
              <a:rPr lang="pt-BR" sz="1800" i="1" dirty="0"/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5688" y="2693253"/>
            <a:ext cx="2944019" cy="101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47</Words>
  <Application>Microsoft Office PowerPoint</Application>
  <PresentationFormat>Apresentação na tela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Sniglet</vt:lpstr>
      <vt:lpstr>Dosis</vt:lpstr>
      <vt:lpstr>Calibri</vt:lpstr>
      <vt:lpstr>Friar template</vt:lpstr>
      <vt:lpstr>PHP</vt:lpstr>
      <vt:lpstr>For</vt:lpstr>
      <vt:lpstr>For</vt:lpstr>
      <vt:lpstr>For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82</cp:revision>
  <dcterms:modified xsi:type="dcterms:W3CDTF">2022-05-18T03:19:44Z</dcterms:modified>
</cp:coreProperties>
</file>