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7"/>
  </p:notesMasterIdLst>
  <p:sldIdLst>
    <p:sldId id="256" r:id="rId2"/>
    <p:sldId id="277" r:id="rId3"/>
    <p:sldId id="279" r:id="rId4"/>
    <p:sldId id="280" r:id="rId5"/>
    <p:sldId id="281" r:id="rId6"/>
    <p:sldId id="283" r:id="rId7"/>
    <p:sldId id="284" r:id="rId8"/>
    <p:sldId id="282" r:id="rId9"/>
    <p:sldId id="285" r:id="rId10"/>
    <p:sldId id="286" r:id="rId11"/>
    <p:sldId id="287" r:id="rId12"/>
    <p:sldId id="288" r:id="rId13"/>
    <p:sldId id="289" r:id="rId14"/>
    <p:sldId id="291" r:id="rId15"/>
    <p:sldId id="278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osis" panose="020B0604020202020204" charset="0"/>
      <p:regular r:id="rId22"/>
      <p:bold r:id="rId23"/>
    </p:embeddedFont>
    <p:embeddedFont>
      <p:font typeface="Sniglet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7" autoAdjust="0"/>
    <p:restoredTop sz="94660"/>
  </p:normalViewPr>
  <p:slideViewPr>
    <p:cSldViewPr>
      <p:cViewPr varScale="1">
        <p:scale>
          <a:sx n="87" d="100"/>
          <a:sy n="87" d="100"/>
        </p:scale>
        <p:origin x="89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e a </a:t>
            </a:r>
            <a:r>
              <a:rPr lang="pt-BR" dirty="0" err="1" smtClean="0"/>
              <a:t>parte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6164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e a </a:t>
            </a:r>
            <a:r>
              <a:rPr lang="pt-BR" dirty="0" err="1" smtClean="0"/>
              <a:t>parte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4577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e a </a:t>
            </a:r>
            <a:r>
              <a:rPr lang="pt-BR" dirty="0" err="1" smtClean="0"/>
              <a:t>parte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27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e a </a:t>
            </a:r>
            <a:r>
              <a:rPr lang="pt-BR" dirty="0" err="1" smtClean="0"/>
              <a:t>parte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5652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Parte do cliente e a </a:t>
            </a:r>
            <a:r>
              <a:rPr lang="pt-BR" dirty="0" err="1" smtClean="0"/>
              <a:t>parte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controle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 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button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quando clicado, quero dizer, se pelo menos uma opção foi escolhida, envia uma </a:t>
            </a:r>
            <a:r>
              <a:rPr lang="pt-BR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com o valor da propriedade 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 </a:t>
            </a:r>
            <a:r>
              <a:rPr lang="pt-BR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radio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igualmente como o controle </a:t>
            </a:r>
            <a:r>
              <a:rPr lang="pt-BR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checkbox</a:t>
            </a:r>
            <a:r>
              <a:rPr lang="pt-BR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não envia nada quando o controle não é clicado.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09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Formulário com Radio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>
                <a:sym typeface="Arial"/>
              </a:rPr>
              <a:t>O radio </a:t>
            </a:r>
            <a:r>
              <a:rPr lang="pt-BR" sz="1800" dirty="0" err="1">
                <a:sym typeface="Arial"/>
              </a:rPr>
              <a:t>button</a:t>
            </a:r>
            <a:r>
              <a:rPr lang="pt-BR" sz="1800" dirty="0">
                <a:sym typeface="Arial"/>
              </a:rPr>
              <a:t> quando clicado</a:t>
            </a:r>
            <a:r>
              <a:rPr lang="pt-BR" sz="1800" dirty="0" smtClean="0">
                <a:sym typeface="Arial"/>
              </a:rPr>
              <a:t>, </a:t>
            </a:r>
            <a:r>
              <a:rPr lang="pt-BR" sz="1800" dirty="0">
                <a:sym typeface="Arial"/>
              </a:rPr>
              <a:t>envia uma </a:t>
            </a:r>
            <a:r>
              <a:rPr lang="pt-BR" sz="1800" dirty="0" err="1">
                <a:sym typeface="Arial"/>
              </a:rPr>
              <a:t>string</a:t>
            </a:r>
            <a:r>
              <a:rPr lang="pt-BR" sz="1800" dirty="0">
                <a:sym typeface="Arial"/>
              </a:rPr>
              <a:t> com o valor da propriedade </a:t>
            </a:r>
            <a:r>
              <a:rPr lang="pt-BR" sz="1800" b="1" dirty="0" err="1">
                <a:sym typeface="Arial"/>
              </a:rPr>
              <a:t>value</a:t>
            </a:r>
            <a:r>
              <a:rPr lang="pt-BR" sz="1800" b="1" dirty="0" smtClean="0">
                <a:sym typeface="Arial"/>
              </a:rPr>
              <a:t>.</a:t>
            </a:r>
          </a:p>
          <a:p>
            <a:r>
              <a:rPr lang="pt-BR" sz="1800" dirty="0">
                <a:sym typeface="Arial"/>
              </a:rPr>
              <a:t>O radio, </a:t>
            </a:r>
            <a:r>
              <a:rPr lang="pt-BR" sz="1800" dirty="0" smtClean="0">
                <a:sym typeface="Arial"/>
              </a:rPr>
              <a:t>assim como o controle </a:t>
            </a:r>
            <a:r>
              <a:rPr lang="pt-BR" sz="1800" dirty="0" err="1">
                <a:sym typeface="Arial"/>
              </a:rPr>
              <a:t>checkbox</a:t>
            </a:r>
            <a:r>
              <a:rPr lang="pt-BR" sz="1800" dirty="0">
                <a:sym typeface="Arial"/>
              </a:rPr>
              <a:t>, não envia nada quando o controle não é clicado</a:t>
            </a:r>
            <a:r>
              <a:rPr lang="pt-BR" sz="1800" dirty="0" smtClean="0">
                <a:sym typeface="Arial"/>
              </a:rPr>
              <a:t>.</a:t>
            </a:r>
            <a:endParaRPr lang="pt-BR" sz="1800" b="1" dirty="0"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8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Formulário com Radio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 err="1"/>
              <a:t>form</a:t>
            </a:r>
            <a:r>
              <a:rPr lang="pt-BR" sz="1750" dirty="0"/>
              <a:t> </a:t>
            </a:r>
            <a:r>
              <a:rPr lang="pt-BR" sz="1750" dirty="0" err="1"/>
              <a:t>method</a:t>
            </a:r>
            <a:r>
              <a:rPr lang="pt-BR" sz="1750" dirty="0"/>
              <a:t>="post" </a:t>
            </a:r>
            <a:r>
              <a:rPr lang="pt-BR" sz="1750" dirty="0" err="1"/>
              <a:t>action</a:t>
            </a:r>
            <a:r>
              <a:rPr lang="pt-BR" sz="1750" dirty="0"/>
              <a:t>="</a:t>
            </a:r>
            <a:r>
              <a:rPr lang="pt-BR" sz="1750" b="1" dirty="0" err="1"/>
              <a:t>action_radio.php</a:t>
            </a:r>
            <a:r>
              <a:rPr lang="pt-BR" sz="1750" dirty="0"/>
              <a:t>"&gt;</a:t>
            </a:r>
          </a:p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/>
              <a:t>B&gt;Qual seu sistema operacional?&lt;/B&gt;&lt;</a:t>
            </a:r>
            <a:r>
              <a:rPr lang="pt-BR" sz="1750" dirty="0" err="1"/>
              <a:t>br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=radio </a:t>
            </a:r>
            <a:r>
              <a:rPr lang="pt-BR" sz="1750" b="1" dirty="0" err="1">
                <a:solidFill>
                  <a:srgbClr val="FF0000"/>
                </a:solidFill>
              </a:rPr>
              <a:t>name</a:t>
            </a:r>
            <a:r>
              <a:rPr lang="pt-BR" sz="1750" b="1" dirty="0">
                <a:solidFill>
                  <a:srgbClr val="FF0000"/>
                </a:solidFill>
              </a:rPr>
              <a:t>=sistema</a:t>
            </a:r>
            <a:r>
              <a:rPr lang="pt-BR" sz="1750" dirty="0"/>
              <a:t> </a:t>
            </a:r>
            <a:r>
              <a:rPr lang="pt-BR" sz="1750" b="1" i="1" dirty="0" err="1"/>
              <a:t>value</a:t>
            </a:r>
            <a:r>
              <a:rPr lang="pt-BR" sz="1750" b="1" i="1" dirty="0"/>
              <a:t>="Windows </a:t>
            </a:r>
            <a:r>
              <a:rPr lang="pt-BR" sz="1750" dirty="0"/>
              <a:t>98"&gt; </a:t>
            </a:r>
            <a:r>
              <a:rPr lang="pt-BR" sz="1750" dirty="0" err="1"/>
              <a:t>Win</a:t>
            </a:r>
            <a:r>
              <a:rPr lang="pt-BR" sz="1750" dirty="0"/>
              <a:t> 98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=radio </a:t>
            </a:r>
            <a:r>
              <a:rPr lang="pt-BR" sz="1750" b="1" dirty="0" err="1">
                <a:solidFill>
                  <a:srgbClr val="FF0000"/>
                </a:solidFill>
              </a:rPr>
              <a:t>name</a:t>
            </a:r>
            <a:r>
              <a:rPr lang="pt-BR" sz="1750" b="1" dirty="0">
                <a:solidFill>
                  <a:srgbClr val="FF0000"/>
                </a:solidFill>
              </a:rPr>
              <a:t>=sistema</a:t>
            </a:r>
            <a:r>
              <a:rPr lang="pt-BR" sz="1750" dirty="0"/>
              <a:t> </a:t>
            </a:r>
            <a:r>
              <a:rPr lang="pt-BR" sz="1750" b="1" i="1" dirty="0" err="1"/>
              <a:t>value</a:t>
            </a:r>
            <a:r>
              <a:rPr lang="pt-BR" sz="1750" b="1" i="1" dirty="0"/>
              <a:t>="Windows XP"</a:t>
            </a:r>
            <a:r>
              <a:rPr lang="pt-BR" sz="1750" dirty="0"/>
              <a:t>&gt; </a:t>
            </a:r>
            <a:r>
              <a:rPr lang="pt-BR" sz="1750" dirty="0" err="1"/>
              <a:t>Win</a:t>
            </a:r>
            <a:r>
              <a:rPr lang="pt-BR" sz="1750" dirty="0"/>
              <a:t> </a:t>
            </a:r>
            <a:r>
              <a:rPr lang="pt-BR" sz="1750" dirty="0" smtClean="0"/>
              <a:t>XP</a:t>
            </a:r>
          </a:p>
          <a:p>
            <a:pPr marL="69850" indent="0">
              <a:buNone/>
            </a:pPr>
            <a:r>
              <a:rPr lang="en-US" sz="1750" dirty="0"/>
              <a:t>&lt;input type=radio </a:t>
            </a:r>
            <a:r>
              <a:rPr lang="en-US" sz="1750" b="1" dirty="0">
                <a:solidFill>
                  <a:srgbClr val="FF0000"/>
                </a:solidFill>
              </a:rPr>
              <a:t>name=</a:t>
            </a:r>
            <a:r>
              <a:rPr lang="en-US" sz="1750" b="1" dirty="0" err="1">
                <a:solidFill>
                  <a:srgbClr val="FF0000"/>
                </a:solidFill>
              </a:rPr>
              <a:t>sistema</a:t>
            </a:r>
            <a:r>
              <a:rPr lang="en-US" sz="1750" b="1" dirty="0">
                <a:solidFill>
                  <a:srgbClr val="FF0000"/>
                </a:solidFill>
              </a:rPr>
              <a:t> </a:t>
            </a:r>
            <a:r>
              <a:rPr lang="en-US" sz="1750" dirty="0"/>
              <a:t>value</a:t>
            </a:r>
            <a:r>
              <a:rPr lang="en-US" sz="1750" dirty="0" smtClean="0"/>
              <a:t>=</a:t>
            </a:r>
            <a:r>
              <a:rPr lang="en-US" sz="1750" b="1" dirty="0" smtClean="0"/>
              <a:t>“</a:t>
            </a:r>
            <a:r>
              <a:rPr lang="en-US" sz="1750" b="1" dirty="0" smtClean="0"/>
              <a:t>Outros</a:t>
            </a:r>
            <a:r>
              <a:rPr lang="en-US" sz="1750" b="1" dirty="0" smtClean="0"/>
              <a:t>" </a:t>
            </a:r>
            <a:r>
              <a:rPr lang="en-US" sz="1750" dirty="0"/>
              <a:t>checked&gt; Outros</a:t>
            </a:r>
          </a:p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/>
              <a:t>input </a:t>
            </a:r>
            <a:r>
              <a:rPr lang="pt-BR" sz="1750" dirty="0" err="1"/>
              <a:t>type</a:t>
            </a:r>
            <a:r>
              <a:rPr lang="pt-BR" sz="1750" dirty="0"/>
              <a:t>=</a:t>
            </a:r>
            <a:r>
              <a:rPr lang="pt-BR" sz="1750" dirty="0" err="1"/>
              <a:t>submit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&lt;/</a:t>
            </a:r>
            <a:r>
              <a:rPr lang="pt-BR" sz="1750" dirty="0" err="1"/>
              <a:t>form</a:t>
            </a:r>
            <a:r>
              <a:rPr lang="pt-BR" sz="1750" dirty="0"/>
              <a:t>&gt;</a:t>
            </a:r>
          </a:p>
          <a:p>
            <a:endParaRPr lang="pt-BR" sz="175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7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Formulário com Radio – </a:t>
            </a:r>
            <a:r>
              <a:rPr lang="pt-BR" dirty="0" err="1" smtClean="0">
                <a:latin typeface="+mj-lt"/>
              </a:rPr>
              <a:t>action_radio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&lt;?</a:t>
            </a:r>
            <a:r>
              <a:rPr lang="pt-BR" sz="1800" dirty="0" err="1"/>
              <a:t>php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$sistema =$_POST ["sistema"];</a:t>
            </a:r>
          </a:p>
          <a:p>
            <a:pPr marL="69850" indent="0">
              <a:buNone/>
            </a:pPr>
            <a:r>
              <a:rPr lang="pt-BR" sz="1800" dirty="0" smtClean="0"/>
              <a:t>echo </a:t>
            </a:r>
            <a:r>
              <a:rPr lang="pt-BR" sz="1800" dirty="0"/>
              <a:t>"O Sistema operacional selecionado foi $sistema 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r>
              <a:rPr lang="pt-BR" sz="1800" dirty="0" smtClean="0"/>
              <a:t>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PHP Radio Button Example - Web Code Geeks - 20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179251"/>
            <a:ext cx="2380268" cy="20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Formulário com </a:t>
            </a:r>
            <a:r>
              <a:rPr lang="pt-BR" dirty="0" err="1" smtClean="0"/>
              <a:t>checkbox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92922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 err="1"/>
              <a:t>form</a:t>
            </a:r>
            <a:r>
              <a:rPr lang="pt-BR" sz="1750" dirty="0"/>
              <a:t> </a:t>
            </a:r>
            <a:r>
              <a:rPr lang="pt-BR" sz="1750" dirty="0" err="1"/>
              <a:t>method</a:t>
            </a:r>
            <a:r>
              <a:rPr lang="pt-BR" sz="1750" dirty="0"/>
              <a:t>="post" </a:t>
            </a:r>
            <a:r>
              <a:rPr lang="pt-BR" sz="1750" dirty="0" err="1"/>
              <a:t>action</a:t>
            </a:r>
            <a:r>
              <a:rPr lang="pt-BR" sz="1750" dirty="0"/>
              <a:t>="</a:t>
            </a:r>
            <a:r>
              <a:rPr lang="pt-BR" sz="1750" b="1" dirty="0" err="1" smtClean="0">
                <a:latin typeface="+mj-lt"/>
              </a:rPr>
              <a:t>action_check.php</a:t>
            </a:r>
            <a:r>
              <a:rPr lang="pt-BR" sz="1750" dirty="0"/>
              <a:t>"&gt;</a:t>
            </a:r>
          </a:p>
          <a:p>
            <a:pPr marL="69850" indent="0">
              <a:buNone/>
            </a:pPr>
            <a:r>
              <a:rPr lang="pt-BR" sz="1750" dirty="0"/>
              <a:t>&lt;B&gt;Qual o melhor professor?&lt;/B&gt;&lt;</a:t>
            </a:r>
            <a:r>
              <a:rPr lang="pt-BR" sz="1750" dirty="0" err="1"/>
              <a:t>br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&lt;input </a:t>
            </a:r>
            <a:r>
              <a:rPr lang="pt-BR" sz="1750" dirty="0" err="1"/>
              <a:t>type</a:t>
            </a:r>
            <a:r>
              <a:rPr lang="pt-BR" sz="1750" dirty="0"/>
              <a:t>="</a:t>
            </a:r>
            <a:r>
              <a:rPr lang="pt-BR" sz="1750" dirty="0" err="1"/>
              <a:t>checkbox</a:t>
            </a:r>
            <a:r>
              <a:rPr lang="pt-BR" sz="1750" dirty="0"/>
              <a:t>" id</a:t>
            </a:r>
            <a:r>
              <a:rPr lang="pt-BR" sz="1750" dirty="0" smtClean="0"/>
              <a:t>=“</a:t>
            </a:r>
            <a:r>
              <a:rPr lang="pt-BR" sz="1750" dirty="0" err="1" smtClean="0"/>
              <a:t>ederson</a:t>
            </a:r>
            <a:r>
              <a:rPr lang="pt-BR" sz="1750" dirty="0" smtClean="0"/>
              <a:t>" </a:t>
            </a:r>
            <a:r>
              <a:rPr lang="pt-BR" sz="1750" dirty="0" err="1" smtClean="0"/>
              <a:t>name</a:t>
            </a:r>
            <a:r>
              <a:rPr lang="pt-BR" sz="1750" dirty="0" smtClean="0"/>
              <a:t>=“</a:t>
            </a:r>
            <a:r>
              <a:rPr lang="pt-BR" sz="1750" dirty="0" err="1" smtClean="0"/>
              <a:t>prof</a:t>
            </a:r>
            <a:r>
              <a:rPr lang="pt-BR" sz="1750" dirty="0" smtClean="0"/>
              <a:t>[ ]" </a:t>
            </a:r>
            <a:r>
              <a:rPr lang="pt-BR" sz="1750" dirty="0" err="1"/>
              <a:t>value</a:t>
            </a:r>
            <a:r>
              <a:rPr lang="pt-BR" sz="1750" dirty="0" smtClean="0"/>
              <a:t>=“Ederson" </a:t>
            </a:r>
            <a:r>
              <a:rPr lang="pt-BR" sz="1750" dirty="0" err="1"/>
              <a:t>checked</a:t>
            </a:r>
            <a:r>
              <a:rPr lang="pt-BR" sz="1750" dirty="0"/>
              <a:t> </a:t>
            </a:r>
            <a:r>
              <a:rPr lang="pt-BR" sz="1750" dirty="0" smtClean="0"/>
              <a:t>/&gt;</a:t>
            </a:r>
          </a:p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 err="1"/>
              <a:t>label</a:t>
            </a:r>
            <a:r>
              <a:rPr lang="pt-BR" sz="1750" dirty="0"/>
              <a:t> for</a:t>
            </a:r>
            <a:r>
              <a:rPr lang="pt-BR" sz="1750" dirty="0" smtClean="0"/>
              <a:t>=“</a:t>
            </a:r>
            <a:r>
              <a:rPr lang="pt-BR" sz="1750" dirty="0" err="1" smtClean="0"/>
              <a:t>ederson</a:t>
            </a:r>
            <a:r>
              <a:rPr lang="pt-BR" sz="1750" dirty="0" smtClean="0"/>
              <a:t>"&gt;Ederson&lt;/</a:t>
            </a:r>
            <a:r>
              <a:rPr lang="pt-BR" sz="1750" dirty="0" err="1"/>
              <a:t>label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/>
              <a:t>input </a:t>
            </a:r>
            <a:r>
              <a:rPr lang="pt-BR" sz="1750" dirty="0" err="1"/>
              <a:t>type</a:t>
            </a:r>
            <a:r>
              <a:rPr lang="pt-BR" sz="1750" dirty="0"/>
              <a:t>="</a:t>
            </a:r>
            <a:r>
              <a:rPr lang="pt-BR" sz="1750" dirty="0" err="1"/>
              <a:t>checkbox</a:t>
            </a:r>
            <a:r>
              <a:rPr lang="pt-BR" sz="1750" dirty="0"/>
              <a:t>" id="</a:t>
            </a:r>
            <a:r>
              <a:rPr lang="pt-BR" sz="1750" dirty="0" err="1"/>
              <a:t>horns</a:t>
            </a:r>
            <a:r>
              <a:rPr lang="pt-BR" sz="1750" dirty="0"/>
              <a:t>" </a:t>
            </a:r>
            <a:r>
              <a:rPr lang="pt-BR" sz="1750" dirty="0" err="1"/>
              <a:t>name</a:t>
            </a:r>
            <a:r>
              <a:rPr lang="pt-BR" sz="1750" dirty="0" smtClean="0"/>
              <a:t>=“</a:t>
            </a:r>
            <a:r>
              <a:rPr lang="pt-BR" sz="1750" dirty="0" err="1" smtClean="0"/>
              <a:t>prof</a:t>
            </a:r>
            <a:r>
              <a:rPr lang="pt-BR" sz="1750" dirty="0" smtClean="0"/>
              <a:t>[ ]" </a:t>
            </a:r>
            <a:r>
              <a:rPr lang="pt-BR" sz="1750" dirty="0" err="1"/>
              <a:t>value</a:t>
            </a:r>
            <a:r>
              <a:rPr lang="pt-BR" sz="1750" dirty="0" smtClean="0"/>
              <a:t>=“Ederson da Costa" </a:t>
            </a:r>
            <a:r>
              <a:rPr lang="pt-BR" sz="1750" dirty="0"/>
              <a:t>/&gt;</a:t>
            </a:r>
          </a:p>
          <a:p>
            <a:pPr marL="69850" indent="0">
              <a:buNone/>
            </a:pPr>
            <a:r>
              <a:rPr lang="pt-BR" sz="1750" dirty="0"/>
              <a:t>  &lt;</a:t>
            </a:r>
            <a:r>
              <a:rPr lang="pt-BR" sz="1750" dirty="0" err="1"/>
              <a:t>label</a:t>
            </a:r>
            <a:r>
              <a:rPr lang="pt-BR" sz="1750" dirty="0"/>
              <a:t> for</a:t>
            </a:r>
            <a:r>
              <a:rPr lang="pt-BR" sz="1750" dirty="0" smtClean="0"/>
              <a:t>=“Ederson costa"&gt;Ederson Costa&lt;/</a:t>
            </a:r>
            <a:r>
              <a:rPr lang="pt-BR" sz="1750" dirty="0" err="1"/>
              <a:t>label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 smtClean="0"/>
              <a:t>&lt;</a:t>
            </a:r>
            <a:r>
              <a:rPr lang="pt-BR" sz="1750" dirty="0"/>
              <a:t>input </a:t>
            </a:r>
            <a:r>
              <a:rPr lang="pt-BR" sz="1750" dirty="0" err="1"/>
              <a:t>type</a:t>
            </a:r>
            <a:r>
              <a:rPr lang="pt-BR" sz="1750" dirty="0"/>
              <a:t>=</a:t>
            </a:r>
            <a:r>
              <a:rPr lang="pt-BR" sz="1750" dirty="0" err="1"/>
              <a:t>submit</a:t>
            </a:r>
            <a:r>
              <a:rPr lang="pt-BR" sz="1750" dirty="0"/>
              <a:t>&gt;</a:t>
            </a:r>
          </a:p>
          <a:p>
            <a:pPr marL="69850" indent="0">
              <a:buNone/>
            </a:pPr>
            <a:r>
              <a:rPr lang="pt-BR" sz="1750" dirty="0"/>
              <a:t>&lt;/</a:t>
            </a:r>
            <a:r>
              <a:rPr lang="pt-BR" sz="1750" dirty="0" err="1"/>
              <a:t>form</a:t>
            </a:r>
            <a:r>
              <a:rPr lang="pt-BR" sz="1750" dirty="0"/>
              <a:t>&gt;</a:t>
            </a:r>
          </a:p>
          <a:p>
            <a:endParaRPr lang="pt-BR" sz="175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smtClean="0"/>
              <a:t>Formulário com Radio – </a:t>
            </a:r>
            <a:r>
              <a:rPr lang="pt-BR" dirty="0" err="1" smtClean="0">
                <a:latin typeface="+mj-lt"/>
              </a:rPr>
              <a:t>action_check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 smtClean="0"/>
              <a:t>Para receber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com os itens marcados no HTML, basta adicionar </a:t>
            </a:r>
            <a:r>
              <a:rPr lang="pt-BR" sz="1800" b="1" dirty="0" smtClean="0"/>
              <a:t>[]</a:t>
            </a:r>
            <a:r>
              <a:rPr lang="pt-BR" sz="1800" dirty="0" smtClean="0"/>
              <a:t> (abre colchetes/fecha colchetes) junto ao atributo </a:t>
            </a:r>
            <a:r>
              <a:rPr lang="pt-BR" sz="1800" b="1" smtClean="0"/>
              <a:t>name</a:t>
            </a:r>
            <a:r>
              <a:rPr lang="pt-BR" sz="1800" smtClean="0"/>
              <a:t>.</a:t>
            </a:r>
            <a:endParaRPr lang="pt-BR" sz="1800" dirty="0" smtClean="0">
              <a:latin typeface="+mj-lt"/>
            </a:endParaRPr>
          </a:p>
          <a:p>
            <a:pPr marL="69850" indent="0">
              <a:buNone/>
            </a:pPr>
            <a:r>
              <a:rPr lang="pt-BR" sz="1800" dirty="0" smtClean="0">
                <a:latin typeface="+mj-lt"/>
              </a:rPr>
              <a:t>&lt;?</a:t>
            </a:r>
            <a:r>
              <a:rPr lang="pt-BR" sz="1800" dirty="0" err="1">
                <a:latin typeface="+mj-lt"/>
              </a:rPr>
              <a:t>php</a:t>
            </a:r>
            <a:endParaRPr lang="pt-BR" sz="1800" dirty="0">
              <a:latin typeface="+mj-lt"/>
            </a:endParaRPr>
          </a:p>
          <a:p>
            <a:pPr marL="69850" indent="0">
              <a:buNone/>
            </a:pPr>
            <a:r>
              <a:rPr lang="pt-BR" sz="1800" dirty="0" smtClean="0">
                <a:latin typeface="+mj-lt"/>
              </a:rPr>
              <a:t>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 =$_POST ["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"];</a:t>
            </a: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/>
            </a:r>
            <a:br>
              <a:rPr lang="pt-BR" sz="1800" dirty="0">
                <a:latin typeface="+mj-lt"/>
              </a:rPr>
            </a:br>
            <a:r>
              <a:rPr lang="pt-BR" sz="1800" dirty="0">
                <a:latin typeface="+mj-lt"/>
              </a:rPr>
              <a:t>for ($i=0; $i&lt;</a:t>
            </a:r>
            <a:r>
              <a:rPr lang="pt-BR" sz="1800" dirty="0" err="1">
                <a:latin typeface="+mj-lt"/>
              </a:rPr>
              <a:t>count</a:t>
            </a:r>
            <a:r>
              <a:rPr lang="pt-BR" sz="1800" dirty="0">
                <a:latin typeface="+mj-lt"/>
              </a:rPr>
              <a:t>($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);$i++){</a:t>
            </a:r>
          </a:p>
          <a:p>
            <a:pPr marL="69850" indent="0">
              <a:buNone/>
            </a:pPr>
            <a:r>
              <a:rPr lang="pt-BR" sz="1800" dirty="0">
                <a:latin typeface="+mj-lt"/>
              </a:rPr>
              <a:t>    echo "$</a:t>
            </a:r>
            <a:r>
              <a:rPr lang="pt-BR" sz="1800" dirty="0" err="1">
                <a:latin typeface="+mj-lt"/>
              </a:rPr>
              <a:t>prof</a:t>
            </a:r>
            <a:r>
              <a:rPr lang="pt-BR" sz="1800" dirty="0">
                <a:latin typeface="+mj-lt"/>
              </a:rPr>
              <a:t>[$i]&lt;</a:t>
            </a:r>
            <a:r>
              <a:rPr lang="pt-BR" sz="1800" dirty="0" err="1">
                <a:latin typeface="+mj-lt"/>
              </a:rPr>
              <a:t>br</a:t>
            </a:r>
            <a:r>
              <a:rPr lang="pt-BR" sz="1800" dirty="0">
                <a:latin typeface="+mj-lt"/>
              </a:rPr>
              <a:t>&gt;";</a:t>
            </a:r>
          </a:p>
          <a:p>
            <a:pPr marL="69850" indent="0">
              <a:buNone/>
            </a:pPr>
            <a:r>
              <a:rPr lang="pt-BR" sz="1800" dirty="0" smtClean="0">
                <a:latin typeface="+mj-lt"/>
              </a:rPr>
              <a:t>}</a:t>
            </a:r>
            <a:endParaRPr lang="pt-BR" sz="1800" dirty="0">
              <a:latin typeface="+mj-lt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9" name="Picture 5" descr="PHP Radio Button Example - Web Code Geeks - 20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7" b="66201" l="9903" r="8985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50" y="-382446"/>
            <a:ext cx="394335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t="11680" r="77309" b="75523"/>
          <a:stretch/>
        </p:blipFill>
        <p:spPr>
          <a:xfrm>
            <a:off x="5050847" y="2590095"/>
            <a:ext cx="2683935" cy="85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17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GET</a:t>
            </a:r>
          </a:p>
          <a:p>
            <a:r>
              <a:rPr lang="pt-BR" sz="1800" dirty="0"/>
              <a:t>O método pode ser gerado por um formulário web e também por um link em sua página HTML. </a:t>
            </a:r>
            <a:endParaRPr lang="pt-BR" sz="1800" dirty="0" smtClean="0"/>
          </a:p>
          <a:p>
            <a:r>
              <a:rPr lang="pt-BR" sz="1800" dirty="0" smtClean="0"/>
              <a:t>Ele </a:t>
            </a:r>
            <a:r>
              <a:rPr lang="pt-BR" sz="1800" dirty="0"/>
              <a:t>possui limite de capacidade e a URL só aceita (obviamente) </a:t>
            </a:r>
            <a:r>
              <a:rPr lang="pt-BR" sz="1800" dirty="0" err="1"/>
              <a:t>strings</a:t>
            </a:r>
            <a:r>
              <a:rPr lang="pt-BR" sz="1800" dirty="0"/>
              <a:t>, se você precisar passar arquivos deverá utilizar o POST</a:t>
            </a:r>
            <a:r>
              <a:rPr lang="pt-BR" sz="1800" dirty="0" smtClean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GET utiliza a própria URI (normalmente chamada de URL) para enviar dados ao servidor, quando enviamos um formulário pelo método GET, o navegador pega as informações do formulário e coloca junto com a URI de onde o formulário vai ser enviado e envia, separando o endereço da URI dos dados do formulário por um “?” (ponto de interrogação</a:t>
            </a:r>
            <a:r>
              <a:rPr lang="pt-BR" sz="1800" dirty="0" smtClean="0"/>
              <a:t>).</a:t>
            </a:r>
          </a:p>
          <a:p>
            <a:r>
              <a:rPr lang="en-US" sz="1800" dirty="0"/>
              <a:t>&lt;form method</a:t>
            </a:r>
            <a:r>
              <a:rPr lang="en-US" sz="1800" dirty="0" smtClean="0"/>
              <a:t>=“get" </a:t>
            </a:r>
            <a:r>
              <a:rPr lang="en-US" sz="1800" dirty="0"/>
              <a:t>action="</a:t>
            </a:r>
            <a:r>
              <a:rPr lang="en-US" sz="1800" dirty="0" err="1"/>
              <a:t>action.php</a:t>
            </a:r>
            <a:r>
              <a:rPr lang="en-US" sz="1800" dirty="0" smtClean="0"/>
              <a:t>"&gt;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3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</a:t>
            </a:r>
            <a:r>
              <a:rPr lang="pt-BR" sz="1800" dirty="0" smtClean="0"/>
              <a:t>método Post  </a:t>
            </a:r>
            <a:r>
              <a:rPr lang="pt-BR" sz="1800" dirty="0"/>
              <a:t>só pode ser gerado através de um formulário web (ou através de AJAX), não dá para um link gerar o método post</a:t>
            </a:r>
            <a:r>
              <a:rPr lang="pt-BR" sz="1800" dirty="0" smtClean="0"/>
              <a:t>.</a:t>
            </a:r>
          </a:p>
          <a:p>
            <a:r>
              <a:rPr lang="pt-BR" sz="1800" dirty="0" smtClean="0"/>
              <a:t>Na </a:t>
            </a:r>
            <a:r>
              <a:rPr lang="pt-BR" sz="1800" dirty="0"/>
              <a:t>verdade até dá, com uso de </a:t>
            </a:r>
            <a:r>
              <a:rPr lang="pt-BR" sz="1800" dirty="0" err="1"/>
              <a:t>JavaScript</a:t>
            </a:r>
            <a:r>
              <a:rPr lang="pt-BR" sz="1800" dirty="0"/>
              <a:t> podemos ler os campos, criar a URL e enviar tudo via AJAX, só que saímos do campo de Back </a:t>
            </a:r>
            <a:r>
              <a:rPr lang="pt-BR" sz="1800" dirty="0" err="1"/>
              <a:t>End</a:t>
            </a:r>
            <a:r>
              <a:rPr lang="pt-BR" sz="1800" dirty="0"/>
              <a:t> e adentramos o campo do Front End.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35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Métodos Getx x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 método POST é mais seguro que o GET! </a:t>
            </a:r>
            <a:r>
              <a:rPr lang="pt-BR" sz="1800" b="1" dirty="0"/>
              <a:t>Besteira, ele é tão inseguro quanto o GET.</a:t>
            </a:r>
            <a:r>
              <a:rPr lang="pt-BR" sz="1800" dirty="0"/>
              <a:t> Só porque o usuário não vê os dados na URL não quer dizer que eles (os dados) estão protegidos.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2482" y="2945901"/>
            <a:ext cx="2930431" cy="51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6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i="1" dirty="0" smtClean="0"/>
              <a:t>Na </a:t>
            </a:r>
            <a:r>
              <a:rPr lang="pt-BR" sz="1800" i="1" dirty="0"/>
              <a:t>criação </a:t>
            </a:r>
            <a:r>
              <a:rPr lang="pt-BR" sz="1800" i="1" dirty="0" smtClean="0"/>
              <a:t>do arquivo HTML na seção do </a:t>
            </a:r>
            <a:r>
              <a:rPr lang="pt-BR" sz="1800" i="1" dirty="0" err="1" smtClean="0"/>
              <a:t>form</a:t>
            </a:r>
            <a:r>
              <a:rPr lang="pt-BR" sz="1800" i="1" dirty="0" smtClean="0"/>
              <a:t> é necessário enviar o endereço do arquivo </a:t>
            </a:r>
            <a:r>
              <a:rPr lang="pt-BR" sz="1800" i="1" dirty="0" err="1" smtClean="0"/>
              <a:t>php</a:t>
            </a:r>
            <a:r>
              <a:rPr lang="pt-BR" sz="1800" i="1" dirty="0" smtClean="0"/>
              <a:t>, bem como atribuir o método de requisição (</a:t>
            </a:r>
            <a:r>
              <a:rPr lang="pt-BR" sz="1800" i="1" dirty="0" err="1" smtClean="0"/>
              <a:t>get</a:t>
            </a:r>
            <a:r>
              <a:rPr lang="pt-BR" sz="1800" i="1" dirty="0" smtClean="0"/>
              <a:t> ou post)</a:t>
            </a:r>
          </a:p>
          <a:p>
            <a:pPr marL="69850" indent="0">
              <a:buNone/>
            </a:pPr>
            <a:endParaRPr lang="pt-BR" sz="1800" i="1" dirty="0"/>
          </a:p>
          <a:p>
            <a:pPr marL="69850" indent="0">
              <a:buNone/>
            </a:pPr>
            <a:r>
              <a:rPr lang="pt-BR" sz="1800" i="1" dirty="0" smtClean="0"/>
              <a:t>&lt;</a:t>
            </a:r>
            <a:r>
              <a:rPr lang="pt-BR" sz="1800" i="1" dirty="0" err="1" smtClean="0"/>
              <a:t>form</a:t>
            </a:r>
            <a:r>
              <a:rPr lang="pt-BR" sz="1800" i="1" dirty="0" smtClean="0"/>
              <a:t> </a:t>
            </a:r>
            <a:r>
              <a:rPr lang="pt-BR" sz="1800" i="1" dirty="0" err="1"/>
              <a:t>method</a:t>
            </a:r>
            <a:r>
              <a:rPr lang="pt-BR" sz="1800" i="1" dirty="0" smtClean="0"/>
              <a:t>=“POST" </a:t>
            </a:r>
            <a:r>
              <a:rPr lang="pt-BR" sz="1800" i="1" dirty="0" err="1"/>
              <a:t>action</a:t>
            </a:r>
            <a:r>
              <a:rPr lang="pt-BR" sz="1800" i="1" dirty="0"/>
              <a:t>="</a:t>
            </a:r>
            <a:r>
              <a:rPr lang="pt-BR" sz="1800" i="1" dirty="0" err="1"/>
              <a:t>action.php</a:t>
            </a:r>
            <a:r>
              <a:rPr lang="pt-BR" sz="1800" i="1" dirty="0"/>
              <a:t>"&gt;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0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Posteriormente é necessário criar o objeto que será também criado no </a:t>
            </a:r>
            <a:r>
              <a:rPr lang="pt-BR" sz="1800" dirty="0" err="1" smtClean="0"/>
              <a:t>php</a:t>
            </a:r>
            <a:r>
              <a:rPr lang="pt-BR" sz="1800" dirty="0" smtClean="0"/>
              <a:t>:</a:t>
            </a:r>
          </a:p>
          <a:p>
            <a:pPr marL="69850" indent="0">
              <a:buNone/>
            </a:pPr>
            <a:r>
              <a:rPr lang="pt-BR" sz="1800" i="1" dirty="0" smtClean="0"/>
              <a:t> </a:t>
            </a:r>
            <a:r>
              <a:rPr lang="pt-BR" sz="1800" i="1" dirty="0"/>
              <a:t>&lt;p&gt;Nome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text</a:t>
            </a:r>
            <a:r>
              <a:rPr lang="pt-BR" sz="1800" i="1" dirty="0"/>
              <a:t>" </a:t>
            </a:r>
            <a:r>
              <a:rPr lang="pt-BR" sz="1800" i="1" dirty="0" err="1"/>
              <a:t>name</a:t>
            </a:r>
            <a:r>
              <a:rPr lang="pt-BR" sz="1800" i="1" dirty="0"/>
              <a:t>="</a:t>
            </a:r>
            <a:r>
              <a:rPr lang="pt-BR" sz="1800" b="1" i="1" dirty="0">
                <a:solidFill>
                  <a:srgbClr val="FF0000"/>
                </a:solidFill>
              </a:rPr>
              <a:t>nome</a:t>
            </a:r>
            <a:r>
              <a:rPr lang="pt-BR" sz="1800" i="1" dirty="0"/>
              <a:t>" id="nome" </a:t>
            </a:r>
            <a:r>
              <a:rPr lang="pt-BR" sz="1800" i="1" dirty="0" err="1"/>
              <a:t>size</a:t>
            </a:r>
            <a:r>
              <a:rPr lang="pt-BR" sz="1800" i="1" dirty="0"/>
              <a:t>="20" </a:t>
            </a:r>
            <a:r>
              <a:rPr lang="pt-BR" sz="1800" i="1" dirty="0" err="1"/>
              <a:t>maxlength</a:t>
            </a:r>
            <a:r>
              <a:rPr lang="pt-BR" sz="1800" i="1" dirty="0"/>
              <a:t>="20" </a:t>
            </a:r>
            <a:r>
              <a:rPr lang="pt-BR" sz="1800" i="1" dirty="0" err="1"/>
              <a:t>placeholder</a:t>
            </a:r>
            <a:r>
              <a:rPr lang="pt-BR" sz="1800" i="1" dirty="0"/>
              <a:t>="Ex.: João"&gt;&lt;/p&gt;</a:t>
            </a:r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/>
              <a:t>Criando Formulário </a:t>
            </a:r>
            <a:r>
              <a:rPr lang="pt-BR" dirty="0" err="1"/>
              <a:t>form</a:t>
            </a:r>
            <a:r>
              <a:rPr lang="pt-BR" dirty="0"/>
              <a:t> (HTML)</a:t>
            </a: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107964" y="1203598"/>
            <a:ext cx="663238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 smtClean="0"/>
              <a:t>&lt;</a:t>
            </a:r>
            <a:r>
              <a:rPr lang="pt-BR" sz="1800" i="1" dirty="0" err="1"/>
              <a:t>form</a:t>
            </a:r>
            <a:r>
              <a:rPr lang="pt-BR" sz="1800" i="1" dirty="0"/>
              <a:t> </a:t>
            </a:r>
            <a:r>
              <a:rPr lang="pt-BR" sz="1800" i="1" dirty="0" err="1"/>
              <a:t>method</a:t>
            </a:r>
            <a:r>
              <a:rPr lang="pt-BR" sz="1800" i="1" dirty="0" smtClean="0"/>
              <a:t>=“GET" </a:t>
            </a:r>
            <a:r>
              <a:rPr lang="pt-BR" sz="1800" i="1" dirty="0" err="1"/>
              <a:t>action</a:t>
            </a:r>
            <a:r>
              <a:rPr lang="pt-BR" sz="1800" i="1" dirty="0"/>
              <a:t>="</a:t>
            </a:r>
            <a:r>
              <a:rPr lang="pt-BR" sz="1800" i="1" dirty="0" err="1"/>
              <a:t>action.php</a:t>
            </a:r>
            <a:r>
              <a:rPr lang="pt-BR" sz="1800" i="1" dirty="0"/>
              <a:t>"&gt;</a:t>
            </a:r>
          </a:p>
          <a:p>
            <a:pPr marL="69850" indent="0">
              <a:buNone/>
            </a:pPr>
            <a:r>
              <a:rPr lang="pt-BR" sz="1800" i="1" dirty="0"/>
              <a:t>        &lt;</a:t>
            </a:r>
            <a:r>
              <a:rPr lang="pt-BR" sz="1800" i="1" dirty="0" err="1"/>
              <a:t>fieldset</a:t>
            </a:r>
            <a:r>
              <a:rPr lang="pt-BR" sz="1800" i="1" dirty="0"/>
              <a:t> id="pessoal"&gt;</a:t>
            </a:r>
          </a:p>
          <a:p>
            <a:pPr marL="69850" indent="0">
              <a:buNone/>
            </a:pPr>
            <a:r>
              <a:rPr lang="pt-BR" sz="1800" i="1" dirty="0"/>
              <a:t>            &lt;</a:t>
            </a:r>
            <a:r>
              <a:rPr lang="pt-BR" sz="1800" i="1" dirty="0" err="1"/>
              <a:t>legend</a:t>
            </a:r>
            <a:r>
              <a:rPr lang="pt-BR" sz="1800" i="1" dirty="0"/>
              <a:t>&gt;dados pessoais&lt;/</a:t>
            </a:r>
            <a:r>
              <a:rPr lang="pt-BR" sz="1800" i="1" dirty="0" err="1"/>
              <a:t>legend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r>
              <a:rPr lang="pt-BR" sz="1800" i="1" dirty="0"/>
              <a:t>            &lt;p&gt;Nome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text</a:t>
            </a:r>
            <a:r>
              <a:rPr lang="pt-BR" sz="1800" i="1" dirty="0"/>
              <a:t>" </a:t>
            </a:r>
            <a:r>
              <a:rPr lang="pt-BR" sz="1800" i="1" dirty="0" err="1"/>
              <a:t>name</a:t>
            </a:r>
            <a:r>
              <a:rPr lang="pt-BR" sz="1800" i="1" dirty="0"/>
              <a:t>="nome" id="nome" </a:t>
            </a:r>
            <a:r>
              <a:rPr lang="pt-BR" sz="1800" i="1" dirty="0" err="1"/>
              <a:t>size</a:t>
            </a:r>
            <a:r>
              <a:rPr lang="pt-BR" sz="1800" i="1" dirty="0"/>
              <a:t>="20" </a:t>
            </a:r>
            <a:r>
              <a:rPr lang="pt-BR" sz="1800" i="1" dirty="0" err="1"/>
              <a:t>maxlength</a:t>
            </a:r>
            <a:r>
              <a:rPr lang="pt-BR" sz="1800" i="1" dirty="0"/>
              <a:t>="20" </a:t>
            </a:r>
            <a:r>
              <a:rPr lang="pt-BR" sz="1800" i="1" dirty="0" err="1"/>
              <a:t>placeholder</a:t>
            </a:r>
            <a:r>
              <a:rPr lang="pt-BR" sz="1800" i="1" dirty="0"/>
              <a:t>="Ex.: João"&gt;&lt;/p&gt;</a:t>
            </a:r>
          </a:p>
          <a:p>
            <a:pPr marL="69850" indent="0">
              <a:buNone/>
            </a:pPr>
            <a:r>
              <a:rPr lang="pt-BR" sz="1800" i="1" dirty="0"/>
              <a:t>           &lt;/</a:t>
            </a:r>
            <a:r>
              <a:rPr lang="pt-BR" sz="1800" i="1" dirty="0" err="1"/>
              <a:t>fieldset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r>
              <a:rPr lang="pt-BR" sz="1800" i="1" dirty="0"/>
              <a:t>        &lt;input </a:t>
            </a:r>
            <a:r>
              <a:rPr lang="pt-BR" sz="1800" i="1" dirty="0" err="1"/>
              <a:t>type</a:t>
            </a:r>
            <a:r>
              <a:rPr lang="pt-BR" sz="1800" i="1" dirty="0"/>
              <a:t>="</a:t>
            </a:r>
            <a:r>
              <a:rPr lang="pt-BR" sz="1800" i="1" dirty="0" err="1"/>
              <a:t>submit</a:t>
            </a:r>
            <a:r>
              <a:rPr lang="pt-BR" sz="1800" i="1" dirty="0"/>
              <a:t>" </a:t>
            </a:r>
            <a:r>
              <a:rPr lang="pt-BR" sz="1800" i="1" dirty="0" err="1"/>
              <a:t>value</a:t>
            </a:r>
            <a:r>
              <a:rPr lang="pt-BR" sz="1800" i="1" dirty="0"/>
              <a:t>="Enviar"&gt;</a:t>
            </a:r>
          </a:p>
          <a:p>
            <a:pPr marL="69850" indent="0">
              <a:buNone/>
            </a:pPr>
            <a:r>
              <a:rPr lang="pt-BR" sz="1800" i="1" dirty="0"/>
              <a:t>    &lt;/</a:t>
            </a:r>
            <a:r>
              <a:rPr lang="pt-BR" sz="1800" i="1" dirty="0" err="1"/>
              <a:t>form</a:t>
            </a:r>
            <a:r>
              <a:rPr lang="pt-BR" sz="1800" i="1" dirty="0"/>
              <a:t>&gt;</a:t>
            </a:r>
          </a:p>
          <a:p>
            <a:pPr marL="69850" indent="0">
              <a:buNone/>
            </a:pPr>
            <a:endParaRPr lang="pt-BR" sz="18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323528" y="1203599"/>
            <a:ext cx="8003882" cy="3488612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682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/>
              <a:t>Criando </a:t>
            </a:r>
            <a:r>
              <a:rPr lang="pt-BR" dirty="0" smtClean="0"/>
              <a:t>o arquivo 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Na criação do arquivo PHP é preciso criar uma variável com o mesmo nome criado no arquivo HTML. O valor GET ou POST deverá ser maiúsculo.</a:t>
            </a:r>
          </a:p>
          <a:p>
            <a:endParaRPr lang="pt-BR" sz="1800" dirty="0" smtClean="0"/>
          </a:p>
          <a:p>
            <a:pPr marL="69850" indent="0">
              <a:buNone/>
            </a:pPr>
            <a:r>
              <a:rPr lang="pt-BR" sz="1800" dirty="0"/>
              <a:t>  &lt;?</a:t>
            </a:r>
            <a:r>
              <a:rPr lang="pt-BR" sz="1800" dirty="0" err="1"/>
              <a:t>php</a:t>
            </a:r>
            <a:endParaRPr lang="pt-BR" sz="1800" dirty="0"/>
          </a:p>
          <a:p>
            <a:pPr marL="69850" indent="0">
              <a:buNone/>
            </a:pPr>
            <a:r>
              <a:rPr lang="pt-BR" sz="1800" dirty="0"/>
              <a:t> $nome </a:t>
            </a:r>
            <a:r>
              <a:rPr lang="pt-BR" sz="1800" dirty="0">
                <a:latin typeface="+mj-lt"/>
              </a:rPr>
              <a:t>=$_GET </a:t>
            </a:r>
            <a:r>
              <a:rPr lang="pt-BR" sz="1800" dirty="0"/>
              <a:t>["nome"];</a:t>
            </a:r>
          </a:p>
          <a:p>
            <a:pPr marL="69850" indent="0">
              <a:buNone/>
            </a:pPr>
            <a:r>
              <a:rPr lang="pt-BR" sz="1800" dirty="0"/>
              <a:t> </a:t>
            </a:r>
            <a:r>
              <a:rPr lang="pt-BR" sz="1800" dirty="0" err="1"/>
              <a:t>echo</a:t>
            </a:r>
            <a:r>
              <a:rPr lang="pt-BR" sz="1800" dirty="0"/>
              <a:t> "O nome digitado foi $nome &lt;</a:t>
            </a:r>
            <a:r>
              <a:rPr lang="pt-BR" sz="1800" dirty="0" err="1"/>
              <a:t>br</a:t>
            </a:r>
            <a:r>
              <a:rPr lang="pt-BR" sz="1800" dirty="0"/>
              <a:t>&gt;";</a:t>
            </a:r>
          </a:p>
          <a:p>
            <a:pPr marL="69850" indent="0">
              <a:buNone/>
            </a:pPr>
            <a:r>
              <a:rPr lang="pt-BR" sz="1800" dirty="0"/>
              <a:t>    ?&gt;</a:t>
            </a:r>
          </a:p>
          <a:p>
            <a:pPr marL="69850" indent="0">
              <a:buNone/>
            </a:pPr>
            <a:r>
              <a:rPr lang="pt-BR" sz="1800" dirty="0"/>
              <a:t/>
            </a:r>
            <a:br>
              <a:rPr lang="pt-BR" sz="1800" dirty="0"/>
            </a:br>
            <a:endParaRPr lang="pt-BR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0673" y="2373642"/>
            <a:ext cx="2894048" cy="165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17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678</Words>
  <Application>Microsoft Office PowerPoint</Application>
  <PresentationFormat>Apresentação na tela (16:9)</PresentationFormat>
  <Paragraphs>110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Calibri</vt:lpstr>
      <vt:lpstr>Dosis</vt:lpstr>
      <vt:lpstr>Sniglet</vt:lpstr>
      <vt:lpstr>Arial</vt:lpstr>
      <vt:lpstr>Friar template</vt:lpstr>
      <vt:lpstr>PHP</vt:lpstr>
      <vt:lpstr>Métodos Getx x Post</vt:lpstr>
      <vt:lpstr>Métodos Getx x Post</vt:lpstr>
      <vt:lpstr>Métodos Getx x Post</vt:lpstr>
      <vt:lpstr>Métodos Getx x Post</vt:lpstr>
      <vt:lpstr>Criando Formulário form (HTML)</vt:lpstr>
      <vt:lpstr>Criando Formulário form (HTML)</vt:lpstr>
      <vt:lpstr>Criando Formulário form (HTML)</vt:lpstr>
      <vt:lpstr>Criando o arquivo PHP</vt:lpstr>
      <vt:lpstr>Formulário com Radio</vt:lpstr>
      <vt:lpstr>Formulário com Radio</vt:lpstr>
      <vt:lpstr>Formulário com Radio – action_radio</vt:lpstr>
      <vt:lpstr>Formulário com checkbox</vt:lpstr>
      <vt:lpstr>Formulário com Radio – action_check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111</cp:revision>
  <dcterms:modified xsi:type="dcterms:W3CDTF">2024-03-14T19:08:31Z</dcterms:modified>
</cp:coreProperties>
</file>