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7" r:id="rId3"/>
    <p:sldId id="287" r:id="rId4"/>
    <p:sldId id="289" r:id="rId5"/>
    <p:sldId id="288" r:id="rId6"/>
    <p:sldId id="290" r:id="rId7"/>
    <p:sldId id="291" r:id="rId8"/>
    <p:sldId id="292" r:id="rId9"/>
    <p:sldId id="278" r:id="rId10"/>
  </p:sldIdLst>
  <p:sldSz cx="9144000" cy="5143500" type="screen16x9"/>
  <p:notesSz cx="6858000" cy="9144000"/>
  <p:embeddedFontLst>
    <p:embeddedFont>
      <p:font typeface="Sniglet" charset="0"/>
      <p:regular r:id="rId12"/>
    </p:embeddedFont>
    <p:embeddedFont>
      <p:font typeface="Dosis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 smtClean="0"/>
              <a:t>Templates</a:t>
            </a:r>
            <a:r>
              <a:rPr lang="pt-BR" dirty="0" smtClean="0"/>
              <a:t> </a:t>
            </a:r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dirty="0" err="1" smtClean="0"/>
              <a:t>BootStrap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Selcionando um template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 b="12082"/>
          <a:stretch/>
        </p:blipFill>
        <p:spPr bwMode="auto">
          <a:xfrm>
            <a:off x="1187624" y="1779662"/>
            <a:ext cx="5734034" cy="268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187624" y="1347614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https://bootsnipp.com/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Selcionando um template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https://bootsnipp.com/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 b="12592"/>
          <a:stretch/>
        </p:blipFill>
        <p:spPr bwMode="auto">
          <a:xfrm>
            <a:off x="1187624" y="1799692"/>
            <a:ext cx="5807945" cy="266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Criando a estrutura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2492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Criando a Estrutura da Pasta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b="8614"/>
          <a:stretch/>
        </p:blipFill>
        <p:spPr bwMode="auto">
          <a:xfrm>
            <a:off x="1286832" y="1731737"/>
            <a:ext cx="5987541" cy="293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Editor de Texto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0" b="6795"/>
          <a:stretch/>
        </p:blipFill>
        <p:spPr bwMode="auto">
          <a:xfrm>
            <a:off x="1331640" y="1799539"/>
            <a:ext cx="5472608" cy="267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3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Editor de Texto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 – Definindo a pasta do projeto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8421"/>
          <a:stretch/>
        </p:blipFill>
        <p:spPr bwMode="auto">
          <a:xfrm>
            <a:off x="1331640" y="1798983"/>
            <a:ext cx="5474648" cy="26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691680" y="2355726"/>
            <a:ext cx="576064" cy="7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Editor de Texto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 – Definindo a pasta do projeto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691680" y="2355726"/>
            <a:ext cx="576064" cy="7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7994"/>
          <a:stretch/>
        </p:blipFill>
        <p:spPr bwMode="auto">
          <a:xfrm>
            <a:off x="1331640" y="1798983"/>
            <a:ext cx="5443219" cy="263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9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Editor de Texto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1187624" y="1347614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Alterar o cabeçalho = </a:t>
            </a:r>
            <a:r>
              <a:rPr lang="pt-BR" dirty="0" err="1" smtClean="0"/>
              <a:t>html</a:t>
            </a:r>
            <a:r>
              <a:rPr lang="pt-BR" dirty="0" smtClean="0"/>
              <a:t> + </a:t>
            </a:r>
            <a:r>
              <a:rPr lang="pt-BR" dirty="0" err="1" smtClean="0"/>
              <a:t>Tab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691680" y="2355726"/>
            <a:ext cx="576064" cy="7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" b="8566"/>
          <a:stretch/>
        </p:blipFill>
        <p:spPr bwMode="auto">
          <a:xfrm>
            <a:off x="1331640" y="1808922"/>
            <a:ext cx="5443218" cy="26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137</Words>
  <Application>Microsoft Office PowerPoint</Application>
  <PresentationFormat>Apresentação na tela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Sniglet</vt:lpstr>
      <vt:lpstr>Dosis</vt:lpstr>
      <vt:lpstr>Friar template</vt:lpstr>
      <vt:lpstr>Templates Login BootStrap</vt:lpstr>
      <vt:lpstr>Selcionando um template</vt:lpstr>
      <vt:lpstr>Selcionando um template</vt:lpstr>
      <vt:lpstr>Criando a estrutura</vt:lpstr>
      <vt:lpstr>Editor de Texto</vt:lpstr>
      <vt:lpstr>Editor de Texto</vt:lpstr>
      <vt:lpstr>Editor de Texto</vt:lpstr>
      <vt:lpstr>Editor de Texto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39</cp:revision>
  <dcterms:modified xsi:type="dcterms:W3CDTF">2022-04-11T04:03:54Z</dcterms:modified>
</cp:coreProperties>
</file>