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7" r:id="rId3"/>
    <p:sldId id="279" r:id="rId4"/>
    <p:sldId id="280" r:id="rId5"/>
    <p:sldId id="283" r:id="rId6"/>
    <p:sldId id="284" r:id="rId7"/>
    <p:sldId id="282" r:id="rId8"/>
    <p:sldId id="285" r:id="rId9"/>
    <p:sldId id="286" r:id="rId10"/>
    <p:sldId id="287" r:id="rId11"/>
    <p:sldId id="278" r:id="rId12"/>
  </p:sldIdLst>
  <p:sldSz cx="9144000" cy="5143500" type="screen16x9"/>
  <p:notesSz cx="6858000" cy="9144000"/>
  <p:embeddedFontLst>
    <p:embeddedFont>
      <p:font typeface="Dosis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Sniglet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 err="1"/>
              <a:t>function</a:t>
            </a:r>
            <a:r>
              <a:rPr lang="pt-BR" sz="1800" i="1" dirty="0"/>
              <a:t> </a:t>
            </a:r>
            <a:r>
              <a:rPr lang="pt-BR" sz="1800" i="1" dirty="0" smtClean="0"/>
              <a:t>raiz($</a:t>
            </a:r>
            <a:r>
              <a:rPr lang="pt-BR" sz="1800" i="1" dirty="0"/>
              <a:t>valor){ </a:t>
            </a:r>
          </a:p>
          <a:p>
            <a:pPr marL="69850" indent="0">
              <a:buNone/>
            </a:pPr>
            <a:r>
              <a:rPr lang="pt-BR" sz="1800" i="1" dirty="0"/>
              <a:t>    $total = </a:t>
            </a:r>
            <a:r>
              <a:rPr lang="pt-BR" sz="1800" i="1" dirty="0" err="1"/>
              <a:t>sqrt</a:t>
            </a:r>
            <a:r>
              <a:rPr lang="pt-BR" sz="1800" i="1" dirty="0"/>
              <a:t>($valor);</a:t>
            </a:r>
          </a:p>
          <a:p>
            <a:pPr marL="69850" indent="0">
              <a:buNone/>
            </a:pPr>
            <a:r>
              <a:rPr lang="pt-BR" sz="1800" i="1" dirty="0"/>
              <a:t>    </a:t>
            </a:r>
            <a:r>
              <a:rPr lang="pt-BR" sz="1800" i="1" dirty="0" err="1"/>
              <a:t>echo</a:t>
            </a:r>
            <a:r>
              <a:rPr lang="pt-BR" sz="1800" i="1" dirty="0"/>
              <a:t> $total;</a:t>
            </a:r>
          </a:p>
          <a:p>
            <a:pPr marL="69850" indent="0">
              <a:buNone/>
            </a:pPr>
            <a:r>
              <a:rPr lang="pt-BR" sz="1800" i="1" dirty="0"/>
              <a:t>    }</a:t>
            </a:r>
          </a:p>
          <a:p>
            <a:pPr marL="69850" indent="0">
              <a:buNone/>
            </a:pPr>
            <a:r>
              <a:rPr lang="pt-BR" sz="1800" i="1" dirty="0"/>
              <a:t>    </a:t>
            </a:r>
            <a:r>
              <a:rPr lang="pt-BR" sz="1800" i="1" dirty="0" err="1"/>
              <a:t>echo</a:t>
            </a:r>
            <a:r>
              <a:rPr lang="pt-BR" sz="1800" i="1" dirty="0"/>
              <a:t> "A raiz quadrada é = ";</a:t>
            </a:r>
          </a:p>
          <a:p>
            <a:pPr marL="69850" indent="0">
              <a:buNone/>
            </a:pPr>
            <a:r>
              <a:rPr lang="pt-BR" sz="1800" i="1" dirty="0"/>
              <a:t>    </a:t>
            </a:r>
            <a:r>
              <a:rPr lang="pt-BR" sz="1800" i="1" dirty="0" smtClean="0"/>
              <a:t>raiz(81</a:t>
            </a:r>
            <a:r>
              <a:rPr lang="pt-BR" sz="1800" i="1" dirty="0"/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Uma função é um bloco de código nomeado que executa uma tarefa específica, possivelmente processando um conjunto de valores fornecidos a ela e/ou retornando algum valor.</a:t>
            </a:r>
            <a:r>
              <a:rPr lang="pt-BR" sz="1800" dirty="0" smtClean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Por exemplo, considere que você está trabalhando num sistema em que é necessário somar dois números. </a:t>
            </a:r>
            <a:endParaRPr lang="pt-BR" sz="1800" dirty="0" smtClean="0"/>
          </a:p>
          <a:p>
            <a:r>
              <a:rPr lang="pt-BR" sz="1800" dirty="0" smtClean="0"/>
              <a:t>Caso </a:t>
            </a:r>
            <a:r>
              <a:rPr lang="pt-BR" sz="1800" dirty="0"/>
              <a:t>essa operação seja realizada repetidas vezes dentro código, então ela pode ser implementada dentro de uma função que será invocada sempre que for necessário realizar a soma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 smtClean="0"/>
              <a:t>Exemplo de declaração de função:</a:t>
            </a:r>
          </a:p>
          <a:p>
            <a:pPr marL="69850" indent="0">
              <a:buNone/>
            </a:pPr>
            <a:endParaRPr lang="pt-BR" sz="1800" dirty="0" smtClean="0"/>
          </a:p>
          <a:p>
            <a:pPr marL="69850" indent="0">
              <a:buNone/>
            </a:pPr>
            <a:r>
              <a:rPr lang="pt-BR" sz="1600" dirty="0" err="1" smtClean="0">
                <a:latin typeface="+mj-lt"/>
              </a:rPr>
              <a:t>function</a:t>
            </a:r>
            <a:r>
              <a:rPr lang="pt-BR" sz="1600" dirty="0" smtClean="0">
                <a:latin typeface="+mj-lt"/>
              </a:rPr>
              <a:t> </a:t>
            </a:r>
            <a:r>
              <a:rPr lang="pt-BR" sz="1600" dirty="0">
                <a:latin typeface="+mj-lt"/>
              </a:rPr>
              <a:t>soma($num_1, $num_2){ </a:t>
            </a:r>
            <a:endParaRPr lang="pt-BR" sz="1600" dirty="0" smtClean="0">
              <a:latin typeface="+mj-lt"/>
            </a:endParaRPr>
          </a:p>
          <a:p>
            <a:pPr marL="69850" indent="0">
              <a:buNone/>
            </a:pPr>
            <a:r>
              <a:rPr lang="pt-BR" sz="1600" dirty="0" smtClean="0">
                <a:latin typeface="+mj-lt"/>
              </a:rPr>
              <a:t>$</a:t>
            </a:r>
            <a:r>
              <a:rPr lang="pt-BR" sz="1600" dirty="0">
                <a:latin typeface="+mj-lt"/>
              </a:rPr>
              <a:t>total = $num_1 + $num_2</a:t>
            </a:r>
            <a:r>
              <a:rPr lang="pt-BR" sz="1600" dirty="0" smtClean="0">
                <a:latin typeface="+mj-lt"/>
              </a:rPr>
              <a:t>;</a:t>
            </a:r>
          </a:p>
          <a:p>
            <a:pPr marL="69850" indent="0">
              <a:buNone/>
            </a:pPr>
            <a:r>
              <a:rPr lang="pt-BR" sz="1600" dirty="0" smtClean="0">
                <a:latin typeface="+mj-lt"/>
              </a:rPr>
              <a:t> </a:t>
            </a:r>
            <a:r>
              <a:rPr lang="pt-BR" sz="1600" dirty="0" err="1" smtClean="0">
                <a:latin typeface="+mj-lt"/>
              </a:rPr>
              <a:t>echo</a:t>
            </a:r>
            <a:r>
              <a:rPr lang="pt-BR" sz="1600" dirty="0" smtClean="0">
                <a:latin typeface="+mj-lt"/>
              </a:rPr>
              <a:t> $total;</a:t>
            </a:r>
          </a:p>
          <a:p>
            <a:pPr marL="69850" indent="0">
              <a:buNone/>
            </a:pPr>
            <a:r>
              <a:rPr lang="pt-BR" sz="1600" dirty="0" smtClean="0">
                <a:latin typeface="+mj-lt"/>
              </a:rPr>
              <a:t> </a:t>
            </a:r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 - Parâmentros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 função é declarada pela palavra reservada </a:t>
            </a:r>
            <a:r>
              <a:rPr lang="pt-BR" sz="1800" dirty="0" err="1"/>
              <a:t>function</a:t>
            </a:r>
            <a:r>
              <a:rPr lang="pt-BR" sz="1800" dirty="0"/>
              <a:t> seguida do nome da </a:t>
            </a:r>
            <a:r>
              <a:rPr lang="pt-BR" sz="1800" dirty="0" smtClean="0"/>
              <a:t>função. </a:t>
            </a:r>
            <a:r>
              <a:rPr lang="pt-BR" sz="1800" dirty="0"/>
              <a:t>Para nomear uma função usamos qualquer sequência de caracteres que comece com uma letra ou </a:t>
            </a:r>
            <a:r>
              <a:rPr lang="pt-BR" sz="1800" dirty="0" smtClean="0"/>
              <a:t>sublinhado</a:t>
            </a:r>
          </a:p>
          <a:p>
            <a:r>
              <a:rPr lang="pt-BR" sz="1600" dirty="0" smtClean="0"/>
              <a:t>No </a:t>
            </a:r>
            <a:r>
              <a:rPr lang="pt-BR" sz="1600" dirty="0"/>
              <a:t>PHP </a:t>
            </a:r>
            <a:r>
              <a:rPr lang="pt-BR" sz="1600" dirty="0" smtClean="0"/>
              <a:t>a forma </a:t>
            </a:r>
            <a:r>
              <a:rPr lang="pt-BR" sz="1600" dirty="0"/>
              <a:t>de passagem de </a:t>
            </a:r>
            <a:r>
              <a:rPr lang="pt-BR" sz="1600" dirty="0" smtClean="0"/>
              <a:t>argumentos (*Dentro do parênteses)é por valor.</a:t>
            </a:r>
          </a:p>
          <a:p>
            <a:r>
              <a:rPr lang="pt-BR" sz="1600" dirty="0"/>
              <a:t>Consiste na passagem de valores para os parâmetros definidos na função</a:t>
            </a:r>
            <a:endParaRPr lang="pt-BR" sz="160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 - Comandos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Depois de informar os parâmetros, é necessário informar oque será executado com os parâmetros toda vez que a função for chamada.</a:t>
            </a:r>
          </a:p>
          <a:p>
            <a:r>
              <a:rPr lang="pt-BR" sz="1800" dirty="0" smtClean="0"/>
              <a:t>No nosso exemplo será efetuada a soma dos dois parâmetros e atribuído a uma variável.</a:t>
            </a:r>
          </a:p>
          <a:p>
            <a:r>
              <a:rPr lang="pt-BR" sz="1800" dirty="0" smtClean="0"/>
              <a:t>$</a:t>
            </a:r>
            <a:r>
              <a:rPr lang="pt-BR" sz="1800" dirty="0"/>
              <a:t>total = $num_1 + $num_2;</a:t>
            </a:r>
          </a:p>
          <a:p>
            <a:endParaRPr lang="pt-BR" sz="1800" dirty="0" smtClean="0"/>
          </a:p>
          <a:p>
            <a:endParaRPr lang="pt-BR" sz="160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 Retorno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Ao escrever uma função é necessário especificar se ela retornará um valor ou não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marL="69850" indent="0">
              <a:buNone/>
            </a:pPr>
            <a:r>
              <a:rPr lang="pt-BR" sz="1800" dirty="0" err="1"/>
              <a:t>function</a:t>
            </a:r>
            <a:r>
              <a:rPr lang="pt-BR" sz="1800" dirty="0"/>
              <a:t> soma($num_1, $num_2){ </a:t>
            </a:r>
          </a:p>
          <a:p>
            <a:pPr marL="69850" indent="0">
              <a:buNone/>
            </a:pPr>
            <a:r>
              <a:rPr lang="pt-BR" sz="1800" dirty="0"/>
              <a:t>$total = $num_1 + $num_2;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echo</a:t>
            </a:r>
            <a:r>
              <a:rPr lang="pt-BR" sz="1800" dirty="0">
                <a:solidFill>
                  <a:srgbClr val="FF0000"/>
                </a:solidFill>
              </a:rPr>
              <a:t> $total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/>
              <a:t> }</a:t>
            </a:r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 – chamada da função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chamada da função consiste em utilizar </a:t>
            </a:r>
            <a:r>
              <a:rPr lang="pt-BR" sz="1800" dirty="0" smtClean="0"/>
              <a:t>a sintaxe </a:t>
            </a:r>
            <a:r>
              <a:rPr lang="pt-BR" sz="1800" dirty="0" err="1" smtClean="0"/>
              <a:t>nome_função</a:t>
            </a:r>
            <a:r>
              <a:rPr lang="pt-BR" sz="1800" dirty="0" smtClean="0"/>
              <a:t> ( ); para que </a:t>
            </a:r>
            <a:r>
              <a:rPr lang="pt-BR" sz="1800" dirty="0"/>
              <a:t>o PHP interprete qual função queremos executar. </a:t>
            </a:r>
            <a:endParaRPr lang="pt-BR" sz="1800" dirty="0" smtClean="0"/>
          </a:p>
          <a:p>
            <a:r>
              <a:rPr lang="pt-BR" sz="1800" dirty="0" smtClean="0"/>
              <a:t>É preciso passar os valores que irão assumir os argumentos.</a:t>
            </a:r>
          </a:p>
          <a:p>
            <a:endParaRPr lang="pt-BR" sz="1800" dirty="0"/>
          </a:p>
          <a:p>
            <a:r>
              <a:rPr lang="pt-BR" sz="1800" dirty="0" smtClean="0"/>
              <a:t>soma(6,4</a:t>
            </a:r>
            <a:r>
              <a:rPr lang="pt-BR" sz="1800" dirty="0"/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5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 err="1"/>
              <a:t>function</a:t>
            </a:r>
            <a:r>
              <a:rPr lang="pt-BR" sz="1800" dirty="0"/>
              <a:t> soma($num_1, $num_2){ </a:t>
            </a:r>
          </a:p>
          <a:p>
            <a:pPr marL="69850" indent="0">
              <a:buNone/>
            </a:pPr>
            <a:r>
              <a:rPr lang="pt-BR" sz="1800" dirty="0"/>
              <a:t>    $total = $num_1 + $num_2;</a:t>
            </a:r>
          </a:p>
          <a:p>
            <a:pPr marL="69850" indent="0">
              <a:buNone/>
            </a:pPr>
            <a:r>
              <a:rPr lang="pt-BR" sz="1800" dirty="0"/>
              <a:t>     </a:t>
            </a:r>
            <a:r>
              <a:rPr lang="pt-BR" sz="1800" dirty="0" err="1"/>
              <a:t>echo</a:t>
            </a:r>
            <a:r>
              <a:rPr lang="pt-BR" sz="1800" dirty="0"/>
              <a:t> $total;</a:t>
            </a:r>
          </a:p>
          <a:p>
            <a:pPr marL="69850" indent="0">
              <a:buNone/>
            </a:pPr>
            <a:r>
              <a:rPr lang="pt-BR" sz="1800" dirty="0"/>
              <a:t>     }</a:t>
            </a:r>
          </a:p>
          <a:p>
            <a:pPr marL="69850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>     </a:t>
            </a:r>
          </a:p>
          <a:p>
            <a:pPr marL="69850" indent="0">
              <a:buNone/>
            </a:pPr>
            <a:r>
              <a:rPr lang="pt-BR" sz="1800" dirty="0" err="1"/>
              <a:t>echo</a:t>
            </a:r>
            <a:r>
              <a:rPr lang="pt-BR" sz="1800" dirty="0"/>
              <a:t> "A Soma com função é = ";</a:t>
            </a:r>
          </a:p>
          <a:p>
            <a:pPr marL="69850" indent="0">
              <a:buNone/>
            </a:pPr>
            <a:r>
              <a:rPr lang="pt-BR" sz="1800" dirty="0" smtClean="0"/>
              <a:t>soma(6,4</a:t>
            </a:r>
            <a:r>
              <a:rPr lang="pt-BR" sz="1800" dirty="0" smtClean="0"/>
              <a:t>);</a:t>
            </a: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373</Words>
  <Application>Microsoft Office PowerPoint</Application>
  <PresentationFormat>Apresentação na tela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Dosis</vt:lpstr>
      <vt:lpstr>Calibri</vt:lpstr>
      <vt:lpstr>Sniglet</vt:lpstr>
      <vt:lpstr>Friar template</vt:lpstr>
      <vt:lpstr>PHP</vt:lpstr>
      <vt:lpstr>Funções / Rotinas</vt:lpstr>
      <vt:lpstr>Funções / Rotinas</vt:lpstr>
      <vt:lpstr>Funções / Rotinas</vt:lpstr>
      <vt:lpstr>Funções / Rotinas - Parâmentros</vt:lpstr>
      <vt:lpstr>Funções / Rotinas - Comandos</vt:lpstr>
      <vt:lpstr>Funções / Rotinas Retorno</vt:lpstr>
      <vt:lpstr>Funções / Rotinas – chamada da função</vt:lpstr>
      <vt:lpstr>Funções / Rotinas</vt:lpstr>
      <vt:lpstr>Funções / Rotinas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87</cp:revision>
  <dcterms:modified xsi:type="dcterms:W3CDTF">2022-05-23T00:47:21Z</dcterms:modified>
</cp:coreProperties>
</file>