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0" r:id="rId3"/>
    <p:sldId id="288" r:id="rId4"/>
    <p:sldId id="290" r:id="rId5"/>
    <p:sldId id="291" r:id="rId6"/>
    <p:sldId id="293" r:id="rId7"/>
    <p:sldId id="294" r:id="rId8"/>
    <p:sldId id="295" r:id="rId9"/>
    <p:sldId id="301" r:id="rId10"/>
    <p:sldId id="297" r:id="rId11"/>
    <p:sldId id="298" r:id="rId12"/>
    <p:sldId id="278" r:id="rId13"/>
  </p:sldIdLst>
  <p:sldSz cx="9144000" cy="5143500" type="screen16x9"/>
  <p:notesSz cx="6858000" cy="9144000"/>
  <p:embeddedFontLst>
    <p:embeddedFont>
      <p:font typeface="Sniglet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osi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2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28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Segurança entre as permissões de páginas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Mesmo direcionando o usuário para sua página específica, ele ainda poderá visitar a página de outro usuário, digitando diretamente no navegador: Ex.: o usuário </a:t>
            </a:r>
            <a:r>
              <a:rPr lang="pt-BR" sz="1600" dirty="0" err="1" smtClean="0"/>
              <a:t>user</a:t>
            </a:r>
            <a:r>
              <a:rPr lang="pt-BR" sz="1600" dirty="0" smtClean="0"/>
              <a:t> que não tem acesso ao site </a:t>
            </a:r>
            <a:r>
              <a:rPr lang="pt-BR" sz="1600" dirty="0" err="1" smtClean="0"/>
              <a:t>admin</a:t>
            </a:r>
            <a:r>
              <a:rPr lang="pt-BR" sz="1600" dirty="0" smtClean="0"/>
              <a:t>, digita direto no navegador.</a:t>
            </a:r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chemeClr val="bg2"/>
                </a:solidFill>
              </a:rPr>
              <a:t>http</a:t>
            </a:r>
            <a:r>
              <a:rPr lang="pt-BR" sz="1600" dirty="0">
                <a:solidFill>
                  <a:schemeClr val="bg2"/>
                </a:solidFill>
              </a:rPr>
              <a:t>://192.168.0.7/admin.php</a:t>
            </a:r>
            <a:endParaRPr lang="en-US" sz="1600" dirty="0" smtClean="0">
              <a:solidFill>
                <a:schemeClr val="bg2"/>
              </a:solidFill>
            </a:endParaRPr>
          </a:p>
          <a:p>
            <a:endParaRPr lang="pt-BR" sz="1600" dirty="0" smtClean="0"/>
          </a:p>
          <a:p>
            <a:r>
              <a:rPr lang="pt-BR" sz="1600" dirty="0" smtClean="0"/>
              <a:t>Conseguirá acesso.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Segurança entre as permissões de páginas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É </a:t>
            </a:r>
            <a:r>
              <a:rPr lang="en-US" sz="1600" dirty="0" err="1" smtClean="0"/>
              <a:t>necessário</a:t>
            </a:r>
            <a:r>
              <a:rPr lang="en-US" sz="1600" dirty="0" smtClean="0"/>
              <a:t> </a:t>
            </a:r>
            <a:r>
              <a:rPr lang="en-US" sz="1600" dirty="0" err="1" smtClean="0"/>
              <a:t>criar</a:t>
            </a:r>
            <a:r>
              <a:rPr lang="en-US" sz="1600" dirty="0" smtClean="0"/>
              <a:t> um if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página</a:t>
            </a:r>
            <a:r>
              <a:rPr lang="en-US" sz="1600" dirty="0" smtClean="0"/>
              <a:t> admin, </a:t>
            </a:r>
            <a:r>
              <a:rPr lang="en-US" sz="1600" dirty="0" err="1" smtClean="0"/>
              <a:t>informando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caso</a:t>
            </a:r>
            <a:r>
              <a:rPr lang="en-US" sz="1600" dirty="0" smtClean="0"/>
              <a:t> a </a:t>
            </a:r>
            <a:r>
              <a:rPr lang="en-US" sz="1600" dirty="0" err="1" smtClean="0"/>
              <a:t>função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diferente</a:t>
            </a:r>
            <a:r>
              <a:rPr lang="en-US" sz="1600" dirty="0" smtClean="0"/>
              <a:t> (!=) de admin,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retornar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index.php</a:t>
            </a:r>
            <a:r>
              <a:rPr lang="en-US" sz="1600" dirty="0" smtClean="0"/>
              <a:t>: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/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  <a:latin typeface="+mj-lt"/>
              </a:rPr>
              <a:t>if ($_SESSION['</a:t>
            </a:r>
            <a:r>
              <a:rPr lang="en-US" sz="1600" i="1" dirty="0" err="1">
                <a:solidFill>
                  <a:srgbClr val="FF0000"/>
                </a:solidFill>
                <a:latin typeface="+mj-lt"/>
              </a:rPr>
              <a:t>funcao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'] != 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'admin’){</a:t>
            </a:r>
            <a:endParaRPr lang="en-US" sz="16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header("location: </a:t>
            </a:r>
            <a:r>
              <a:rPr lang="en-US" sz="1600" i="1" dirty="0" err="1">
                <a:solidFill>
                  <a:srgbClr val="FF0000"/>
                </a:solidFill>
                <a:latin typeface="+mj-lt"/>
              </a:rPr>
              <a:t>index.php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");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exit();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>
                <a:latin typeface="+mj-lt"/>
              </a:rPr>
              <a:t>_</a:t>
            </a:r>
            <a:r>
              <a:rPr lang="pt-BR" dirty="0" err="1" smtClean="0">
                <a:latin typeface="+mj-lt"/>
              </a:rPr>
              <a:t>Session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Uma sessão é iniciada com a 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função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session_start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().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Variáveis ​​de sessão são definidas com a variável global do PHP: $_SESSION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Ex.: </a:t>
            </a:r>
            <a:r>
              <a:rPr lang="pt-B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$_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SESSION["</a:t>
            </a:r>
            <a:r>
              <a:rPr lang="pt-B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 = $</a:t>
            </a:r>
            <a:r>
              <a:rPr lang="pt-B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Essa variável passa a ser global, desde que a seção esteja iniciada.</a:t>
            </a:r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Agora vamos criar uma nova página chamada 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“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verificação.php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“.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Nesta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página, iniciamos uma nova sessão PHP e definimos algumas variáveis ​​de sessão: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Criando a verificação da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criado um arquivo para validar a seção se o usuário permanece logado. Ex.: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verificacao.php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&lt;?</a:t>
            </a:r>
            <a:r>
              <a:rPr lang="en-US" sz="1600" i="1" dirty="0" err="1" smtClean="0">
                <a:solidFill>
                  <a:srgbClr val="FF0000"/>
                </a:solidFill>
              </a:rPr>
              <a:t>php</a:t>
            </a:r>
            <a:endParaRPr lang="en-US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 err="1">
                <a:solidFill>
                  <a:srgbClr val="FF0000"/>
                </a:solidFill>
              </a:rPr>
              <a:t>session_start</a:t>
            </a:r>
            <a:r>
              <a:rPr lang="en-US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if(!$_SESSION['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']){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header('</a:t>
            </a:r>
            <a:r>
              <a:rPr lang="en-US" sz="1600" i="1" dirty="0" err="1">
                <a:solidFill>
                  <a:srgbClr val="FF0000"/>
                </a:solidFill>
              </a:rPr>
              <a:t>location:index.php</a:t>
            </a:r>
            <a:r>
              <a:rPr lang="en-US" sz="1600" i="1" dirty="0">
                <a:solidFill>
                  <a:srgbClr val="FF0000"/>
                </a:solidFill>
              </a:rPr>
              <a:t>');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exit();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} ?&gt;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exclamação</a:t>
            </a:r>
            <a:r>
              <a:rPr lang="en-US" sz="1600" dirty="0"/>
              <a:t>  </a:t>
            </a:r>
            <a:r>
              <a:rPr lang="en-US" sz="1600" dirty="0" smtClean="0"/>
              <a:t>(</a:t>
            </a:r>
            <a:r>
              <a:rPr lang="en-US" sz="1600" dirty="0" err="1" smtClean="0"/>
              <a:t>diferente</a:t>
            </a:r>
            <a:r>
              <a:rPr lang="en-US" sz="1600" dirty="0" smtClean="0"/>
              <a:t>) </a:t>
            </a:r>
            <a:r>
              <a:rPr lang="en-US" sz="1600" dirty="0" err="1" smtClean="0"/>
              <a:t>informa</a:t>
            </a:r>
            <a:r>
              <a:rPr lang="en-US" sz="1600" dirty="0" smtClean="0"/>
              <a:t> que </a:t>
            </a:r>
            <a:r>
              <a:rPr lang="en-US" sz="1600" dirty="0" err="1" smtClean="0"/>
              <a:t>caso</a:t>
            </a:r>
            <a:r>
              <a:rPr lang="en-US" sz="1600" dirty="0" smtClean="0"/>
              <a:t>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esteja</a:t>
            </a:r>
            <a:r>
              <a:rPr lang="en-US" sz="1600" dirty="0" smtClean="0"/>
              <a:t> logado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retornará</a:t>
            </a:r>
            <a:r>
              <a:rPr lang="en-US" sz="1600" dirty="0" smtClean="0"/>
              <a:t> para o index.</a:t>
            </a:r>
            <a:endParaRPr lang="en-US" sz="16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Encerrando 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O arquivo de acesso (página </a:t>
            </a:r>
            <a:r>
              <a:rPr lang="pt-BR" sz="1600" dirty="0" err="1" smtClean="0"/>
              <a:t>admin.php</a:t>
            </a:r>
            <a:r>
              <a:rPr lang="pt-BR" sz="1600" dirty="0" smtClean="0"/>
              <a:t>), precisa agora ter uma função para quebrar a seção (encerrar).</a:t>
            </a:r>
          </a:p>
          <a:p>
            <a:pPr marL="69850" indent="0">
              <a:buNone/>
            </a:pP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400" i="1" dirty="0" err="1" smtClean="0">
                <a:solidFill>
                  <a:srgbClr val="FF0000"/>
                </a:solidFill>
                <a:latin typeface="+mj-lt"/>
              </a:rPr>
              <a:t>session_start</a:t>
            </a:r>
            <a:r>
              <a:rPr lang="pt-BR" sz="1400" i="1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include("</a:t>
            </a:r>
            <a:r>
              <a:rPr lang="pt-BR" sz="1600" i="1" dirty="0" err="1">
                <a:solidFill>
                  <a:srgbClr val="FF0000"/>
                </a:solidFill>
              </a:rPr>
              <a:t>verificacao.php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?&gt;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Página </a:t>
            </a:r>
            <a:r>
              <a:rPr lang="pt-BR" sz="1600" i="1" dirty="0">
                <a:solidFill>
                  <a:srgbClr val="FF0000"/>
                </a:solidFill>
              </a:rPr>
              <a:t>ADMIN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</a:t>
            </a:r>
            <a:r>
              <a:rPr lang="pt-BR" sz="1600" i="1" dirty="0">
                <a:solidFill>
                  <a:srgbClr val="FF0000"/>
                </a:solidFill>
              </a:rPr>
              <a:t>a </a:t>
            </a:r>
            <a:r>
              <a:rPr lang="pt-BR" sz="1600" i="1" dirty="0" err="1">
                <a:solidFill>
                  <a:srgbClr val="FF0000"/>
                </a:solidFill>
              </a:rPr>
              <a:t>href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logout.php</a:t>
            </a:r>
            <a:r>
              <a:rPr lang="pt-BR" sz="1600" i="1" dirty="0">
                <a:solidFill>
                  <a:srgbClr val="FF0000"/>
                </a:solidFill>
              </a:rPr>
              <a:t>"&gt;Sair&lt;/a&gt;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Encerrando 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Será necessário criar um arquivo que servirá para fechar a seção para que não seja possível acessar o link direto caso a seção fique presa. Ex.:</a:t>
            </a:r>
            <a:r>
              <a:rPr lang="pt-BR" sz="1600" dirty="0"/>
              <a:t> </a:t>
            </a:r>
            <a:r>
              <a:rPr lang="pt-BR" sz="1600" dirty="0" err="1" smtClean="0"/>
              <a:t>logout.php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&lt;?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php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session_start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session_destroy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header('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location:index.php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');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exit();</a:t>
            </a:r>
          </a:p>
          <a:p>
            <a:pPr marL="69850" indent="0"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?&gt;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>
                <a:solidFill>
                  <a:srgbClr val="FF0000"/>
                </a:solidFill>
              </a:rPr>
              <a:t>Conectando ao Banco de Dados – </a:t>
            </a:r>
            <a:r>
              <a:rPr lang="pt-BR" dirty="0" smtClean="0">
                <a:solidFill>
                  <a:srgbClr val="FF0000"/>
                </a:solidFill>
              </a:rPr>
              <a:t>Definindo permissões baseados em um atributo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dirty="0" smtClean="0"/>
              <a:t>Faremos a atribuição de alguma página ao cargo específico. Ex.: usuários </a:t>
            </a:r>
            <a:r>
              <a:rPr lang="pt-BR" sz="1400" dirty="0" smtClean="0"/>
              <a:t>do setor </a:t>
            </a:r>
            <a:r>
              <a:rPr lang="pt-BR" sz="1400" dirty="0" smtClean="0"/>
              <a:t>admin </a:t>
            </a:r>
            <a:r>
              <a:rPr lang="pt-BR" sz="1400" dirty="0" smtClean="0"/>
              <a:t>serão redirecionados a página </a:t>
            </a:r>
            <a:r>
              <a:rPr lang="pt-BR" sz="1400" dirty="0" err="1" smtClean="0"/>
              <a:t>admin.php</a:t>
            </a:r>
            <a:r>
              <a:rPr lang="pt-BR" sz="1400" dirty="0" smtClean="0"/>
              <a:t>. Já usuários comuns serão redirecionados a página </a:t>
            </a:r>
            <a:r>
              <a:rPr lang="pt-BR" sz="1400" dirty="0" err="1" smtClean="0"/>
              <a:t>user.php</a:t>
            </a:r>
            <a:r>
              <a:rPr lang="pt-BR" sz="1400" dirty="0" smtClean="0"/>
              <a:t>. </a:t>
            </a:r>
          </a:p>
          <a:p>
            <a:r>
              <a:rPr lang="pt-BR" sz="1400" dirty="0" smtClean="0"/>
              <a:t>No arquivo </a:t>
            </a:r>
            <a:r>
              <a:rPr lang="pt-BR" sz="1400" dirty="0" err="1" smtClean="0"/>
              <a:t>action.php</a:t>
            </a:r>
            <a:r>
              <a:rPr lang="pt-BR" sz="1400" dirty="0" smtClean="0"/>
              <a:t> comente a linha do arquivo de login que redirecionava todos os usuários para a página </a:t>
            </a:r>
            <a:r>
              <a:rPr lang="pt-BR" sz="1400" dirty="0" err="1" smtClean="0"/>
              <a:t>admin.php</a:t>
            </a:r>
            <a:r>
              <a:rPr lang="pt-BR" sz="1400" dirty="0" smtClean="0"/>
              <a:t>, e crie uma variável para receber o parâmetro </a:t>
            </a:r>
            <a:r>
              <a:rPr lang="pt-BR" sz="1400" dirty="0" smtClean="0"/>
              <a:t>setor do </a:t>
            </a:r>
            <a:r>
              <a:rPr lang="pt-BR" sz="1400" dirty="0" smtClean="0"/>
              <a:t>BD;</a:t>
            </a:r>
          </a:p>
          <a:p>
            <a:pPr marL="6985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if </a:t>
            </a:r>
            <a:r>
              <a:rPr lang="en-US" sz="1400" dirty="0">
                <a:solidFill>
                  <a:srgbClr val="FF0000"/>
                </a:solidFill>
              </a:rPr>
              <a:t>($row &gt; 0){</a:t>
            </a:r>
          </a:p>
          <a:p>
            <a:pPr marL="6985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   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 $_SESSION["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"] = $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;</a:t>
            </a:r>
          </a:p>
          <a:p>
            <a:pPr marL="69850" indent="0">
              <a:buNone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    $_SESSION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[“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"]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$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retorno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[‘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’];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  </a:t>
            </a:r>
            <a:r>
              <a:rPr lang="en-US" sz="1400" dirty="0" smtClean="0">
                <a:solidFill>
                  <a:srgbClr val="00B050"/>
                </a:solidFill>
              </a:rPr>
              <a:t>// </a:t>
            </a:r>
            <a:r>
              <a:rPr lang="en-US" sz="1400" dirty="0">
                <a:solidFill>
                  <a:srgbClr val="00B050"/>
                </a:solidFill>
              </a:rPr>
              <a:t>header("location : </a:t>
            </a:r>
            <a:r>
              <a:rPr lang="en-US" sz="1400" dirty="0" err="1">
                <a:solidFill>
                  <a:srgbClr val="00B050"/>
                </a:solidFill>
              </a:rPr>
              <a:t>admin.php</a:t>
            </a:r>
            <a:r>
              <a:rPr lang="en-US" sz="1400" dirty="0">
                <a:solidFill>
                  <a:srgbClr val="00B050"/>
                </a:solidFill>
              </a:rPr>
              <a:t>");</a:t>
            </a:r>
          </a:p>
          <a:p>
            <a:pPr marL="6985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    exit</a:t>
            </a:r>
            <a:r>
              <a:rPr lang="en-US" sz="1400" dirty="0" smtClean="0">
                <a:solidFill>
                  <a:srgbClr val="FF0000"/>
                </a:solidFill>
              </a:rPr>
              <a:t>();   }</a:t>
            </a:r>
            <a:endParaRPr lang="en-US" sz="14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400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Crie os cargos e atribua aos usuários no banco de dados. </a:t>
            </a:r>
            <a:r>
              <a:rPr lang="pt-BR" sz="1600" dirty="0" err="1" smtClean="0"/>
              <a:t>Ex</a:t>
            </a:r>
            <a:r>
              <a:rPr lang="pt-BR" sz="1600" dirty="0" smtClean="0"/>
              <a:t> </a:t>
            </a:r>
            <a:r>
              <a:rPr lang="pt-BR" sz="1600" dirty="0" err="1" smtClean="0"/>
              <a:t>admin</a:t>
            </a:r>
            <a:r>
              <a:rPr lang="pt-BR" sz="1600" dirty="0" smtClean="0"/>
              <a:t> e </a:t>
            </a:r>
            <a:r>
              <a:rPr lang="pt-BR" sz="1600" dirty="0" err="1" smtClean="0"/>
              <a:t>user</a:t>
            </a:r>
            <a:r>
              <a:rPr lang="pt-BR" sz="1600" dirty="0" smtClean="0"/>
              <a:t>: </a:t>
            </a:r>
          </a:p>
          <a:p>
            <a:r>
              <a:rPr lang="pt-BR" sz="1600" dirty="0" smtClean="0"/>
              <a:t>No arquivo de </a:t>
            </a:r>
            <a:r>
              <a:rPr lang="pt-BR" sz="1600" dirty="0" err="1" smtClean="0"/>
              <a:t>login</a:t>
            </a:r>
            <a:r>
              <a:rPr lang="pt-BR" sz="1600" dirty="0" smtClean="0"/>
              <a:t> crie uma variável que receberá um array com os dados através da função </a:t>
            </a:r>
            <a:r>
              <a:rPr lang="pt-BR" sz="1600" dirty="0" err="1" smtClean="0"/>
              <a:t>fetch</a:t>
            </a:r>
            <a:r>
              <a:rPr lang="pt-BR" sz="1600" dirty="0" smtClean="0"/>
              <a:t>, e informe como parâmetro a variável </a:t>
            </a:r>
            <a:r>
              <a:rPr lang="pt-BR" sz="1600" dirty="0" err="1" smtClean="0"/>
              <a:t>result</a:t>
            </a:r>
            <a:r>
              <a:rPr lang="pt-BR" sz="1600" dirty="0" smtClean="0"/>
              <a:t>, que busca os dados no banco:</a:t>
            </a:r>
          </a:p>
          <a:p>
            <a:pPr marL="69850" indent="0">
              <a:buNone/>
            </a:pPr>
            <a:endParaRPr lang="pt-BR" sz="1600" dirty="0" smtClean="0"/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retorno = </a:t>
            </a:r>
            <a:r>
              <a:rPr lang="pt-BR" sz="16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mysqli_fetch_array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6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 </a:t>
            </a:r>
            <a:endParaRPr lang="pt-BR" sz="16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// </a:t>
            </a:r>
            <a:r>
              <a:rPr lang="pt-BR" sz="1600" dirty="0">
                <a:solidFill>
                  <a:srgbClr val="FF0000"/>
                </a:solidFill>
              </a:rPr>
              <a:t>Retorna os dados da pesquisa em um array</a:t>
            </a:r>
          </a:p>
          <a:p>
            <a:pPr marL="6985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600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Dentro do if que testa se o banco retornou </a:t>
            </a:r>
            <a:r>
              <a:rPr lang="pt-BR" sz="1600" dirty="0" err="1" smtClean="0"/>
              <a:t>row</a:t>
            </a:r>
            <a:r>
              <a:rPr lang="pt-BR" sz="1600" dirty="0" smtClean="0"/>
              <a:t> acima de 0 ( </a:t>
            </a:r>
            <a:r>
              <a:rPr lang="en-US" sz="1600" dirty="0">
                <a:solidFill>
                  <a:srgbClr val="FF0000"/>
                </a:solidFill>
              </a:rPr>
              <a:t>if ($row &gt; 0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chemeClr val="bg2"/>
                </a:solidFill>
              </a:rPr>
              <a:t>) </a:t>
            </a:r>
            <a:r>
              <a:rPr lang="en-US" sz="1600" dirty="0" err="1" smtClean="0">
                <a:solidFill>
                  <a:schemeClr val="bg2"/>
                </a:solidFill>
              </a:rPr>
              <a:t>crie</a:t>
            </a:r>
            <a:r>
              <a:rPr lang="en-US" sz="1600" dirty="0" smtClean="0">
                <a:solidFill>
                  <a:schemeClr val="bg2"/>
                </a:solidFill>
              </a:rPr>
              <a:t> um </a:t>
            </a:r>
            <a:r>
              <a:rPr lang="en-US" sz="1600" dirty="0" err="1" smtClean="0">
                <a:solidFill>
                  <a:schemeClr val="bg2"/>
                </a:solidFill>
              </a:rPr>
              <a:t>teste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condicional</a:t>
            </a:r>
            <a:r>
              <a:rPr lang="en-US" sz="1600" dirty="0" smtClean="0">
                <a:solidFill>
                  <a:schemeClr val="bg2"/>
                </a:solidFill>
              </a:rPr>
              <a:t> para </a:t>
            </a:r>
            <a:r>
              <a:rPr lang="en-US" sz="1600" dirty="0" err="1" smtClean="0">
                <a:solidFill>
                  <a:schemeClr val="bg2"/>
                </a:solidFill>
              </a:rPr>
              <a:t>verificar</a:t>
            </a:r>
            <a:r>
              <a:rPr lang="en-US" sz="1600" dirty="0" smtClean="0">
                <a:solidFill>
                  <a:schemeClr val="bg2"/>
                </a:solidFill>
              </a:rPr>
              <a:t> se o </a:t>
            </a:r>
            <a:r>
              <a:rPr lang="en-US" sz="1600" dirty="0" err="1" smtClean="0">
                <a:solidFill>
                  <a:schemeClr val="bg2"/>
                </a:solidFill>
              </a:rPr>
              <a:t>usuário</a:t>
            </a:r>
            <a:r>
              <a:rPr lang="en-US" sz="1600" dirty="0" smtClean="0">
                <a:solidFill>
                  <a:schemeClr val="bg2"/>
                </a:solidFill>
              </a:rPr>
              <a:t> é admin </a:t>
            </a:r>
            <a:r>
              <a:rPr lang="en-US" sz="1600" dirty="0" err="1" smtClean="0">
                <a:solidFill>
                  <a:schemeClr val="bg2"/>
                </a:solidFill>
              </a:rPr>
              <a:t>ou</a:t>
            </a:r>
            <a:r>
              <a:rPr lang="en-US" sz="1600" dirty="0" smtClean="0">
                <a:solidFill>
                  <a:schemeClr val="bg2"/>
                </a:solidFill>
              </a:rPr>
              <a:t> user:</a:t>
            </a:r>
          </a:p>
          <a:p>
            <a:pPr marL="69850" indent="0"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if 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($_SESSION['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funcao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'] == 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'admin'){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header("location: </a:t>
            </a:r>
            <a:r>
              <a:rPr lang="en-US" sz="1600" i="1" dirty="0" err="1">
                <a:solidFill>
                  <a:srgbClr val="FF0000"/>
                </a:solidFill>
              </a:rPr>
              <a:t>admin.php</a:t>
            </a:r>
            <a:r>
              <a:rPr lang="en-US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exit</a:t>
            </a:r>
            <a:r>
              <a:rPr lang="en-US" sz="1600" i="1" dirty="0" smtClean="0">
                <a:solidFill>
                  <a:srgbClr val="FF0000"/>
                </a:solidFill>
              </a:rPr>
              <a:t>();   </a:t>
            </a:r>
            <a:r>
              <a:rPr lang="en-US" sz="1600" i="1" dirty="0">
                <a:solidFill>
                  <a:srgbClr val="FF0000"/>
                </a:solidFill>
              </a:rPr>
              <a:t>    </a:t>
            </a:r>
            <a:r>
              <a:rPr lang="en-US" sz="1600" i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pt-BR" sz="1600" dirty="0" smtClean="0"/>
              <a:t>No exemplo acima se o parâmetro </a:t>
            </a:r>
            <a:r>
              <a:rPr lang="pt-BR" sz="1600" dirty="0" err="1" smtClean="0"/>
              <a:t>funcao</a:t>
            </a:r>
            <a:r>
              <a:rPr lang="pt-BR" sz="1600" dirty="0" smtClean="0"/>
              <a:t> capturado do banco for igual a </a:t>
            </a:r>
            <a:r>
              <a:rPr lang="pt-BR" sz="1600" dirty="0" err="1" smtClean="0"/>
              <a:t>admin</a:t>
            </a:r>
            <a:r>
              <a:rPr lang="pt-BR" sz="1600" dirty="0" smtClean="0"/>
              <a:t>, o </a:t>
            </a:r>
            <a:r>
              <a:rPr lang="pt-BR" sz="1600" dirty="0" err="1" smtClean="0"/>
              <a:t>php</a:t>
            </a:r>
            <a:r>
              <a:rPr lang="pt-BR" sz="1600" dirty="0" smtClean="0"/>
              <a:t> fará o redirecionamento para </a:t>
            </a:r>
            <a:r>
              <a:rPr lang="pt-BR" sz="1600" dirty="0" err="1" smtClean="0"/>
              <a:t>admin.php</a:t>
            </a:r>
            <a:r>
              <a:rPr lang="pt-BR" sz="1600" dirty="0" smtClean="0"/>
              <a:t>. Faça o mesmo com a função </a:t>
            </a:r>
            <a:r>
              <a:rPr lang="pt-BR" sz="1600" dirty="0" err="1" smtClean="0"/>
              <a:t>user</a:t>
            </a:r>
            <a:r>
              <a:rPr lang="pt-BR" sz="1600" dirty="0" smtClean="0"/>
              <a:t>, e </a:t>
            </a:r>
            <a:r>
              <a:rPr lang="pt-BR" sz="1600" dirty="0" err="1" smtClean="0"/>
              <a:t>ecerre</a:t>
            </a:r>
            <a:r>
              <a:rPr lang="pt-BR" sz="1600" dirty="0" smtClean="0"/>
              <a:t> com </a:t>
            </a:r>
            <a:r>
              <a:rPr lang="pt-BR" sz="1600" dirty="0" err="1" smtClean="0"/>
              <a:t>exit</a:t>
            </a:r>
            <a:r>
              <a:rPr lang="pt-BR" sz="1600" dirty="0" smtClean="0"/>
              <a:t>() o primeiro if.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>
                <a:latin typeface="+mj-lt"/>
              </a:rPr>
              <a:t> </a:t>
            </a:r>
            <a:r>
              <a:rPr lang="pt-BR" sz="1200" dirty="0" err="1">
                <a:latin typeface="+mj-lt"/>
              </a:rPr>
              <a:t>if</a:t>
            </a:r>
            <a:r>
              <a:rPr lang="pt-BR" sz="1200" dirty="0">
                <a:latin typeface="+mj-lt"/>
              </a:rPr>
              <a:t> ($</a:t>
            </a:r>
            <a:r>
              <a:rPr lang="pt-BR" sz="1200" dirty="0" err="1">
                <a:latin typeface="+mj-lt"/>
              </a:rPr>
              <a:t>row</a:t>
            </a:r>
            <a:r>
              <a:rPr lang="pt-BR" sz="1200" dirty="0">
                <a:latin typeface="+mj-lt"/>
              </a:rPr>
              <a:t>&gt;0){</a:t>
            </a:r>
          </a:p>
          <a:p>
            <a:r>
              <a:rPr lang="pt-BR" sz="1200" dirty="0">
                <a:latin typeface="+mj-lt"/>
              </a:rPr>
              <a:t>    $_SESSION["</a:t>
            </a:r>
            <a:r>
              <a:rPr lang="pt-BR" sz="1200" dirty="0" err="1">
                <a:latin typeface="+mj-lt"/>
              </a:rPr>
              <a:t>name</a:t>
            </a:r>
            <a:r>
              <a:rPr lang="pt-BR" sz="1200" dirty="0">
                <a:latin typeface="+mj-lt"/>
              </a:rPr>
              <a:t>"] = $</a:t>
            </a:r>
            <a:r>
              <a:rPr lang="pt-BR" sz="1200" dirty="0" err="1">
                <a:latin typeface="+mj-lt"/>
              </a:rPr>
              <a:t>username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    $_SESSION["senha"] = $</a:t>
            </a:r>
            <a:r>
              <a:rPr lang="pt-BR" sz="1200" dirty="0" err="1">
                <a:latin typeface="+mj-lt"/>
              </a:rPr>
              <a:t>password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    $_SESSION["setor"] = $retorno["setor"];</a:t>
            </a:r>
          </a:p>
          <a:p>
            <a:r>
              <a:rPr lang="pt-BR" sz="1200" dirty="0">
                <a:latin typeface="+mj-lt"/>
              </a:rPr>
              <a:t>    echo $_SESSION["setor"];</a:t>
            </a:r>
          </a:p>
          <a:p>
            <a:r>
              <a:rPr lang="pt-BR" sz="1200" dirty="0">
                <a:latin typeface="+mj-lt"/>
              </a:rPr>
              <a:t>   </a:t>
            </a:r>
            <a:endParaRPr lang="pt-BR" sz="1200" dirty="0" smtClean="0">
              <a:latin typeface="+mj-lt"/>
            </a:endParaRPr>
          </a:p>
          <a:p>
            <a:r>
              <a:rPr lang="pt-BR" sz="12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  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if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 ($_SESSION["setor"] == "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adm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"){</a:t>
            </a:r>
          </a:p>
          <a:p>
            <a:r>
              <a:rPr lang="pt-BR" sz="1200" dirty="0">
                <a:solidFill>
                  <a:srgbClr val="00B050"/>
                </a:solidFill>
                <a:latin typeface="+mj-lt"/>
              </a:rPr>
              <a:t>      header("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location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admin.php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");}</a:t>
            </a:r>
          </a:p>
          <a:p>
            <a:endParaRPr lang="pt-BR" sz="1200" dirty="0" smtClean="0">
              <a:latin typeface="+mj-lt"/>
            </a:endParaRPr>
          </a:p>
          <a:p>
            <a:r>
              <a:rPr lang="pt-BR" sz="1200" dirty="0">
                <a:latin typeface="+mj-lt"/>
              </a:rPr>
              <a:t>    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else 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if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 ($_SESSION["setor"] == "user"){</a:t>
            </a:r>
          </a:p>
          <a:p>
            <a:r>
              <a:rPr lang="pt-BR" sz="1200" dirty="0">
                <a:solidFill>
                  <a:srgbClr val="7030A0"/>
                </a:solidFill>
                <a:latin typeface="+mj-lt"/>
              </a:rPr>
              <a:t>         header("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location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usuario.php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");</a:t>
            </a:r>
          </a:p>
          <a:p>
            <a:r>
              <a:rPr lang="pt-BR" sz="1200" dirty="0">
                <a:solidFill>
                  <a:srgbClr val="7030A0"/>
                </a:solidFill>
                <a:latin typeface="+mj-lt"/>
              </a:rPr>
              <a:t>   }</a:t>
            </a:r>
          </a:p>
          <a:p>
            <a:r>
              <a:rPr lang="pt-BR" sz="1200" dirty="0">
                <a:latin typeface="+mj-lt"/>
              </a:rPr>
              <a:t>   </a:t>
            </a:r>
            <a:r>
              <a:rPr lang="pt-BR" sz="1200" dirty="0" smtClean="0">
                <a:latin typeface="+mj-lt"/>
              </a:rPr>
              <a:t> </a:t>
            </a:r>
            <a:r>
              <a:rPr lang="pt-BR" sz="1200" dirty="0" err="1" smtClean="0">
                <a:latin typeface="+mj-lt"/>
              </a:rPr>
              <a:t>exit</a:t>
            </a:r>
            <a:r>
              <a:rPr lang="pt-BR" sz="1200" dirty="0">
                <a:latin typeface="+mj-lt"/>
              </a:rPr>
              <a:t>();</a:t>
            </a:r>
          </a:p>
          <a:p>
            <a:r>
              <a:rPr lang="pt-BR" sz="1200" dirty="0">
                <a:latin typeface="+mj-lt"/>
              </a:rPr>
              <a:t>    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869" y="2283718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8243</TotalTime>
  <Words>556</Words>
  <Application>Microsoft Office PowerPoint</Application>
  <PresentationFormat>Apresentação na tela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Sniglet</vt:lpstr>
      <vt:lpstr>Arial</vt:lpstr>
      <vt:lpstr>Calibri</vt:lpstr>
      <vt:lpstr>Dosis</vt:lpstr>
      <vt:lpstr>Friar template</vt:lpstr>
      <vt:lpstr>PHP</vt:lpstr>
      <vt:lpstr>_Session</vt:lpstr>
      <vt:lpstr>Criando a verificação da Seção</vt:lpstr>
      <vt:lpstr>Encerrando a seção</vt:lpstr>
      <vt:lpstr>Encerrando a seção</vt:lpstr>
      <vt:lpstr>Conectando ao Banco de Dados – Definindo permissões baseados em um atributo</vt:lpstr>
      <vt:lpstr>Conectando ao Banco de Dados – Definindo permissões baseados em um atributo - Fetchall</vt:lpstr>
      <vt:lpstr>Conectando ao Banco de Dados – Definindo permissões baseados em um atributo - Fetchall</vt:lpstr>
      <vt:lpstr>Conectando ao Banco de Dados – Definindo permissões baseados em um atributo - Fetchall</vt:lpstr>
      <vt:lpstr>Conectando ao Banco de Dados – Segurança entre as permissões de páginas</vt:lpstr>
      <vt:lpstr>Conectando ao Banco de Dados – Segurança entre as permissões de páginas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139</cp:revision>
  <dcterms:modified xsi:type="dcterms:W3CDTF">2024-03-31T02:53:49Z</dcterms:modified>
</cp:coreProperties>
</file>