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9"/>
  </p:notesMasterIdLst>
  <p:sldIdLst>
    <p:sldId id="256" r:id="rId2"/>
    <p:sldId id="277" r:id="rId3"/>
    <p:sldId id="307" r:id="rId4"/>
    <p:sldId id="308" r:id="rId5"/>
    <p:sldId id="309" r:id="rId6"/>
    <p:sldId id="310" r:id="rId7"/>
    <p:sldId id="278" r:id="rId8"/>
  </p:sldIdLst>
  <p:sldSz cx="9144000" cy="5143500" type="screen16x9"/>
  <p:notesSz cx="6858000" cy="9144000"/>
  <p:embeddedFontLst>
    <p:embeddedFont>
      <p:font typeface="Sniglet" panose="020B0604020202020204" charset="0"/>
      <p:regular r:id="rId10"/>
    </p:embeddedFont>
    <p:embeddedFont>
      <p:font typeface="Calibri" panose="020F0502020204030204" pitchFamily="34" charset="0"/>
      <p:regular r:id="rId11"/>
      <p:bold r:id="rId12"/>
      <p:italic r:id="rId13"/>
      <p:boldItalic r:id="rId14"/>
    </p:embeddedFont>
    <p:embeddedFont>
      <p:font typeface="Dosis"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A78245-F04A-4819-98CB-A0784EEE9882}">
  <a:tblStyle styleId="{0FA78245-F04A-4819-98CB-A0784EEE988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0B4C3CC-C3A9-4D13-B8F7-F7B8FBA7BB3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p:cViewPr varScale="1">
        <p:scale>
          <a:sx n="87" d="100"/>
          <a:sy n="87" d="100"/>
        </p:scale>
        <p:origin x="846"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967060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smtClean="0"/>
              <a:t>Parte do cliente e a parte do provedor</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smtClean="0"/>
              <a:t>Parte do cliente e a parte do provedor</a:t>
            </a:r>
            <a:endParaRPr dirty="0"/>
          </a:p>
        </p:txBody>
      </p:sp>
    </p:spTree>
    <p:extLst>
      <p:ext uri="{BB962C8B-B14F-4D97-AF65-F5344CB8AC3E}">
        <p14:creationId xmlns:p14="http://schemas.microsoft.com/office/powerpoint/2010/main" val="183715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smtClean="0"/>
              <a:t>Parte do cliente e a parte do provedor</a:t>
            </a:r>
            <a:endParaRPr dirty="0"/>
          </a:p>
        </p:txBody>
      </p:sp>
    </p:spTree>
    <p:extLst>
      <p:ext uri="{BB962C8B-B14F-4D97-AF65-F5344CB8AC3E}">
        <p14:creationId xmlns:p14="http://schemas.microsoft.com/office/powerpoint/2010/main" val="404578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smtClean="0"/>
              <a:t>Parte do cliente e a parte do provedor</a:t>
            </a:r>
            <a:endParaRPr dirty="0"/>
          </a:p>
        </p:txBody>
      </p:sp>
    </p:spTree>
    <p:extLst>
      <p:ext uri="{BB962C8B-B14F-4D97-AF65-F5344CB8AC3E}">
        <p14:creationId xmlns:p14="http://schemas.microsoft.com/office/powerpoint/2010/main" val="2819689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smtClean="0"/>
              <a:t>Parte do cliente e a parte do provedor</a:t>
            </a:r>
            <a:endParaRPr dirty="0"/>
          </a:p>
        </p:txBody>
      </p:sp>
    </p:spTree>
    <p:extLst>
      <p:ext uri="{BB962C8B-B14F-4D97-AF65-F5344CB8AC3E}">
        <p14:creationId xmlns:p14="http://schemas.microsoft.com/office/powerpoint/2010/main" val="544773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1"/>
        <p:cNvGrpSpPr/>
        <p:nvPr/>
      </p:nvGrpSpPr>
      <p:grpSpPr>
        <a:xfrm>
          <a:off x="0" y="0"/>
          <a:ext cx="0" cy="0"/>
          <a:chOff x="0" y="0"/>
          <a:chExt cx="0" cy="0"/>
        </a:xfrm>
      </p:grpSpPr>
      <p:sp>
        <p:nvSpPr>
          <p:cNvPr id="162" name="Google Shape;162;p2"/>
          <p:cNvSpPr txBox="1">
            <a:spLocks noGrp="1"/>
          </p:cNvSpPr>
          <p:nvPr>
            <p:ph type="ctrTitle"/>
          </p:nvPr>
        </p:nvSpPr>
        <p:spPr>
          <a:xfrm>
            <a:off x="2305100" y="1161050"/>
            <a:ext cx="61530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2"/>
              </a:buClr>
              <a:buSzPts val="4800"/>
              <a:buNone/>
              <a:defRPr sz="4800" b="0">
                <a:solidFill>
                  <a:schemeClr val="dk2"/>
                </a:solidFill>
              </a:defRPr>
            </a:lvl1pPr>
            <a:lvl2pPr lvl="1" algn="r">
              <a:spcBef>
                <a:spcPts val="0"/>
              </a:spcBef>
              <a:spcAft>
                <a:spcPts val="0"/>
              </a:spcAft>
              <a:buClr>
                <a:schemeClr val="dk2"/>
              </a:buClr>
              <a:buSzPts val="4800"/>
              <a:buNone/>
              <a:defRPr sz="4800" b="0">
                <a:solidFill>
                  <a:schemeClr val="dk2"/>
                </a:solidFill>
              </a:defRPr>
            </a:lvl2pPr>
            <a:lvl3pPr lvl="2" algn="r">
              <a:spcBef>
                <a:spcPts val="0"/>
              </a:spcBef>
              <a:spcAft>
                <a:spcPts val="0"/>
              </a:spcAft>
              <a:buClr>
                <a:schemeClr val="dk2"/>
              </a:buClr>
              <a:buSzPts val="4800"/>
              <a:buNone/>
              <a:defRPr sz="4800" b="0">
                <a:solidFill>
                  <a:schemeClr val="dk2"/>
                </a:solidFill>
              </a:defRPr>
            </a:lvl3pPr>
            <a:lvl4pPr lvl="3" algn="r">
              <a:spcBef>
                <a:spcPts val="0"/>
              </a:spcBef>
              <a:spcAft>
                <a:spcPts val="0"/>
              </a:spcAft>
              <a:buClr>
                <a:schemeClr val="dk2"/>
              </a:buClr>
              <a:buSzPts val="4800"/>
              <a:buNone/>
              <a:defRPr sz="4800" b="0">
                <a:solidFill>
                  <a:schemeClr val="dk2"/>
                </a:solidFill>
              </a:defRPr>
            </a:lvl4pPr>
            <a:lvl5pPr lvl="4" algn="r">
              <a:spcBef>
                <a:spcPts val="0"/>
              </a:spcBef>
              <a:spcAft>
                <a:spcPts val="0"/>
              </a:spcAft>
              <a:buClr>
                <a:schemeClr val="dk2"/>
              </a:buClr>
              <a:buSzPts val="4800"/>
              <a:buNone/>
              <a:defRPr sz="4800" b="0">
                <a:solidFill>
                  <a:schemeClr val="dk2"/>
                </a:solidFill>
              </a:defRPr>
            </a:lvl5pPr>
            <a:lvl6pPr lvl="5" algn="r">
              <a:spcBef>
                <a:spcPts val="0"/>
              </a:spcBef>
              <a:spcAft>
                <a:spcPts val="0"/>
              </a:spcAft>
              <a:buClr>
                <a:schemeClr val="dk2"/>
              </a:buClr>
              <a:buSzPts val="4800"/>
              <a:buNone/>
              <a:defRPr sz="4800" b="0">
                <a:solidFill>
                  <a:schemeClr val="dk2"/>
                </a:solidFill>
              </a:defRPr>
            </a:lvl6pPr>
            <a:lvl7pPr lvl="6" algn="r">
              <a:spcBef>
                <a:spcPts val="0"/>
              </a:spcBef>
              <a:spcAft>
                <a:spcPts val="0"/>
              </a:spcAft>
              <a:buClr>
                <a:schemeClr val="dk2"/>
              </a:buClr>
              <a:buSzPts val="4800"/>
              <a:buNone/>
              <a:defRPr sz="4800" b="0">
                <a:solidFill>
                  <a:schemeClr val="dk2"/>
                </a:solidFill>
              </a:defRPr>
            </a:lvl7pPr>
            <a:lvl8pPr lvl="7" algn="r">
              <a:spcBef>
                <a:spcPts val="0"/>
              </a:spcBef>
              <a:spcAft>
                <a:spcPts val="0"/>
              </a:spcAft>
              <a:buClr>
                <a:schemeClr val="dk2"/>
              </a:buClr>
              <a:buSzPts val="4800"/>
              <a:buNone/>
              <a:defRPr sz="4800" b="0">
                <a:solidFill>
                  <a:schemeClr val="dk2"/>
                </a:solidFill>
              </a:defRPr>
            </a:lvl8pPr>
            <a:lvl9pPr lvl="8" algn="r">
              <a:spcBef>
                <a:spcPts val="0"/>
              </a:spcBef>
              <a:spcAft>
                <a:spcPts val="0"/>
              </a:spcAft>
              <a:buClr>
                <a:schemeClr val="dk2"/>
              </a:buClr>
              <a:buSzPts val="4800"/>
              <a:buNone/>
              <a:defRPr sz="4800" b="0">
                <a:solidFill>
                  <a:schemeClr val="dk2"/>
                </a:solidFill>
              </a:defRPr>
            </a:lvl9pPr>
          </a:lstStyle>
          <a:p>
            <a:endParaRPr/>
          </a:p>
        </p:txBody>
      </p:sp>
      <p:sp>
        <p:nvSpPr>
          <p:cNvPr id="163" name="Google Shape;163;p2"/>
          <p:cNvSpPr/>
          <p:nvPr/>
        </p:nvSpPr>
        <p:spPr>
          <a:xfrm>
            <a:off x="723692" y="4220091"/>
            <a:ext cx="794875" cy="985737"/>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4" name="Google Shape;164;p2"/>
          <p:cNvSpPr/>
          <p:nvPr/>
        </p:nvSpPr>
        <p:spPr>
          <a:xfrm>
            <a:off x="-58319" y="3053287"/>
            <a:ext cx="782014" cy="890356"/>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5" name="Google Shape;165;p2"/>
          <p:cNvSpPr/>
          <p:nvPr/>
        </p:nvSpPr>
        <p:spPr>
          <a:xfrm>
            <a:off x="4025101" y="3422420"/>
            <a:ext cx="370865" cy="809588"/>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6" name="Google Shape;166;p2"/>
          <p:cNvSpPr/>
          <p:nvPr/>
        </p:nvSpPr>
        <p:spPr>
          <a:xfrm>
            <a:off x="3078045" y="3128354"/>
            <a:ext cx="730671" cy="895811"/>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7" name="Google Shape;167;p2"/>
          <p:cNvSpPr/>
          <p:nvPr/>
        </p:nvSpPr>
        <p:spPr>
          <a:xfrm>
            <a:off x="5401648" y="3285712"/>
            <a:ext cx="805934" cy="75083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8" name="Google Shape;168;p2"/>
          <p:cNvSpPr/>
          <p:nvPr/>
        </p:nvSpPr>
        <p:spPr>
          <a:xfrm>
            <a:off x="8364459" y="3346843"/>
            <a:ext cx="873792" cy="600260"/>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9" name="Google Shape;169;p2"/>
          <p:cNvSpPr/>
          <p:nvPr/>
        </p:nvSpPr>
        <p:spPr>
          <a:xfrm>
            <a:off x="4551116" y="3125540"/>
            <a:ext cx="657208" cy="679227"/>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0" name="Google Shape;170;p2"/>
          <p:cNvSpPr/>
          <p:nvPr/>
        </p:nvSpPr>
        <p:spPr>
          <a:xfrm>
            <a:off x="4419881" y="3994834"/>
            <a:ext cx="919681" cy="950908"/>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1" name="Google Shape;171;p2"/>
          <p:cNvSpPr/>
          <p:nvPr/>
        </p:nvSpPr>
        <p:spPr>
          <a:xfrm>
            <a:off x="2644912" y="4036538"/>
            <a:ext cx="890356" cy="7068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2" name="Google Shape;172;p2"/>
          <p:cNvSpPr/>
          <p:nvPr/>
        </p:nvSpPr>
        <p:spPr>
          <a:xfrm>
            <a:off x="2116542" y="3186156"/>
            <a:ext cx="829755" cy="78016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3" name="Google Shape;173;p2"/>
          <p:cNvSpPr/>
          <p:nvPr/>
        </p:nvSpPr>
        <p:spPr>
          <a:xfrm>
            <a:off x="1347361" y="3186147"/>
            <a:ext cx="599146" cy="706812"/>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4" name="Google Shape;174;p2"/>
          <p:cNvSpPr/>
          <p:nvPr/>
        </p:nvSpPr>
        <p:spPr>
          <a:xfrm>
            <a:off x="2681615" y="4813558"/>
            <a:ext cx="816944" cy="313967"/>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5" name="Google Shape;175;p2"/>
          <p:cNvSpPr/>
          <p:nvPr/>
        </p:nvSpPr>
        <p:spPr>
          <a:xfrm>
            <a:off x="7146421" y="4508764"/>
            <a:ext cx="1040884" cy="73062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6" name="Google Shape;176;p2"/>
          <p:cNvSpPr/>
          <p:nvPr/>
        </p:nvSpPr>
        <p:spPr>
          <a:xfrm>
            <a:off x="7146430" y="3104432"/>
            <a:ext cx="684732" cy="721463"/>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7" name="Google Shape;177;p2"/>
          <p:cNvSpPr/>
          <p:nvPr/>
        </p:nvSpPr>
        <p:spPr>
          <a:xfrm>
            <a:off x="5262207" y="4729516"/>
            <a:ext cx="525046" cy="372666"/>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8" name="Google Shape;178;p2"/>
          <p:cNvSpPr/>
          <p:nvPr/>
        </p:nvSpPr>
        <p:spPr>
          <a:xfrm>
            <a:off x="8376372" y="4729061"/>
            <a:ext cx="508532" cy="324976"/>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9" name="Google Shape;179;p2"/>
          <p:cNvSpPr/>
          <p:nvPr/>
        </p:nvSpPr>
        <p:spPr>
          <a:xfrm>
            <a:off x="3808716" y="4429326"/>
            <a:ext cx="570935" cy="567282"/>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0" name="Google Shape;180;p2"/>
          <p:cNvSpPr/>
          <p:nvPr/>
        </p:nvSpPr>
        <p:spPr>
          <a:xfrm>
            <a:off x="7975391" y="3053272"/>
            <a:ext cx="541560" cy="67927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1" name="Google Shape;181;p2"/>
          <p:cNvSpPr/>
          <p:nvPr/>
        </p:nvSpPr>
        <p:spPr>
          <a:xfrm>
            <a:off x="1570785" y="4028295"/>
            <a:ext cx="734324" cy="723314"/>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2" name="Google Shape;182;p2"/>
          <p:cNvSpPr/>
          <p:nvPr/>
        </p:nvSpPr>
        <p:spPr>
          <a:xfrm>
            <a:off x="247060" y="4094875"/>
            <a:ext cx="275434" cy="244207"/>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3" name="Google Shape;183;p2"/>
          <p:cNvSpPr/>
          <p:nvPr/>
        </p:nvSpPr>
        <p:spPr>
          <a:xfrm>
            <a:off x="8516944" y="4082884"/>
            <a:ext cx="690236" cy="510383"/>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4" name="Google Shape;184;p2"/>
          <p:cNvSpPr/>
          <p:nvPr/>
        </p:nvSpPr>
        <p:spPr>
          <a:xfrm>
            <a:off x="859713" y="3417443"/>
            <a:ext cx="317620" cy="659010"/>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5" name="Google Shape;185;p2"/>
          <p:cNvSpPr/>
          <p:nvPr/>
        </p:nvSpPr>
        <p:spPr>
          <a:xfrm rot="1920742">
            <a:off x="5707038" y="4213989"/>
            <a:ext cx="884797" cy="750834"/>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6" name="Google Shape;186;p2"/>
          <p:cNvSpPr/>
          <p:nvPr/>
        </p:nvSpPr>
        <p:spPr>
          <a:xfrm rot="-3496844">
            <a:off x="115839" y="4509560"/>
            <a:ext cx="537852" cy="464440"/>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7" name="Google Shape;187;p2"/>
          <p:cNvSpPr/>
          <p:nvPr/>
        </p:nvSpPr>
        <p:spPr>
          <a:xfrm>
            <a:off x="7518184" y="3966329"/>
            <a:ext cx="846269" cy="598458"/>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8" name="Google Shape;188;p2"/>
          <p:cNvSpPr/>
          <p:nvPr/>
        </p:nvSpPr>
        <p:spPr>
          <a:xfrm rot="-5400000">
            <a:off x="6496794" y="3021441"/>
            <a:ext cx="493819" cy="63153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9" name="Google Shape;189;p2"/>
          <p:cNvSpPr/>
          <p:nvPr/>
        </p:nvSpPr>
        <p:spPr>
          <a:xfrm>
            <a:off x="6453205" y="3705907"/>
            <a:ext cx="666366" cy="752689"/>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0" name="Google Shape;190;p2"/>
          <p:cNvSpPr/>
          <p:nvPr/>
        </p:nvSpPr>
        <p:spPr>
          <a:xfrm>
            <a:off x="1866011" y="4742879"/>
            <a:ext cx="681078" cy="4552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1" name="Google Shape;191;p2"/>
          <p:cNvSpPr/>
          <p:nvPr/>
        </p:nvSpPr>
        <p:spPr>
          <a:xfrm>
            <a:off x="6669805" y="4614395"/>
            <a:ext cx="308462" cy="330481"/>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747925" y="1302837"/>
            <a:ext cx="6140400" cy="3610800"/>
          </a:xfrm>
          <a:prstGeom prst="rect">
            <a:avLst/>
          </a:prstGeom>
        </p:spPr>
        <p:txBody>
          <a:bodyPr spcFirstLastPara="1" wrap="square" lIns="91425" tIns="91425" rIns="91425" bIns="91425" anchor="t" anchorCtr="0">
            <a:noAutofit/>
          </a:bodyPr>
          <a:lstStyle>
            <a:lvl1pPr marL="457200" lvl="0" indent="-387350">
              <a:spcBef>
                <a:spcPts val="600"/>
              </a:spcBef>
              <a:spcAft>
                <a:spcPts val="0"/>
              </a:spcAft>
              <a:buSzPts val="2500"/>
              <a:buChar char="✘"/>
              <a:defRPr sz="25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grpSp>
        <p:nvGrpSpPr>
          <p:cNvPr id="293" name="Google Shape;293;p5"/>
          <p:cNvGrpSpPr/>
          <p:nvPr/>
        </p:nvGrpSpPr>
        <p:grpSpPr>
          <a:xfrm>
            <a:off x="7442902" y="-91154"/>
            <a:ext cx="1796289" cy="5330574"/>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grpSp>
      <p:cxnSp>
        <p:nvCxnSpPr>
          <p:cNvPr id="323" name="Google Shape;323;p5"/>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6"/>
        <p:cNvGrpSpPr/>
        <p:nvPr/>
      </p:nvGrpSpPr>
      <p:grpSpPr>
        <a:xfrm>
          <a:off x="0" y="0"/>
          <a:ext cx="0" cy="0"/>
          <a:chOff x="0" y="0"/>
          <a:chExt cx="0" cy="0"/>
        </a:xfrm>
      </p:grpSpPr>
      <p:sp>
        <p:nvSpPr>
          <p:cNvPr id="477" name="Google Shape;477;p10"/>
          <p:cNvSpPr/>
          <p:nvPr/>
        </p:nvSpPr>
        <p:spPr>
          <a:xfrm>
            <a:off x="7302880" y="-294362"/>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8" name="Google Shape;478;p10"/>
          <p:cNvSpPr/>
          <p:nvPr/>
        </p:nvSpPr>
        <p:spPr>
          <a:xfrm>
            <a:off x="-35374" y="3366963"/>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9" name="Google Shape;479;p10"/>
          <p:cNvSpPr/>
          <p:nvPr/>
        </p:nvSpPr>
        <p:spPr>
          <a:xfrm>
            <a:off x="8817948" y="34396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0" name="Google Shape;480;p10"/>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1" name="Google Shape;481;p10"/>
          <p:cNvSpPr/>
          <p:nvPr/>
        </p:nvSpPr>
        <p:spPr>
          <a:xfrm>
            <a:off x="8360955" y="450691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2" name="Google Shape;482;p10"/>
          <p:cNvSpPr/>
          <p:nvPr/>
        </p:nvSpPr>
        <p:spPr>
          <a:xfrm>
            <a:off x="-77078" y="1488018"/>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3" name="Google Shape;483;p10"/>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4" name="Google Shape;484;p10"/>
          <p:cNvSpPr/>
          <p:nvPr/>
        </p:nvSpPr>
        <p:spPr>
          <a:xfrm>
            <a:off x="8052577" y="413232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5" name="Google Shape;485;p10"/>
          <p:cNvSpPr/>
          <p:nvPr/>
        </p:nvSpPr>
        <p:spPr>
          <a:xfrm>
            <a:off x="7430898" y="4873171"/>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6" name="Google Shape;486;p10"/>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7" name="Google Shape;487;p10"/>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8" name="Google Shape;488;p10"/>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9" name="Google Shape;489;p10"/>
          <p:cNvSpPr/>
          <p:nvPr/>
        </p:nvSpPr>
        <p:spPr>
          <a:xfrm>
            <a:off x="8963979" y="1338718"/>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0" name="Google Shape;490;p10"/>
          <p:cNvSpPr/>
          <p:nvPr/>
        </p:nvSpPr>
        <p:spPr>
          <a:xfrm rot="-2426120">
            <a:off x="7110132" y="4877011"/>
            <a:ext cx="279910" cy="357971"/>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1" name="Google Shape;491;p10"/>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2" name="Google Shape;492;p10"/>
          <p:cNvSpPr/>
          <p:nvPr/>
        </p:nvSpPr>
        <p:spPr>
          <a:xfrm>
            <a:off x="8797588" y="3078732"/>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3" name="Google Shape;493;p10"/>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4" name="Google Shape;494;p10"/>
          <p:cNvSpPr/>
          <p:nvPr/>
        </p:nvSpPr>
        <p:spPr>
          <a:xfrm>
            <a:off x="346877" y="6086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5" name="Google Shape;495;p10"/>
          <p:cNvSpPr/>
          <p:nvPr/>
        </p:nvSpPr>
        <p:spPr>
          <a:xfrm>
            <a:off x="645010" y="3559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6" name="Google Shape;496;p10"/>
          <p:cNvSpPr/>
          <p:nvPr/>
        </p:nvSpPr>
        <p:spPr>
          <a:xfrm>
            <a:off x="8318810" y="-29822"/>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7" name="Google Shape;497;p10"/>
          <p:cNvSpPr/>
          <p:nvPr/>
        </p:nvSpPr>
        <p:spPr>
          <a:xfrm>
            <a:off x="-8" y="101336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8" name="Google Shape;498;p10"/>
          <p:cNvSpPr/>
          <p:nvPr/>
        </p:nvSpPr>
        <p:spPr>
          <a:xfrm>
            <a:off x="8699356" y="17911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9" name="Google Shape;499;p10"/>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0" name="Google Shape;500;p10"/>
          <p:cNvSpPr/>
          <p:nvPr/>
        </p:nvSpPr>
        <p:spPr>
          <a:xfrm>
            <a:off x="258967" y="-86251"/>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1" name="Google Shape;501;p10"/>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2" name="Google Shape;502;p10"/>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3" name="Google Shape;503;p10"/>
          <p:cNvSpPr/>
          <p:nvPr/>
        </p:nvSpPr>
        <p:spPr>
          <a:xfrm>
            <a:off x="-243128" y="5421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4" name="Google Shape;504;p10"/>
          <p:cNvSpPr/>
          <p:nvPr/>
        </p:nvSpPr>
        <p:spPr>
          <a:xfrm>
            <a:off x="7842052" y="-100873"/>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5" name="Google Shape;505;p10"/>
          <p:cNvSpPr/>
          <p:nvPr/>
        </p:nvSpPr>
        <p:spPr>
          <a:xfrm>
            <a:off x="-38626" y="579046"/>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6" name="Google Shape;506;p10"/>
          <p:cNvSpPr/>
          <p:nvPr/>
        </p:nvSpPr>
        <p:spPr>
          <a:xfrm>
            <a:off x="1403775" y="11500"/>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7" name="Google Shape;507;p10"/>
          <p:cNvSpPr/>
          <p:nvPr/>
        </p:nvSpPr>
        <p:spPr>
          <a:xfrm>
            <a:off x="955990" y="-57166"/>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8" name="Google Shape;508;p10"/>
          <p:cNvSpPr/>
          <p:nvPr/>
        </p:nvSpPr>
        <p:spPr>
          <a:xfrm>
            <a:off x="1333294" y="4678454"/>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9" name="Google Shape;509;p10"/>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0" name="Google Shape;510;p10"/>
          <p:cNvSpPr/>
          <p:nvPr/>
        </p:nvSpPr>
        <p:spPr>
          <a:xfrm>
            <a:off x="1525678" y="4911343"/>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1" name="Google Shape;511;p10"/>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2" name="Google Shape;512;p10"/>
          <p:cNvSpPr/>
          <p:nvPr/>
        </p:nvSpPr>
        <p:spPr>
          <a:xfrm rot="1920548">
            <a:off x="8225551" y="6252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3" name="Google Shape;513;p10"/>
          <p:cNvSpPr/>
          <p:nvPr/>
        </p:nvSpPr>
        <p:spPr>
          <a:xfrm>
            <a:off x="346867" y="4064142"/>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4" name="Google Shape;514;p10"/>
          <p:cNvSpPr/>
          <p:nvPr/>
        </p:nvSpPr>
        <p:spPr>
          <a:xfrm rot="-5400000">
            <a:off x="7996280" y="3169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5" name="Google Shape;515;p10"/>
          <p:cNvSpPr/>
          <p:nvPr/>
        </p:nvSpPr>
        <p:spPr>
          <a:xfrm>
            <a:off x="8801760" y="790271"/>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6" name="Google Shape;516;p10"/>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7" name="Google Shape;517;p10"/>
          <p:cNvSpPr/>
          <p:nvPr/>
        </p:nvSpPr>
        <p:spPr>
          <a:xfrm>
            <a:off x="8699345" y="1151407"/>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8" name="Google Shape;518;p10"/>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6" y="-23"/>
            <a:ext cx="9143797" cy="5143378"/>
            <a:chOff x="239950" y="872550"/>
            <a:chExt cx="7042900" cy="3961625"/>
          </a:xfrm>
        </p:grpSpPr>
        <p:sp>
          <p:nvSpPr>
            <p:cNvPr id="7" name="Google Shape;7;p1"/>
            <p:cNvSpPr/>
            <p:nvPr/>
          </p:nvSpPr>
          <p:spPr>
            <a:xfrm>
              <a:off x="239950" y="872550"/>
              <a:ext cx="7042900" cy="3961625"/>
            </a:xfrm>
            <a:custGeom>
              <a:avLst/>
              <a:gdLst/>
              <a:ahLst/>
              <a:cxnLst/>
              <a:rect l="l" t="t" r="r" b="b"/>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39950" y="47617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39950" y="4690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239950" y="46177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39950" y="4546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39950" y="44737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39950" y="4402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39950" y="43297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39950" y="4258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39950" y="41858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239950" y="4114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239950" y="40418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239950" y="39693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239950" y="38978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239950" y="38254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239950" y="37538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239950" y="36814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239950" y="36099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239950" y="35374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39950" y="34659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239950" y="33934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239950" y="33219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239950" y="32495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239950" y="31770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239950" y="31055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239950" y="3033100"/>
              <a:ext cx="7042900" cy="0"/>
            </a:xfrm>
            <a:custGeom>
              <a:avLst/>
              <a:gdLst/>
              <a:ahLst/>
              <a:cxnLst/>
              <a:rect l="l" t="t" r="r" b="b"/>
              <a:pathLst>
                <a:path w="281716"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239950" y="29615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239950" y="28891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239950" y="28175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a:off x="239950" y="27451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239950" y="26736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239950" y="2601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239950" y="25296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239950" y="2457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a:off x="239950" y="23847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239950" y="2313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239950" y="22407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239950" y="2169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
            <p:cNvSpPr/>
            <p:nvPr/>
          </p:nvSpPr>
          <p:spPr>
            <a:xfrm>
              <a:off x="239950" y="20968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239950" y="2025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
            <p:cNvSpPr/>
            <p:nvPr/>
          </p:nvSpPr>
          <p:spPr>
            <a:xfrm>
              <a:off x="239950" y="19528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239950" y="18813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239950" y="18088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239950" y="17373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
            <p:cNvSpPr/>
            <p:nvPr/>
          </p:nvSpPr>
          <p:spPr>
            <a:xfrm>
              <a:off x="239950" y="16648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p:nvPr/>
          </p:nvSpPr>
          <p:spPr>
            <a:xfrm>
              <a:off x="239950" y="15924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a:off x="239950" y="15209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p:nvPr/>
          </p:nvSpPr>
          <p:spPr>
            <a:xfrm>
              <a:off x="239950" y="14484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
            <p:cNvSpPr/>
            <p:nvPr/>
          </p:nvSpPr>
          <p:spPr>
            <a:xfrm>
              <a:off x="239950" y="13769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p:nvPr/>
          </p:nvSpPr>
          <p:spPr>
            <a:xfrm>
              <a:off x="239950" y="13044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239950" y="12329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a:off x="239950" y="11605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a:off x="239950" y="10889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a:off x="239950" y="10165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a:off x="239950" y="9450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a:off x="7210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a:off x="7137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a:off x="70645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
            <p:cNvSpPr/>
            <p:nvPr/>
          </p:nvSpPr>
          <p:spPr>
            <a:xfrm>
              <a:off x="69921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69196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6847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a:off x="6774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a:off x="6702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p:nvPr/>
          </p:nvSpPr>
          <p:spPr>
            <a:xfrm>
              <a:off x="66289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a:off x="65565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
            <p:cNvSpPr/>
            <p:nvPr/>
          </p:nvSpPr>
          <p:spPr>
            <a:xfrm>
              <a:off x="64840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
            <p:cNvSpPr/>
            <p:nvPr/>
          </p:nvSpPr>
          <p:spPr>
            <a:xfrm>
              <a:off x="6411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a:off x="633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a:off x="6266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a:off x="6193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
            <p:cNvSpPr/>
            <p:nvPr/>
          </p:nvSpPr>
          <p:spPr>
            <a:xfrm>
              <a:off x="6120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a:off x="60484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
            <p:cNvSpPr/>
            <p:nvPr/>
          </p:nvSpPr>
          <p:spPr>
            <a:xfrm>
              <a:off x="5976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p:nvPr/>
          </p:nvSpPr>
          <p:spPr>
            <a:xfrm>
              <a:off x="5903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
            <p:cNvSpPr/>
            <p:nvPr/>
          </p:nvSpPr>
          <p:spPr>
            <a:xfrm>
              <a:off x="5830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p:nvPr/>
          </p:nvSpPr>
          <p:spPr>
            <a:xfrm>
              <a:off x="5757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
            <p:cNvSpPr/>
            <p:nvPr/>
          </p:nvSpPr>
          <p:spPr>
            <a:xfrm>
              <a:off x="5685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p:nvPr/>
          </p:nvSpPr>
          <p:spPr>
            <a:xfrm>
              <a:off x="56129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5540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a:off x="5468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a:off x="5394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p:nvPr/>
          </p:nvSpPr>
          <p:spPr>
            <a:xfrm>
              <a:off x="53222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5249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p:nvPr/>
          </p:nvSpPr>
          <p:spPr>
            <a:xfrm>
              <a:off x="5177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p:nvPr/>
          </p:nvSpPr>
          <p:spPr>
            <a:xfrm>
              <a:off x="510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p:nvPr/>
          </p:nvSpPr>
          <p:spPr>
            <a:xfrm>
              <a:off x="5032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p:nvPr/>
          </p:nvSpPr>
          <p:spPr>
            <a:xfrm>
              <a:off x="4959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a:off x="4886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
            <p:cNvSpPr/>
            <p:nvPr/>
          </p:nvSpPr>
          <p:spPr>
            <a:xfrm>
              <a:off x="48141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p:nvPr/>
          </p:nvSpPr>
          <p:spPr>
            <a:xfrm>
              <a:off x="4741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p:nvPr/>
          </p:nvSpPr>
          <p:spPr>
            <a:xfrm>
              <a:off x="4669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a:off x="4596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4523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4451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p:nvPr/>
          </p:nvSpPr>
          <p:spPr>
            <a:xfrm>
              <a:off x="43785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p:nvPr/>
          </p:nvSpPr>
          <p:spPr>
            <a:xfrm>
              <a:off x="4306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4233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4160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40878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015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3942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38705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p:nvPr/>
          </p:nvSpPr>
          <p:spPr>
            <a:xfrm>
              <a:off x="3798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3724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3652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3579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3507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
            <p:cNvSpPr/>
            <p:nvPr/>
          </p:nvSpPr>
          <p:spPr>
            <a:xfrm>
              <a:off x="3434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p:nvPr/>
          </p:nvSpPr>
          <p:spPr>
            <a:xfrm>
              <a:off x="3362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
            <p:cNvSpPr/>
            <p:nvPr/>
          </p:nvSpPr>
          <p:spPr>
            <a:xfrm>
              <a:off x="3289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p:nvPr/>
          </p:nvSpPr>
          <p:spPr>
            <a:xfrm>
              <a:off x="3216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p:nvPr/>
          </p:nvSpPr>
          <p:spPr>
            <a:xfrm>
              <a:off x="31442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p:nvPr/>
          </p:nvSpPr>
          <p:spPr>
            <a:xfrm>
              <a:off x="3071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
            <p:cNvSpPr/>
            <p:nvPr/>
          </p:nvSpPr>
          <p:spPr>
            <a:xfrm>
              <a:off x="2999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p:nvPr/>
          </p:nvSpPr>
          <p:spPr>
            <a:xfrm>
              <a:off x="2925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
            <p:cNvSpPr/>
            <p:nvPr/>
          </p:nvSpPr>
          <p:spPr>
            <a:xfrm>
              <a:off x="28535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p:nvPr/>
          </p:nvSpPr>
          <p:spPr>
            <a:xfrm>
              <a:off x="2781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
            <p:cNvSpPr/>
            <p:nvPr/>
          </p:nvSpPr>
          <p:spPr>
            <a:xfrm>
              <a:off x="27086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p:nvPr/>
          </p:nvSpPr>
          <p:spPr>
            <a:xfrm>
              <a:off x="2636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
            <p:cNvSpPr/>
            <p:nvPr/>
          </p:nvSpPr>
          <p:spPr>
            <a:xfrm>
              <a:off x="2563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p:nvPr/>
          </p:nvSpPr>
          <p:spPr>
            <a:xfrm>
              <a:off x="2490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
            <p:cNvSpPr/>
            <p:nvPr/>
          </p:nvSpPr>
          <p:spPr>
            <a:xfrm>
              <a:off x="2417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
            <p:cNvSpPr/>
            <p:nvPr/>
          </p:nvSpPr>
          <p:spPr>
            <a:xfrm>
              <a:off x="2345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
            <p:cNvSpPr/>
            <p:nvPr/>
          </p:nvSpPr>
          <p:spPr>
            <a:xfrm>
              <a:off x="2273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
            <p:cNvSpPr/>
            <p:nvPr/>
          </p:nvSpPr>
          <p:spPr>
            <a:xfrm>
              <a:off x="2200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
            <p:cNvSpPr/>
            <p:nvPr/>
          </p:nvSpPr>
          <p:spPr>
            <a:xfrm>
              <a:off x="2128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
            <p:cNvSpPr/>
            <p:nvPr/>
          </p:nvSpPr>
          <p:spPr>
            <a:xfrm>
              <a:off x="2054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
            <p:cNvSpPr/>
            <p:nvPr/>
          </p:nvSpPr>
          <p:spPr>
            <a:xfrm>
              <a:off x="1982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
            <p:cNvSpPr/>
            <p:nvPr/>
          </p:nvSpPr>
          <p:spPr>
            <a:xfrm>
              <a:off x="19098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1837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p:nvPr/>
          </p:nvSpPr>
          <p:spPr>
            <a:xfrm>
              <a:off x="1764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
            <p:cNvSpPr/>
            <p:nvPr/>
          </p:nvSpPr>
          <p:spPr>
            <a:xfrm>
              <a:off x="1692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
            <p:cNvSpPr/>
            <p:nvPr/>
          </p:nvSpPr>
          <p:spPr>
            <a:xfrm>
              <a:off x="161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
            <p:cNvSpPr/>
            <p:nvPr/>
          </p:nvSpPr>
          <p:spPr>
            <a:xfrm>
              <a:off x="1546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
            <p:cNvSpPr/>
            <p:nvPr/>
          </p:nvSpPr>
          <p:spPr>
            <a:xfrm>
              <a:off x="14742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
            <p:cNvSpPr/>
            <p:nvPr/>
          </p:nvSpPr>
          <p:spPr>
            <a:xfrm>
              <a:off x="1401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p:nvPr/>
          </p:nvSpPr>
          <p:spPr>
            <a:xfrm>
              <a:off x="1329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
            <p:cNvSpPr/>
            <p:nvPr/>
          </p:nvSpPr>
          <p:spPr>
            <a:xfrm>
              <a:off x="1256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p:nvPr/>
          </p:nvSpPr>
          <p:spPr>
            <a:xfrm>
              <a:off x="1183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
            <p:cNvSpPr/>
            <p:nvPr/>
          </p:nvSpPr>
          <p:spPr>
            <a:xfrm>
              <a:off x="1111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p:nvPr/>
          </p:nvSpPr>
          <p:spPr>
            <a:xfrm>
              <a:off x="10387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
            <p:cNvSpPr/>
            <p:nvPr/>
          </p:nvSpPr>
          <p:spPr>
            <a:xfrm>
              <a:off x="9662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p:nvPr/>
          </p:nvSpPr>
          <p:spPr>
            <a:xfrm>
              <a:off x="8938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
            <p:cNvSpPr/>
            <p:nvPr/>
          </p:nvSpPr>
          <p:spPr>
            <a:xfrm>
              <a:off x="820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
            <p:cNvSpPr/>
            <p:nvPr/>
          </p:nvSpPr>
          <p:spPr>
            <a:xfrm>
              <a:off x="747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
            <p:cNvSpPr/>
            <p:nvPr/>
          </p:nvSpPr>
          <p:spPr>
            <a:xfrm>
              <a:off x="675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6031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
            <p:cNvSpPr/>
            <p:nvPr/>
          </p:nvSpPr>
          <p:spPr>
            <a:xfrm>
              <a:off x="5306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
            <p:cNvSpPr/>
            <p:nvPr/>
          </p:nvSpPr>
          <p:spPr>
            <a:xfrm>
              <a:off x="4582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
            <p:cNvSpPr/>
            <p:nvPr/>
          </p:nvSpPr>
          <p:spPr>
            <a:xfrm>
              <a:off x="38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
            <p:cNvSpPr/>
            <p:nvPr/>
          </p:nvSpPr>
          <p:spPr>
            <a:xfrm>
              <a:off x="312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
          <p:cNvSpPr txBox="1">
            <a:spLocks noGrp="1"/>
          </p:cNvSpPr>
          <p:nvPr>
            <p:ph type="title"/>
          </p:nvPr>
        </p:nvSpPr>
        <p:spPr>
          <a:xfrm>
            <a:off x="747925" y="225025"/>
            <a:ext cx="6791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1pPr>
            <a:lvl2pPr lvl="1">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2pPr>
            <a:lvl3pPr lvl="2">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3pPr>
            <a:lvl4pPr lvl="3">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4pPr>
            <a:lvl5pPr lvl="4">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5pPr>
            <a:lvl6pPr lvl="5">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6pPr>
            <a:lvl7pPr lvl="6">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7pPr>
            <a:lvl8pPr lvl="7">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8pPr>
            <a:lvl9pPr lvl="8">
              <a:spcBef>
                <a:spcPts val="0"/>
              </a:spcBef>
              <a:spcAft>
                <a:spcPts val="0"/>
              </a:spcAft>
              <a:buClr>
                <a:schemeClr val="accent1"/>
              </a:buClr>
              <a:buSzPts val="1800"/>
              <a:buFont typeface="Sniglet"/>
              <a:buNone/>
              <a:defRPr sz="1800">
                <a:solidFill>
                  <a:schemeClr val="accent1"/>
                </a:solidFill>
                <a:latin typeface="Sniglet"/>
                <a:ea typeface="Sniglet"/>
                <a:cs typeface="Sniglet"/>
                <a:sym typeface="Sniglet"/>
              </a:defRPr>
            </a:lvl9pPr>
          </a:lstStyle>
          <a:p>
            <a:endParaRPr/>
          </a:p>
        </p:txBody>
      </p:sp>
      <p:sp>
        <p:nvSpPr>
          <p:cNvPr id="159" name="Google Shape;159;p1"/>
          <p:cNvSpPr txBox="1">
            <a:spLocks noGrp="1"/>
          </p:cNvSpPr>
          <p:nvPr>
            <p:ph type="body" idx="1"/>
          </p:nvPr>
        </p:nvSpPr>
        <p:spPr>
          <a:xfrm>
            <a:off x="747925" y="1314900"/>
            <a:ext cx="6791700" cy="36108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1"/>
              </a:buClr>
              <a:buSzPts val="2600"/>
              <a:buFont typeface="Dosis"/>
              <a:buChar char="✘"/>
              <a:defRPr sz="2600">
                <a:solidFill>
                  <a:schemeClr val="dk1"/>
                </a:solidFill>
                <a:latin typeface="Dosis"/>
                <a:ea typeface="Dosis"/>
                <a:cs typeface="Dosis"/>
                <a:sym typeface="Dosis"/>
              </a:defRPr>
            </a:lvl1pPr>
            <a:lvl2pPr marL="914400" lvl="1" indent="-355600">
              <a:spcBef>
                <a:spcPts val="0"/>
              </a:spcBef>
              <a:spcAft>
                <a:spcPts val="0"/>
              </a:spcAft>
              <a:buClr>
                <a:schemeClr val="dk1"/>
              </a:buClr>
              <a:buSzPts val="2000"/>
              <a:buFont typeface="Dosis"/>
              <a:buChar char="✗"/>
              <a:defRPr sz="2000">
                <a:solidFill>
                  <a:schemeClr val="dk1"/>
                </a:solidFill>
                <a:latin typeface="Dosis"/>
                <a:ea typeface="Dosis"/>
                <a:cs typeface="Dosis"/>
                <a:sym typeface="Dosis"/>
              </a:defRPr>
            </a:lvl2pPr>
            <a:lvl3pPr marL="1371600" lvl="2" indent="-355600">
              <a:spcBef>
                <a:spcPts val="0"/>
              </a:spcBef>
              <a:spcAft>
                <a:spcPts val="0"/>
              </a:spcAft>
              <a:buClr>
                <a:schemeClr val="dk1"/>
              </a:buClr>
              <a:buSzPts val="2000"/>
              <a:buFont typeface="Dosis"/>
              <a:buChar char="■"/>
              <a:defRPr sz="2000">
                <a:solidFill>
                  <a:schemeClr val="dk1"/>
                </a:solidFill>
                <a:latin typeface="Dosis"/>
                <a:ea typeface="Dosis"/>
                <a:cs typeface="Dosis"/>
                <a:sym typeface="Dosis"/>
              </a:defRPr>
            </a:lvl3pPr>
            <a:lvl4pPr marL="1828800" lvl="3"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4pPr>
            <a:lvl5pPr marL="2286000" lvl="4"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5pPr>
            <a:lvl6pPr marL="2743200" lvl="5"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6pPr>
            <a:lvl7pPr marL="3200400" lvl="6"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7pPr>
            <a:lvl8pPr marL="3657600" lvl="7"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8pPr>
            <a:lvl9pPr marL="4114800" lvl="8" indent="-342900">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9pPr>
          </a:lstStyle>
          <a:p>
            <a:endParaRPr/>
          </a:p>
        </p:txBody>
      </p:sp>
      <p:sp>
        <p:nvSpPr>
          <p:cNvPr id="160" name="Google Shape;160;p1"/>
          <p:cNvSpPr txBox="1">
            <a:spLocks noGrp="1"/>
          </p:cNvSpPr>
          <p:nvPr>
            <p:ph type="sldNum" idx="12"/>
          </p:nvPr>
        </p:nvSpPr>
        <p:spPr>
          <a:xfrm>
            <a:off x="90619" y="4722737"/>
            <a:ext cx="548700" cy="393600"/>
          </a:xfrm>
          <a:prstGeom prst="rect">
            <a:avLst/>
          </a:prstGeom>
          <a:noFill/>
          <a:ln>
            <a:noFill/>
          </a:ln>
        </p:spPr>
        <p:txBody>
          <a:bodyPr spcFirstLastPara="1" wrap="square" lIns="91425" tIns="91425" rIns="91425" bIns="91425" anchor="t" anchorCtr="0">
            <a:noAutofit/>
          </a:bodyPr>
          <a:lstStyle>
            <a:lvl1pPr lvl="0">
              <a:buNone/>
              <a:defRPr sz="1200">
                <a:solidFill>
                  <a:schemeClr val="accent1"/>
                </a:solidFill>
                <a:latin typeface="Sniglet"/>
                <a:ea typeface="Sniglet"/>
                <a:cs typeface="Sniglet"/>
                <a:sym typeface="Sniglet"/>
              </a:defRPr>
            </a:lvl1pPr>
            <a:lvl2pPr lvl="1">
              <a:buNone/>
              <a:defRPr sz="1200">
                <a:solidFill>
                  <a:schemeClr val="accent1"/>
                </a:solidFill>
                <a:latin typeface="Sniglet"/>
                <a:ea typeface="Sniglet"/>
                <a:cs typeface="Sniglet"/>
                <a:sym typeface="Sniglet"/>
              </a:defRPr>
            </a:lvl2pPr>
            <a:lvl3pPr lvl="2">
              <a:buNone/>
              <a:defRPr sz="1200">
                <a:solidFill>
                  <a:schemeClr val="accent1"/>
                </a:solidFill>
                <a:latin typeface="Sniglet"/>
                <a:ea typeface="Sniglet"/>
                <a:cs typeface="Sniglet"/>
                <a:sym typeface="Sniglet"/>
              </a:defRPr>
            </a:lvl3pPr>
            <a:lvl4pPr lvl="3">
              <a:buNone/>
              <a:defRPr sz="1200">
                <a:solidFill>
                  <a:schemeClr val="accent1"/>
                </a:solidFill>
                <a:latin typeface="Sniglet"/>
                <a:ea typeface="Sniglet"/>
                <a:cs typeface="Sniglet"/>
                <a:sym typeface="Sniglet"/>
              </a:defRPr>
            </a:lvl4pPr>
            <a:lvl5pPr lvl="4">
              <a:buNone/>
              <a:defRPr sz="1200">
                <a:solidFill>
                  <a:schemeClr val="accent1"/>
                </a:solidFill>
                <a:latin typeface="Sniglet"/>
                <a:ea typeface="Sniglet"/>
                <a:cs typeface="Sniglet"/>
                <a:sym typeface="Sniglet"/>
              </a:defRPr>
            </a:lvl5pPr>
            <a:lvl6pPr lvl="5">
              <a:buNone/>
              <a:defRPr sz="1200">
                <a:solidFill>
                  <a:schemeClr val="accent1"/>
                </a:solidFill>
                <a:latin typeface="Sniglet"/>
                <a:ea typeface="Sniglet"/>
                <a:cs typeface="Sniglet"/>
                <a:sym typeface="Sniglet"/>
              </a:defRPr>
            </a:lvl6pPr>
            <a:lvl7pPr lvl="6">
              <a:buNone/>
              <a:defRPr sz="1200">
                <a:solidFill>
                  <a:schemeClr val="accent1"/>
                </a:solidFill>
                <a:latin typeface="Sniglet"/>
                <a:ea typeface="Sniglet"/>
                <a:cs typeface="Sniglet"/>
                <a:sym typeface="Sniglet"/>
              </a:defRPr>
            </a:lvl7pPr>
            <a:lvl8pPr lvl="7">
              <a:buNone/>
              <a:defRPr sz="1200">
                <a:solidFill>
                  <a:schemeClr val="accent1"/>
                </a:solidFill>
                <a:latin typeface="Sniglet"/>
                <a:ea typeface="Sniglet"/>
                <a:cs typeface="Sniglet"/>
                <a:sym typeface="Sniglet"/>
              </a:defRPr>
            </a:lvl8pPr>
            <a:lvl9pPr lvl="8">
              <a:buNone/>
              <a:defRPr sz="1200">
                <a:solidFill>
                  <a:schemeClr val="accent1"/>
                </a:solidFill>
                <a:latin typeface="Sniglet"/>
                <a:ea typeface="Sniglet"/>
                <a:cs typeface="Sniglet"/>
                <a:sym typeface="Sniglet"/>
              </a:defRPr>
            </a:lvl9pPr>
          </a:lstStyle>
          <a:p>
            <a:pPr marL="0" lvl="0" indent="0" algn="l"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2"/>
          <p:cNvSpPr txBox="1">
            <a:spLocks noGrp="1"/>
          </p:cNvSpPr>
          <p:nvPr>
            <p:ph type="ctrTitle"/>
          </p:nvPr>
        </p:nvSpPr>
        <p:spPr>
          <a:xfrm>
            <a:off x="1547664" y="1161050"/>
            <a:ext cx="6910436" cy="1159800"/>
          </a:xfrm>
          <a:prstGeom prst="rect">
            <a:avLst/>
          </a:prstGeom>
        </p:spPr>
        <p:txBody>
          <a:bodyPr spcFirstLastPara="1" wrap="square" lIns="91425" tIns="91425" rIns="91425" bIns="91425" anchor="ctr" anchorCtr="0">
            <a:noAutofit/>
          </a:bodyPr>
          <a:lstStyle/>
          <a:p>
            <a:pPr lvl="0"/>
            <a:r>
              <a:rPr lang="pt-BR" dirty="0" smtClean="0"/>
              <a:t>PHP</a:t>
            </a:r>
            <a:endParaRPr dirty="0"/>
          </a:p>
        </p:txBody>
      </p:sp>
      <p:sp>
        <p:nvSpPr>
          <p:cNvPr id="3" name="Google Shape;753;p34"/>
          <p:cNvSpPr txBox="1">
            <a:spLocks/>
          </p:cNvSpPr>
          <p:nvPr/>
        </p:nvSpPr>
        <p:spPr>
          <a:xfrm>
            <a:off x="4089086" y="2270490"/>
            <a:ext cx="4659378" cy="246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1"/>
              </a:buClr>
              <a:buSzPts val="2600"/>
              <a:buFont typeface="Dosis"/>
              <a:buChar char="✘"/>
              <a:defRPr sz="2600" b="0" i="0" u="none" strike="noStrike" cap="none">
                <a:solidFill>
                  <a:schemeClr val="dk1"/>
                </a:solidFill>
                <a:latin typeface="Dosis"/>
                <a:ea typeface="Dosis"/>
                <a:cs typeface="Dosis"/>
                <a:sym typeface="Dosis"/>
              </a:defRPr>
            </a:lvl1pPr>
            <a:lvl2pPr marL="914400" marR="0" lvl="1" indent="-355600" algn="l" rtl="0">
              <a:lnSpc>
                <a:spcPct val="100000"/>
              </a:lnSpc>
              <a:spcBef>
                <a:spcPts val="0"/>
              </a:spcBef>
              <a:spcAft>
                <a:spcPts val="0"/>
              </a:spcAft>
              <a:buClr>
                <a:schemeClr val="dk1"/>
              </a:buClr>
              <a:buSzPts val="2000"/>
              <a:buFont typeface="Dosis"/>
              <a:buChar char="✗"/>
              <a:defRPr sz="2000" b="0" i="0" u="none" strike="noStrike" cap="none">
                <a:solidFill>
                  <a:schemeClr val="dk1"/>
                </a:solidFill>
                <a:latin typeface="Dosis"/>
                <a:ea typeface="Dosis"/>
                <a:cs typeface="Dosis"/>
                <a:sym typeface="Dosis"/>
              </a:defRPr>
            </a:lvl2pPr>
            <a:lvl3pPr marL="1371600" marR="0" lvl="2" indent="-355600" algn="l" rtl="0">
              <a:lnSpc>
                <a:spcPct val="100000"/>
              </a:lnSpc>
              <a:spcBef>
                <a:spcPts val="0"/>
              </a:spcBef>
              <a:spcAft>
                <a:spcPts val="0"/>
              </a:spcAft>
              <a:buClr>
                <a:schemeClr val="dk1"/>
              </a:buClr>
              <a:buSzPts val="2000"/>
              <a:buFont typeface="Dosis"/>
              <a:buChar char="■"/>
              <a:defRPr sz="2000" b="0" i="0" u="none" strike="noStrike" cap="none">
                <a:solidFill>
                  <a:schemeClr val="dk1"/>
                </a:solidFill>
                <a:latin typeface="Dosis"/>
                <a:ea typeface="Dosis"/>
                <a:cs typeface="Dosis"/>
                <a:sym typeface="Dosis"/>
              </a:defRPr>
            </a:lvl3pPr>
            <a:lvl4pPr marL="1828800" marR="0" lvl="3"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4pPr>
            <a:lvl5pPr marL="2286000" marR="0" lvl="4"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5pPr>
            <a:lvl6pPr marL="2743200" marR="0" lvl="5"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6pPr>
            <a:lvl7pPr marL="3200400" marR="0" lvl="6"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7pPr>
            <a:lvl8pPr marL="3657600" marR="0" lvl="7"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8pPr>
            <a:lvl9pPr marL="4114800" marR="0" lvl="8"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9pPr>
          </a:lstStyle>
          <a:p>
            <a:pPr marL="0" indent="0">
              <a:buFont typeface="Dosis"/>
              <a:buNone/>
            </a:pPr>
            <a:r>
              <a:rPr lang="pt-BR" sz="3600" b="1" dirty="0" err="1" smtClean="0"/>
              <a:t>Prof</a:t>
            </a:r>
            <a:r>
              <a:rPr lang="pt-BR" sz="3600" b="1" dirty="0" smtClean="0"/>
              <a:t>: Ederson da Costa</a:t>
            </a:r>
            <a:endParaRPr lang="pt-BR"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3"/>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tabLst>
                <a:tab pos="4929188" algn="l"/>
              </a:tabLst>
            </a:pPr>
            <a:r>
              <a:rPr lang="en" dirty="0" smtClean="0"/>
              <a:t>Retronando dados do banco</a:t>
            </a:r>
            <a:endParaRPr dirty="0"/>
          </a:p>
        </p:txBody>
      </p:sp>
      <p:sp>
        <p:nvSpPr>
          <p:cNvPr id="740" name="Google Shape;740;p33"/>
          <p:cNvSpPr txBox="1">
            <a:spLocks noGrp="1"/>
          </p:cNvSpPr>
          <p:nvPr>
            <p:ph type="body" idx="1"/>
          </p:nvPr>
        </p:nvSpPr>
        <p:spPr>
          <a:xfrm>
            <a:off x="747924" y="1297050"/>
            <a:ext cx="3680059" cy="3610800"/>
          </a:xfrm>
          <a:prstGeom prst="rect">
            <a:avLst/>
          </a:prstGeom>
        </p:spPr>
        <p:txBody>
          <a:bodyPr spcFirstLastPara="1" wrap="square" lIns="91425" tIns="91425" rIns="91425" bIns="91425" anchor="t" anchorCtr="0">
            <a:noAutofit/>
          </a:bodyPr>
          <a:lstStyle/>
          <a:p>
            <a:r>
              <a:rPr lang="pt-BR" sz="1800" dirty="0" smtClean="0">
                <a:latin typeface="Calibri" pitchFamily="34" charset="0"/>
                <a:cs typeface="Calibri" pitchFamily="34" charset="0"/>
              </a:rPr>
              <a:t>Primeiramente inclua os arquivos de validação e conexão com o banco.</a:t>
            </a:r>
          </a:p>
          <a:p>
            <a:r>
              <a:rPr lang="pt-BR" sz="1800" dirty="0" smtClean="0">
                <a:latin typeface="Calibri" pitchFamily="34" charset="0"/>
                <a:cs typeface="Calibri" pitchFamily="34" charset="0"/>
              </a:rPr>
              <a:t>Posteriormente crie uma variável para efetuar a consulta no banco, e a variável para efetuar a conexão:</a:t>
            </a:r>
            <a:endParaRPr lang="pt-BR" sz="1400" dirty="0" smtClean="0">
              <a:latin typeface="+mj-lt"/>
              <a:cs typeface="Calibri" pitchFamily="34" charset="0"/>
            </a:endParaRPr>
          </a:p>
          <a:p>
            <a:r>
              <a:rPr lang="en-US" sz="1400" dirty="0" smtClean="0">
                <a:latin typeface="+mj-lt"/>
              </a:rPr>
              <a:t>$query </a:t>
            </a:r>
            <a:r>
              <a:rPr lang="en-US" sz="1400" dirty="0">
                <a:latin typeface="+mj-lt"/>
              </a:rPr>
              <a:t>= "select * from user";</a:t>
            </a:r>
          </a:p>
          <a:p>
            <a:r>
              <a:rPr lang="en-US" sz="1400" dirty="0" smtClean="0">
                <a:latin typeface="+mj-lt"/>
              </a:rPr>
              <a:t>$</a:t>
            </a:r>
            <a:r>
              <a:rPr lang="en-US" sz="1400" dirty="0">
                <a:latin typeface="+mj-lt"/>
              </a:rPr>
              <a:t>result= </a:t>
            </a:r>
            <a:r>
              <a:rPr lang="en-US" sz="1400" dirty="0" err="1">
                <a:latin typeface="+mj-lt"/>
              </a:rPr>
              <a:t>mysqli_query</a:t>
            </a:r>
            <a:r>
              <a:rPr lang="en-US" sz="1400" dirty="0">
                <a:latin typeface="+mj-lt"/>
              </a:rPr>
              <a:t>($con, $query);</a:t>
            </a:r>
          </a:p>
          <a:p>
            <a:r>
              <a:rPr lang="en-US" sz="1400" dirty="0"/>
              <a:t/>
            </a:r>
            <a:br>
              <a:rPr lang="en-US" sz="1400" dirty="0"/>
            </a:br>
            <a:endParaRPr lang="en-US" sz="1400" dirty="0"/>
          </a:p>
          <a:p>
            <a:endParaRPr lang="pt-BR" sz="1400" dirty="0" smtClean="0">
              <a:latin typeface="Calibri" pitchFamily="34" charset="0"/>
              <a:cs typeface="Calibri" pitchFamily="34" charset="0"/>
            </a:endParaRPr>
          </a:p>
        </p:txBody>
      </p:sp>
      <p:sp>
        <p:nvSpPr>
          <p:cNvPr id="741" name="Google Shape;741;p33"/>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grpSp>
        <p:nvGrpSpPr>
          <p:cNvPr id="742" name="Google Shape;742;p33"/>
          <p:cNvGrpSpPr/>
          <p:nvPr/>
        </p:nvGrpSpPr>
        <p:grpSpPr>
          <a:xfrm>
            <a:off x="4427984" y="1851669"/>
            <a:ext cx="3899426" cy="2840541"/>
            <a:chOff x="1177450" y="241631"/>
            <a:chExt cx="6173152" cy="3616776"/>
          </a:xfrm>
        </p:grpSpPr>
        <p:sp>
          <p:nvSpPr>
            <p:cNvPr id="743" name="Google Shape;743;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155" r="5507" b="10595"/>
          <a:stretch/>
        </p:blipFill>
        <p:spPr bwMode="auto">
          <a:xfrm>
            <a:off x="4951255" y="2511256"/>
            <a:ext cx="2913899" cy="147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3"/>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tabLst>
                <a:tab pos="4929188" algn="l"/>
              </a:tabLst>
            </a:pPr>
            <a:r>
              <a:rPr lang="en" dirty="0" smtClean="0"/>
              <a:t>Retronando dados do banco</a:t>
            </a:r>
            <a:endParaRPr dirty="0"/>
          </a:p>
        </p:txBody>
      </p:sp>
      <p:sp>
        <p:nvSpPr>
          <p:cNvPr id="740" name="Google Shape;740;p33"/>
          <p:cNvSpPr txBox="1">
            <a:spLocks noGrp="1"/>
          </p:cNvSpPr>
          <p:nvPr>
            <p:ph type="body" idx="1"/>
          </p:nvPr>
        </p:nvSpPr>
        <p:spPr>
          <a:xfrm>
            <a:off x="747924" y="1297050"/>
            <a:ext cx="3680059" cy="3610800"/>
          </a:xfrm>
          <a:prstGeom prst="rect">
            <a:avLst/>
          </a:prstGeom>
        </p:spPr>
        <p:txBody>
          <a:bodyPr spcFirstLastPara="1" wrap="square" lIns="91425" tIns="91425" rIns="91425" bIns="91425" anchor="t" anchorCtr="0">
            <a:noAutofit/>
          </a:bodyPr>
          <a:lstStyle/>
          <a:p>
            <a:r>
              <a:rPr lang="pt-BR" sz="1800" dirty="0" smtClean="0">
                <a:latin typeface="Calibri" pitchFamily="34" charset="0"/>
                <a:cs typeface="Calibri" pitchFamily="34" charset="0"/>
              </a:rPr>
              <a:t>Em seguida crie a variável que receberá os dados de retorno do banco:</a:t>
            </a:r>
          </a:p>
          <a:p>
            <a:r>
              <a:rPr lang="en-US" sz="1300" dirty="0" smtClean="0">
                <a:latin typeface="+mj-lt"/>
              </a:rPr>
              <a:t>$</a:t>
            </a:r>
            <a:r>
              <a:rPr lang="en-US" sz="1300" dirty="0" err="1">
                <a:latin typeface="+mj-lt"/>
              </a:rPr>
              <a:t>retorno</a:t>
            </a:r>
            <a:r>
              <a:rPr lang="en-US" sz="1300" dirty="0">
                <a:latin typeface="+mj-lt"/>
              </a:rPr>
              <a:t> = </a:t>
            </a:r>
            <a:r>
              <a:rPr lang="en-US" sz="1300" dirty="0" err="1">
                <a:latin typeface="+mj-lt"/>
              </a:rPr>
              <a:t>mysqli_fetch_array</a:t>
            </a:r>
            <a:r>
              <a:rPr lang="en-US" sz="1300" dirty="0">
                <a:latin typeface="+mj-lt"/>
              </a:rPr>
              <a:t>($result</a:t>
            </a:r>
            <a:r>
              <a:rPr lang="en-US" sz="1300" dirty="0" smtClean="0">
                <a:latin typeface="+mj-lt"/>
              </a:rPr>
              <a:t>)</a:t>
            </a:r>
          </a:p>
          <a:p>
            <a:endParaRPr lang="en-US" sz="1300" dirty="0">
              <a:latin typeface="+mj-lt"/>
            </a:endParaRPr>
          </a:p>
          <a:p>
            <a:r>
              <a:rPr lang="pt-BR" sz="1800" dirty="0" smtClean="0">
                <a:latin typeface="Calibri" pitchFamily="34" charset="0"/>
                <a:cs typeface="Calibri" pitchFamily="34" charset="0"/>
              </a:rPr>
              <a:t>Agora basta manipular os dados chamando a variável, seguida do cabeçalho da lista do banco:</a:t>
            </a:r>
          </a:p>
          <a:p>
            <a:r>
              <a:rPr lang="pt-BR" sz="1400" dirty="0">
                <a:latin typeface="+mj-lt"/>
              </a:rPr>
              <a:t>echo $retorno["</a:t>
            </a:r>
            <a:r>
              <a:rPr lang="pt-BR" sz="1400" dirty="0" err="1">
                <a:latin typeface="+mj-lt"/>
              </a:rPr>
              <a:t>username</a:t>
            </a:r>
            <a:r>
              <a:rPr lang="pt-BR" sz="1400" dirty="0" smtClean="0">
                <a:latin typeface="+mj-lt"/>
              </a:rPr>
              <a:t>"];</a:t>
            </a:r>
          </a:p>
          <a:p>
            <a:r>
              <a:rPr lang="pt-BR" sz="1400" dirty="0" smtClean="0">
                <a:latin typeface="+mj-lt"/>
              </a:rPr>
              <a:t>echo </a:t>
            </a:r>
            <a:r>
              <a:rPr lang="pt-BR" sz="1400" dirty="0">
                <a:latin typeface="+mj-lt"/>
              </a:rPr>
              <a:t>$retorno["</a:t>
            </a:r>
            <a:r>
              <a:rPr lang="pt-BR" sz="1400" dirty="0" err="1">
                <a:latin typeface="+mj-lt"/>
              </a:rPr>
              <a:t>password</a:t>
            </a:r>
            <a:r>
              <a:rPr lang="pt-BR" sz="1400" dirty="0" smtClean="0">
                <a:latin typeface="+mj-lt"/>
              </a:rPr>
              <a:t>"];</a:t>
            </a:r>
          </a:p>
          <a:p>
            <a:r>
              <a:rPr lang="pt-BR" sz="1400" dirty="0" smtClean="0">
                <a:latin typeface="+mj-lt"/>
              </a:rPr>
              <a:t>echo </a:t>
            </a:r>
            <a:r>
              <a:rPr lang="pt-BR" sz="1400" dirty="0">
                <a:latin typeface="+mj-lt"/>
              </a:rPr>
              <a:t>$retorno["setor</a:t>
            </a:r>
            <a:r>
              <a:rPr lang="pt-BR" sz="1400" dirty="0" smtClean="0">
                <a:latin typeface="+mj-lt"/>
              </a:rPr>
              <a:t>"];</a:t>
            </a:r>
            <a:endParaRPr lang="pt-BR" sz="1800" dirty="0">
              <a:latin typeface="Calibri" pitchFamily="34" charset="0"/>
              <a:cs typeface="Calibri" pitchFamily="34" charset="0"/>
            </a:endParaRPr>
          </a:p>
          <a:p>
            <a:endParaRPr lang="pt-BR" sz="1400" dirty="0" smtClean="0">
              <a:latin typeface="Calibri" pitchFamily="34" charset="0"/>
              <a:cs typeface="Calibri" pitchFamily="34" charset="0"/>
            </a:endParaRPr>
          </a:p>
        </p:txBody>
      </p:sp>
      <p:sp>
        <p:nvSpPr>
          <p:cNvPr id="741" name="Google Shape;741;p33"/>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grpSp>
        <p:nvGrpSpPr>
          <p:cNvPr id="742" name="Google Shape;742;p33"/>
          <p:cNvGrpSpPr/>
          <p:nvPr/>
        </p:nvGrpSpPr>
        <p:grpSpPr>
          <a:xfrm>
            <a:off x="4427984" y="1851669"/>
            <a:ext cx="3899426" cy="2840541"/>
            <a:chOff x="1177450" y="241631"/>
            <a:chExt cx="6173152" cy="3616776"/>
          </a:xfrm>
        </p:grpSpPr>
        <p:sp>
          <p:nvSpPr>
            <p:cNvPr id="743" name="Google Shape;743;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155" r="5507" b="10595"/>
          <a:stretch/>
        </p:blipFill>
        <p:spPr bwMode="auto">
          <a:xfrm>
            <a:off x="4951255" y="2511256"/>
            <a:ext cx="2913899" cy="147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8669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3"/>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tabLst>
                <a:tab pos="4929188" algn="l"/>
              </a:tabLst>
            </a:pPr>
            <a:r>
              <a:rPr lang="en" dirty="0" smtClean="0"/>
              <a:t>Retronando dados do banco</a:t>
            </a:r>
            <a:endParaRPr dirty="0"/>
          </a:p>
        </p:txBody>
      </p:sp>
      <p:sp>
        <p:nvSpPr>
          <p:cNvPr id="740" name="Google Shape;740;p33"/>
          <p:cNvSpPr txBox="1">
            <a:spLocks noGrp="1"/>
          </p:cNvSpPr>
          <p:nvPr>
            <p:ph type="body" idx="1"/>
          </p:nvPr>
        </p:nvSpPr>
        <p:spPr>
          <a:xfrm>
            <a:off x="747924" y="1297050"/>
            <a:ext cx="3680059" cy="3610800"/>
          </a:xfrm>
          <a:prstGeom prst="rect">
            <a:avLst/>
          </a:prstGeom>
        </p:spPr>
        <p:txBody>
          <a:bodyPr spcFirstLastPara="1" wrap="square" lIns="91425" tIns="91425" rIns="91425" bIns="91425" anchor="t" anchorCtr="0">
            <a:noAutofit/>
          </a:bodyPr>
          <a:lstStyle/>
          <a:p>
            <a:r>
              <a:rPr lang="pt-BR" sz="1800" dirty="0" smtClean="0">
                <a:latin typeface="Calibri" pitchFamily="34" charset="0"/>
                <a:cs typeface="Calibri" pitchFamily="34" charset="0"/>
              </a:rPr>
              <a:t>Geralmente o retorno do banco envolve várias linhas, assim, se faz necessário incluir os dados em uma tabela. Para isso utilizarem uma estrutura de repetição para que sejam impressas todas as linhas, sem a qual teríamos apenas a primeira linha impressa.</a:t>
            </a:r>
            <a:endParaRPr lang="pt-BR" sz="1400" dirty="0" smtClean="0">
              <a:latin typeface="Calibri" pitchFamily="34" charset="0"/>
              <a:cs typeface="Calibri" pitchFamily="34" charset="0"/>
            </a:endParaRPr>
          </a:p>
        </p:txBody>
      </p:sp>
      <p:sp>
        <p:nvSpPr>
          <p:cNvPr id="741" name="Google Shape;741;p33"/>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grpSp>
        <p:nvGrpSpPr>
          <p:cNvPr id="742" name="Google Shape;742;p33"/>
          <p:cNvGrpSpPr/>
          <p:nvPr/>
        </p:nvGrpSpPr>
        <p:grpSpPr>
          <a:xfrm>
            <a:off x="4427984" y="1851669"/>
            <a:ext cx="3899426" cy="2840541"/>
            <a:chOff x="1177450" y="241631"/>
            <a:chExt cx="6173152" cy="3616776"/>
          </a:xfrm>
        </p:grpSpPr>
        <p:sp>
          <p:nvSpPr>
            <p:cNvPr id="743" name="Google Shape;743;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155" r="5507" b="10595"/>
          <a:stretch/>
        </p:blipFill>
        <p:spPr bwMode="auto">
          <a:xfrm>
            <a:off x="4951255" y="2511256"/>
            <a:ext cx="2913899" cy="147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218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3"/>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tabLst>
                <a:tab pos="4929188" algn="l"/>
              </a:tabLst>
            </a:pPr>
            <a:r>
              <a:rPr lang="en" dirty="0" smtClean="0"/>
              <a:t>Retronando dados do banco</a:t>
            </a:r>
            <a:endParaRPr dirty="0"/>
          </a:p>
        </p:txBody>
      </p:sp>
      <p:sp>
        <p:nvSpPr>
          <p:cNvPr id="740" name="Google Shape;740;p33"/>
          <p:cNvSpPr txBox="1">
            <a:spLocks noGrp="1"/>
          </p:cNvSpPr>
          <p:nvPr>
            <p:ph type="body" idx="1"/>
          </p:nvPr>
        </p:nvSpPr>
        <p:spPr>
          <a:xfrm>
            <a:off x="747924" y="1297050"/>
            <a:ext cx="3680059" cy="3610800"/>
          </a:xfrm>
          <a:prstGeom prst="rect">
            <a:avLst/>
          </a:prstGeom>
        </p:spPr>
        <p:txBody>
          <a:bodyPr spcFirstLastPara="1" wrap="square" lIns="91425" tIns="91425" rIns="91425" bIns="91425" anchor="t" anchorCtr="0">
            <a:noAutofit/>
          </a:bodyPr>
          <a:lstStyle/>
          <a:p>
            <a:r>
              <a:rPr lang="pt-BR" sz="1400" dirty="0"/>
              <a:t>&lt;</a:t>
            </a:r>
            <a:r>
              <a:rPr lang="pt-BR" sz="1400" dirty="0" err="1" smtClean="0"/>
              <a:t>table</a:t>
            </a:r>
            <a:r>
              <a:rPr lang="pt-BR" sz="1400" dirty="0" smtClean="0"/>
              <a:t>&gt;</a:t>
            </a:r>
            <a:endParaRPr lang="pt-BR" sz="1400" dirty="0"/>
          </a:p>
          <a:p>
            <a:r>
              <a:rPr lang="pt-BR" sz="1400" dirty="0"/>
              <a:t>&lt;</a:t>
            </a:r>
            <a:r>
              <a:rPr lang="pt-BR" sz="1400" dirty="0" err="1"/>
              <a:t>thead</a:t>
            </a:r>
            <a:r>
              <a:rPr lang="pt-BR" sz="1400" dirty="0"/>
              <a:t>&gt;</a:t>
            </a:r>
          </a:p>
          <a:p>
            <a:r>
              <a:rPr lang="pt-BR" sz="1400" dirty="0"/>
              <a:t>  &lt;</a:t>
            </a:r>
            <a:r>
              <a:rPr lang="pt-BR" sz="1400" dirty="0" err="1"/>
              <a:t>tr</a:t>
            </a:r>
            <a:r>
              <a:rPr lang="pt-BR" sz="1400" dirty="0"/>
              <a:t>&gt;</a:t>
            </a:r>
          </a:p>
          <a:p>
            <a:r>
              <a:rPr lang="pt-BR" sz="1400" dirty="0"/>
              <a:t>    &lt;</a:t>
            </a:r>
            <a:r>
              <a:rPr lang="pt-BR" sz="1400" dirty="0" err="1" smtClean="0"/>
              <a:t>th</a:t>
            </a:r>
            <a:r>
              <a:rPr lang="pt-BR" sz="1400" dirty="0" smtClean="0"/>
              <a:t>&gt;Nome</a:t>
            </a:r>
            <a:r>
              <a:rPr lang="pt-BR" sz="1400" dirty="0"/>
              <a:t>&lt;/</a:t>
            </a:r>
            <a:r>
              <a:rPr lang="pt-BR" sz="1400" dirty="0" err="1"/>
              <a:t>th</a:t>
            </a:r>
            <a:r>
              <a:rPr lang="pt-BR" sz="1400" dirty="0"/>
              <a:t>&gt;</a:t>
            </a:r>
          </a:p>
          <a:p>
            <a:r>
              <a:rPr lang="pt-BR" sz="1400" dirty="0"/>
              <a:t>    &lt;</a:t>
            </a:r>
            <a:r>
              <a:rPr lang="pt-BR" sz="1400" dirty="0" err="1" smtClean="0"/>
              <a:t>th</a:t>
            </a:r>
            <a:r>
              <a:rPr lang="pt-BR" sz="1400" dirty="0" smtClean="0"/>
              <a:t>&gt;Senha</a:t>
            </a:r>
            <a:r>
              <a:rPr lang="pt-BR" sz="1400" dirty="0"/>
              <a:t>&lt;/</a:t>
            </a:r>
            <a:r>
              <a:rPr lang="pt-BR" sz="1400" dirty="0" err="1"/>
              <a:t>th</a:t>
            </a:r>
            <a:r>
              <a:rPr lang="pt-BR" sz="1400" dirty="0"/>
              <a:t>&gt;</a:t>
            </a:r>
          </a:p>
          <a:p>
            <a:r>
              <a:rPr lang="pt-BR" sz="1400" dirty="0"/>
              <a:t>    &lt;</a:t>
            </a:r>
            <a:r>
              <a:rPr lang="pt-BR" sz="1400" dirty="0" err="1" smtClean="0"/>
              <a:t>th</a:t>
            </a:r>
            <a:r>
              <a:rPr lang="pt-BR" sz="1400" dirty="0" smtClean="0"/>
              <a:t>&gt;Setor</a:t>
            </a:r>
            <a:r>
              <a:rPr lang="pt-BR" sz="1400" dirty="0"/>
              <a:t>&lt;/</a:t>
            </a:r>
            <a:r>
              <a:rPr lang="pt-BR" sz="1400" dirty="0" err="1"/>
              <a:t>th</a:t>
            </a:r>
            <a:r>
              <a:rPr lang="pt-BR" sz="1400" dirty="0"/>
              <a:t>&gt;</a:t>
            </a:r>
          </a:p>
          <a:p>
            <a:r>
              <a:rPr lang="pt-BR" sz="1400" dirty="0"/>
              <a:t>  &lt;/</a:t>
            </a:r>
            <a:r>
              <a:rPr lang="pt-BR" sz="1400" dirty="0" err="1"/>
              <a:t>tr</a:t>
            </a:r>
            <a:r>
              <a:rPr lang="pt-BR" sz="1400" dirty="0"/>
              <a:t>&gt;</a:t>
            </a:r>
          </a:p>
          <a:p>
            <a:r>
              <a:rPr lang="pt-BR" sz="1400" dirty="0"/>
              <a:t>&lt;/</a:t>
            </a:r>
            <a:r>
              <a:rPr lang="pt-BR" sz="1400" dirty="0" err="1"/>
              <a:t>thead</a:t>
            </a:r>
            <a:r>
              <a:rPr lang="pt-BR" sz="1400" dirty="0"/>
              <a:t>&gt;</a:t>
            </a:r>
          </a:p>
          <a:p>
            <a:r>
              <a:rPr lang="pt-BR" sz="1400" dirty="0">
                <a:solidFill>
                  <a:srgbClr val="00B050"/>
                </a:solidFill>
              </a:rPr>
              <a:t>&lt;?</a:t>
            </a:r>
            <a:r>
              <a:rPr lang="pt-BR" sz="1400" dirty="0" err="1">
                <a:solidFill>
                  <a:srgbClr val="00B050"/>
                </a:solidFill>
              </a:rPr>
              <a:t>php</a:t>
            </a:r>
            <a:r>
              <a:rPr lang="pt-BR" sz="1400" dirty="0">
                <a:solidFill>
                  <a:srgbClr val="00B050"/>
                </a:solidFill>
              </a:rPr>
              <a:t> </a:t>
            </a:r>
            <a:r>
              <a:rPr lang="pt-BR" sz="1400" dirty="0" err="1">
                <a:solidFill>
                  <a:srgbClr val="00B050"/>
                </a:solidFill>
              </a:rPr>
              <a:t>while</a:t>
            </a:r>
            <a:r>
              <a:rPr lang="pt-BR" sz="1400" dirty="0">
                <a:solidFill>
                  <a:srgbClr val="00B050"/>
                </a:solidFill>
              </a:rPr>
              <a:t> ($retorno = </a:t>
            </a:r>
            <a:r>
              <a:rPr lang="pt-BR" sz="1400" dirty="0" err="1">
                <a:solidFill>
                  <a:srgbClr val="00B050"/>
                </a:solidFill>
              </a:rPr>
              <a:t>mysqli_fetch_array</a:t>
            </a:r>
            <a:r>
              <a:rPr lang="pt-BR" sz="1400" dirty="0">
                <a:solidFill>
                  <a:srgbClr val="00B050"/>
                </a:solidFill>
              </a:rPr>
              <a:t>($</a:t>
            </a:r>
            <a:r>
              <a:rPr lang="pt-BR" sz="1400" dirty="0" err="1">
                <a:solidFill>
                  <a:srgbClr val="00B050"/>
                </a:solidFill>
              </a:rPr>
              <a:t>result</a:t>
            </a:r>
            <a:r>
              <a:rPr lang="pt-BR" sz="1400" dirty="0">
                <a:solidFill>
                  <a:srgbClr val="00B050"/>
                </a:solidFill>
              </a:rPr>
              <a:t>)){</a:t>
            </a:r>
          </a:p>
          <a:p>
            <a:r>
              <a:rPr lang="pt-BR" sz="1400" dirty="0">
                <a:solidFill>
                  <a:srgbClr val="00B050"/>
                </a:solidFill>
              </a:rPr>
              <a:t> </a:t>
            </a:r>
            <a:r>
              <a:rPr lang="pt-BR" sz="1400" dirty="0" smtClean="0">
                <a:solidFill>
                  <a:srgbClr val="00B050"/>
                </a:solidFill>
              </a:rPr>
              <a:t>?&gt;</a:t>
            </a:r>
            <a:endParaRPr lang="pt-BR" sz="1400" dirty="0">
              <a:solidFill>
                <a:srgbClr val="00B050"/>
              </a:solidFill>
            </a:endParaRPr>
          </a:p>
        </p:txBody>
      </p:sp>
      <p:sp>
        <p:nvSpPr>
          <p:cNvPr id="741" name="Google Shape;741;p33"/>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grpSp>
        <p:nvGrpSpPr>
          <p:cNvPr id="742" name="Google Shape;742;p33"/>
          <p:cNvGrpSpPr/>
          <p:nvPr/>
        </p:nvGrpSpPr>
        <p:grpSpPr>
          <a:xfrm>
            <a:off x="4427984" y="1851669"/>
            <a:ext cx="3899426" cy="2840541"/>
            <a:chOff x="1177450" y="241631"/>
            <a:chExt cx="6173152" cy="3616776"/>
          </a:xfrm>
        </p:grpSpPr>
        <p:sp>
          <p:nvSpPr>
            <p:cNvPr id="743" name="Google Shape;743;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155" r="5507" b="10595"/>
          <a:stretch/>
        </p:blipFill>
        <p:spPr bwMode="auto">
          <a:xfrm>
            <a:off x="4951255" y="2511256"/>
            <a:ext cx="2913899" cy="147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107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33"/>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tabLst>
                <a:tab pos="4929188" algn="l"/>
              </a:tabLst>
            </a:pPr>
            <a:r>
              <a:rPr lang="en" dirty="0" smtClean="0"/>
              <a:t>Retronando dados do banco</a:t>
            </a:r>
            <a:endParaRPr dirty="0"/>
          </a:p>
        </p:txBody>
      </p:sp>
      <p:sp>
        <p:nvSpPr>
          <p:cNvPr id="740" name="Google Shape;740;p33"/>
          <p:cNvSpPr txBox="1">
            <a:spLocks noGrp="1"/>
          </p:cNvSpPr>
          <p:nvPr>
            <p:ph type="body" idx="1"/>
          </p:nvPr>
        </p:nvSpPr>
        <p:spPr>
          <a:xfrm>
            <a:off x="747924" y="1297050"/>
            <a:ext cx="3680059" cy="3610800"/>
          </a:xfrm>
          <a:prstGeom prst="rect">
            <a:avLst/>
          </a:prstGeom>
        </p:spPr>
        <p:txBody>
          <a:bodyPr spcFirstLastPara="1" wrap="square" lIns="91425" tIns="91425" rIns="91425" bIns="91425" anchor="t" anchorCtr="0">
            <a:noAutofit/>
          </a:bodyPr>
          <a:lstStyle/>
          <a:p>
            <a:r>
              <a:rPr lang="pt-BR" sz="1400" dirty="0" smtClean="0"/>
              <a:t>&lt;</a:t>
            </a:r>
            <a:r>
              <a:rPr lang="pt-BR" sz="1400" dirty="0" err="1"/>
              <a:t>tbody</a:t>
            </a:r>
            <a:r>
              <a:rPr lang="pt-BR" sz="1400" dirty="0"/>
              <a:t>&gt;</a:t>
            </a:r>
          </a:p>
          <a:p>
            <a:r>
              <a:rPr lang="pt-BR" sz="1400" dirty="0"/>
              <a:t>  &lt;</a:t>
            </a:r>
            <a:r>
              <a:rPr lang="pt-BR" sz="1400" dirty="0" err="1"/>
              <a:t>tr</a:t>
            </a:r>
            <a:r>
              <a:rPr lang="pt-BR" sz="1400" dirty="0"/>
              <a:t>&gt;</a:t>
            </a:r>
          </a:p>
          <a:p>
            <a:r>
              <a:rPr lang="pt-BR" sz="1400" dirty="0"/>
              <a:t>    &lt;</a:t>
            </a:r>
            <a:r>
              <a:rPr lang="pt-BR" sz="1400" dirty="0" err="1" smtClean="0"/>
              <a:t>td</a:t>
            </a:r>
            <a:r>
              <a:rPr lang="pt-BR" sz="1400" dirty="0" smtClean="0"/>
              <a:t> </a:t>
            </a:r>
            <a:r>
              <a:rPr lang="pt-BR" sz="1400" dirty="0" smtClean="0">
                <a:solidFill>
                  <a:srgbClr val="00B050"/>
                </a:solidFill>
              </a:rPr>
              <a:t>&gt;&lt;?</a:t>
            </a:r>
            <a:r>
              <a:rPr lang="pt-BR" sz="1400" dirty="0" err="1" smtClean="0">
                <a:solidFill>
                  <a:srgbClr val="00B050"/>
                </a:solidFill>
              </a:rPr>
              <a:t>php</a:t>
            </a:r>
            <a:r>
              <a:rPr lang="pt-BR" sz="1400" dirty="0" smtClean="0">
                <a:solidFill>
                  <a:srgbClr val="00B050"/>
                </a:solidFill>
              </a:rPr>
              <a:t> echo $retorno["</a:t>
            </a:r>
            <a:r>
              <a:rPr lang="pt-BR" sz="1400" dirty="0" err="1" smtClean="0">
                <a:solidFill>
                  <a:srgbClr val="00B050"/>
                </a:solidFill>
              </a:rPr>
              <a:t>username</a:t>
            </a:r>
            <a:r>
              <a:rPr lang="pt-BR" sz="1400" dirty="0" smtClean="0">
                <a:solidFill>
                  <a:srgbClr val="00B050"/>
                </a:solidFill>
              </a:rPr>
              <a:t>"];?&gt;</a:t>
            </a:r>
            <a:r>
              <a:rPr lang="pt-BR" sz="1400" dirty="0" smtClean="0"/>
              <a:t>&lt;/</a:t>
            </a:r>
            <a:r>
              <a:rPr lang="pt-BR" sz="1400" dirty="0" err="1"/>
              <a:t>td</a:t>
            </a:r>
            <a:r>
              <a:rPr lang="pt-BR" sz="1400" dirty="0"/>
              <a:t>&gt;</a:t>
            </a:r>
          </a:p>
          <a:p>
            <a:r>
              <a:rPr lang="pt-BR" sz="1400" dirty="0"/>
              <a:t>    &lt;</a:t>
            </a:r>
            <a:r>
              <a:rPr lang="pt-BR" sz="1400" dirty="0" err="1" smtClean="0"/>
              <a:t>td</a:t>
            </a:r>
            <a:r>
              <a:rPr lang="pt-BR" sz="1400" dirty="0" smtClean="0">
                <a:solidFill>
                  <a:srgbClr val="00B050"/>
                </a:solidFill>
              </a:rPr>
              <a:t>&gt;&lt;?</a:t>
            </a:r>
            <a:r>
              <a:rPr lang="pt-BR" sz="1400" dirty="0" err="1">
                <a:solidFill>
                  <a:srgbClr val="00B050"/>
                </a:solidFill>
              </a:rPr>
              <a:t>php</a:t>
            </a:r>
            <a:r>
              <a:rPr lang="pt-BR" sz="1400" dirty="0">
                <a:solidFill>
                  <a:srgbClr val="00B050"/>
                </a:solidFill>
              </a:rPr>
              <a:t> echo $retorno["</a:t>
            </a:r>
            <a:r>
              <a:rPr lang="pt-BR" sz="1400" dirty="0" err="1">
                <a:solidFill>
                  <a:srgbClr val="00B050"/>
                </a:solidFill>
              </a:rPr>
              <a:t>password</a:t>
            </a:r>
            <a:r>
              <a:rPr lang="pt-BR" sz="1400" dirty="0">
                <a:solidFill>
                  <a:srgbClr val="00B050"/>
                </a:solidFill>
              </a:rPr>
              <a:t>"];?&gt;</a:t>
            </a:r>
            <a:r>
              <a:rPr lang="pt-BR" sz="1400" dirty="0"/>
              <a:t>&lt;/</a:t>
            </a:r>
            <a:r>
              <a:rPr lang="pt-BR" sz="1400" dirty="0" err="1"/>
              <a:t>td</a:t>
            </a:r>
            <a:r>
              <a:rPr lang="pt-BR" sz="1400" dirty="0"/>
              <a:t>&gt;</a:t>
            </a:r>
          </a:p>
          <a:p>
            <a:r>
              <a:rPr lang="pt-BR" sz="1400" dirty="0"/>
              <a:t>    &lt;</a:t>
            </a:r>
            <a:r>
              <a:rPr lang="pt-BR" sz="1400" dirty="0" err="1" smtClean="0"/>
              <a:t>td</a:t>
            </a:r>
            <a:r>
              <a:rPr lang="pt-BR" sz="1400" dirty="0" smtClean="0">
                <a:solidFill>
                  <a:srgbClr val="00B050"/>
                </a:solidFill>
              </a:rPr>
              <a:t>&gt;&lt;?</a:t>
            </a:r>
            <a:r>
              <a:rPr lang="pt-BR" sz="1400" dirty="0" err="1">
                <a:solidFill>
                  <a:srgbClr val="00B050"/>
                </a:solidFill>
              </a:rPr>
              <a:t>php</a:t>
            </a:r>
            <a:r>
              <a:rPr lang="pt-BR" sz="1400" dirty="0">
                <a:solidFill>
                  <a:srgbClr val="00B050"/>
                </a:solidFill>
              </a:rPr>
              <a:t> echo $retorno["setor"];?&gt;</a:t>
            </a:r>
            <a:r>
              <a:rPr lang="pt-BR" sz="1400" dirty="0"/>
              <a:t>&lt;/</a:t>
            </a:r>
            <a:r>
              <a:rPr lang="pt-BR" sz="1400" dirty="0" err="1"/>
              <a:t>td</a:t>
            </a:r>
            <a:r>
              <a:rPr lang="pt-BR" sz="1400" dirty="0"/>
              <a:t>&gt;</a:t>
            </a:r>
          </a:p>
          <a:p>
            <a:r>
              <a:rPr lang="pt-BR" sz="1400" dirty="0"/>
              <a:t>  &lt;/</a:t>
            </a:r>
            <a:r>
              <a:rPr lang="pt-BR" sz="1400" dirty="0" err="1"/>
              <a:t>tr</a:t>
            </a:r>
            <a:r>
              <a:rPr lang="pt-BR" sz="1400" dirty="0"/>
              <a:t>&gt;</a:t>
            </a:r>
          </a:p>
          <a:p>
            <a:r>
              <a:rPr lang="pt-BR" sz="1400" dirty="0"/>
              <a:t>  &lt;?</a:t>
            </a:r>
            <a:r>
              <a:rPr lang="pt-BR" sz="1400" dirty="0" err="1"/>
              <a:t>php</a:t>
            </a:r>
            <a:r>
              <a:rPr lang="pt-BR" sz="1400" dirty="0"/>
              <a:t> }?&gt;</a:t>
            </a:r>
          </a:p>
          <a:p>
            <a:r>
              <a:rPr lang="pt-BR" sz="1400" dirty="0"/>
              <a:t>&lt;/</a:t>
            </a:r>
            <a:r>
              <a:rPr lang="pt-BR" sz="1400" dirty="0" err="1"/>
              <a:t>tbody</a:t>
            </a:r>
            <a:r>
              <a:rPr lang="pt-BR" sz="1400" dirty="0"/>
              <a:t>&gt;</a:t>
            </a:r>
          </a:p>
          <a:p>
            <a:r>
              <a:rPr lang="pt-BR" sz="1400" dirty="0"/>
              <a:t>&lt;/</a:t>
            </a:r>
            <a:r>
              <a:rPr lang="pt-BR" sz="1400" dirty="0" err="1"/>
              <a:t>table</a:t>
            </a:r>
            <a:r>
              <a:rPr lang="pt-BR" sz="1400" dirty="0"/>
              <a:t>&gt;</a:t>
            </a:r>
          </a:p>
        </p:txBody>
      </p:sp>
      <p:sp>
        <p:nvSpPr>
          <p:cNvPr id="741" name="Google Shape;741;p33"/>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grpSp>
        <p:nvGrpSpPr>
          <p:cNvPr id="742" name="Google Shape;742;p33"/>
          <p:cNvGrpSpPr/>
          <p:nvPr/>
        </p:nvGrpSpPr>
        <p:grpSpPr>
          <a:xfrm>
            <a:off x="4427984" y="1851669"/>
            <a:ext cx="3899426" cy="2840541"/>
            <a:chOff x="1177450" y="241631"/>
            <a:chExt cx="6173152" cy="3616776"/>
          </a:xfrm>
        </p:grpSpPr>
        <p:sp>
          <p:nvSpPr>
            <p:cNvPr id="743" name="Google Shape;743;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155" r="5507" b="10595"/>
          <a:stretch/>
        </p:blipFill>
        <p:spPr bwMode="auto">
          <a:xfrm>
            <a:off x="4951255" y="2511256"/>
            <a:ext cx="2913899" cy="1478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692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4"/>
          <p:cNvSpPr txBox="1">
            <a:spLocks noGrp="1"/>
          </p:cNvSpPr>
          <p:nvPr>
            <p:ph type="ctrTitle" idx="4294967295"/>
          </p:nvPr>
        </p:nvSpPr>
        <p:spPr>
          <a:xfrm>
            <a:off x="3657038" y="1073100"/>
            <a:ext cx="3229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THANKS!</a:t>
            </a:r>
            <a:endParaRPr sz="6000"/>
          </a:p>
        </p:txBody>
      </p:sp>
      <p:sp>
        <p:nvSpPr>
          <p:cNvPr id="753" name="Google Shape;753;p34"/>
          <p:cNvSpPr txBox="1">
            <a:spLocks noGrp="1"/>
          </p:cNvSpPr>
          <p:nvPr>
            <p:ph type="body" idx="4294967295"/>
          </p:nvPr>
        </p:nvSpPr>
        <p:spPr>
          <a:xfrm>
            <a:off x="3657038" y="2119105"/>
            <a:ext cx="3723274"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smtClean="0"/>
              <a:t>Alguma pergunta?</a:t>
            </a:r>
            <a:endParaRPr dirty="0"/>
          </a:p>
          <a:p>
            <a:pPr marL="457200" lvl="0" indent="-355600" algn="l" rtl="0">
              <a:spcBef>
                <a:spcPts val="0"/>
              </a:spcBef>
              <a:spcAft>
                <a:spcPts val="0"/>
              </a:spcAft>
              <a:buSzPts val="2000"/>
              <a:buChar char="✘"/>
            </a:pPr>
            <a:r>
              <a:rPr lang="en" sz="2000" dirty="0" smtClean="0"/>
              <a:t>edersondacosta@hotmail.com</a:t>
            </a:r>
            <a:endParaRPr sz="2000" dirty="0"/>
          </a:p>
        </p:txBody>
      </p:sp>
      <p:sp>
        <p:nvSpPr>
          <p:cNvPr id="754" name="Google Shape;754;p34"/>
          <p:cNvSpPr/>
          <p:nvPr/>
        </p:nvSpPr>
        <p:spPr>
          <a:xfrm>
            <a:off x="2257757" y="1402659"/>
            <a:ext cx="1180108" cy="1089975"/>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C78D8"/>
              </a:solidFill>
            </a:endParaRPr>
          </a:p>
        </p:txBody>
      </p:sp>
      <p:sp>
        <p:nvSpPr>
          <p:cNvPr id="755" name="Google Shape;755;p34"/>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riar template">
  <a:themeElements>
    <a:clrScheme name="Custom 347">
      <a:dk1>
        <a:srgbClr val="3D4965"/>
      </a:dk1>
      <a:lt1>
        <a:srgbClr val="FFFFFF"/>
      </a:lt1>
      <a:dk2>
        <a:srgbClr val="1C4587"/>
      </a:dk2>
      <a:lt2>
        <a:srgbClr val="F3F3F3"/>
      </a:lt2>
      <a:accent1>
        <a:srgbClr val="3C78D8"/>
      </a:accent1>
      <a:accent2>
        <a:srgbClr val="89ABE6"/>
      </a:accent2>
      <a:accent3>
        <a:srgbClr val="8EA3C3"/>
      </a:accent3>
      <a:accent4>
        <a:srgbClr val="EFEFEF"/>
      </a:accent4>
      <a:accent5>
        <a:srgbClr val="D9D9D9"/>
      </a:accent5>
      <a:accent6>
        <a:srgbClr val="C9DAF8"/>
      </a:accent6>
      <a:hlink>
        <a:srgbClr val="3C78D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5366</TotalTime>
  <Words>239</Words>
  <Application>Microsoft Office PowerPoint</Application>
  <PresentationFormat>Apresentação na tela (16:9)</PresentationFormat>
  <Paragraphs>53</Paragraphs>
  <Slides>7</Slides>
  <Notes>7</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Sniglet</vt:lpstr>
      <vt:lpstr>Arial</vt:lpstr>
      <vt:lpstr>Calibri</vt:lpstr>
      <vt:lpstr>Dosis</vt:lpstr>
      <vt:lpstr>Friar template</vt:lpstr>
      <vt:lpstr>PHP</vt:lpstr>
      <vt:lpstr>Retronando dados do banco</vt:lpstr>
      <vt:lpstr>Retronando dados do banco</vt:lpstr>
      <vt:lpstr>Retronando dados do banco</vt:lpstr>
      <vt:lpstr>Retronando dados do banco</vt:lpstr>
      <vt:lpstr>Retronando dados do banco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Arquitetura de Sistemas Cloud Computing</dc:title>
  <dc:creator>Ederson</dc:creator>
  <cp:lastModifiedBy>Ederson</cp:lastModifiedBy>
  <cp:revision>128</cp:revision>
  <dcterms:modified xsi:type="dcterms:W3CDTF">2024-03-31T03:10:39Z</dcterms:modified>
</cp:coreProperties>
</file>