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77" r:id="rId3"/>
    <p:sldId id="298" r:id="rId4"/>
    <p:sldId id="299" r:id="rId5"/>
    <p:sldId id="300" r:id="rId6"/>
    <p:sldId id="301" r:id="rId7"/>
    <p:sldId id="302" r:id="rId8"/>
    <p:sldId id="304" r:id="rId9"/>
    <p:sldId id="305" r:id="rId10"/>
    <p:sldId id="306" r:id="rId11"/>
    <p:sldId id="278" r:id="rId12"/>
  </p:sldIdLst>
  <p:sldSz cx="9144000" cy="5143500" type="screen16x9"/>
  <p:notesSz cx="6858000" cy="9144000"/>
  <p:embeddedFontLst>
    <p:embeddedFont>
      <p:font typeface="Sniglet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Dosis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>
      <p:cViewPr varScale="1">
        <p:scale>
          <a:sx n="87" d="100"/>
          <a:sy n="87" d="100"/>
        </p:scale>
        <p:origin x="84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 smtClean="0"/>
              <a:t>PHP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 smtClean="0"/>
              <a:t>Prof</a:t>
            </a:r>
            <a:r>
              <a:rPr lang="pt-BR" sz="3600" b="1" dirty="0" smtClean="0"/>
              <a:t>: Ederson da Costa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Inserindo informações no Banco de Dados - arquivo </a:t>
            </a:r>
            <a:r>
              <a:rPr lang="en" dirty="0" smtClean="0">
                <a:latin typeface="Calibri" pitchFamily="34" charset="0"/>
                <a:cs typeface="Calibri" pitchFamily="34" charset="0"/>
              </a:rPr>
              <a:t>action_user.php</a:t>
            </a:r>
            <a:endParaRPr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500" dirty="0" smtClean="0">
                <a:latin typeface="Calibri" pitchFamily="34" charset="0"/>
                <a:cs typeface="Calibri" pitchFamily="34" charset="0"/>
              </a:rPr>
              <a:t>Complementando o if, o else trará como retorno caso haja resposta, significa que foi inserido os dados com sucesso, da mesma forma que o if, terá um alerta do </a:t>
            </a:r>
            <a:r>
              <a:rPr lang="pt-BR" sz="1500" dirty="0" err="1" smtClean="0">
                <a:latin typeface="Calibri" pitchFamily="34" charset="0"/>
                <a:cs typeface="Calibri" pitchFamily="34" charset="0"/>
              </a:rPr>
              <a:t>javascript</a:t>
            </a:r>
            <a:r>
              <a:rPr lang="pt-BR" sz="15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69850" indent="0">
              <a:buNone/>
            </a:pPr>
            <a:r>
              <a:rPr lang="pt-BR" sz="14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else</a:t>
            </a:r>
            <a:endParaRPr lang="pt-BR" sz="14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69850" indent="0">
              <a:buNone/>
            </a:pPr>
            <a:r>
              <a:rPr lang="pt-BR" sz="1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{</a:t>
            </a:r>
          </a:p>
          <a:p>
            <a:pPr marL="69850" indent="0">
              <a:buNone/>
            </a:pPr>
            <a:r>
              <a:rPr lang="pt-BR" sz="1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    </a:t>
            </a:r>
            <a:r>
              <a:rPr lang="pt-BR" sz="14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echo</a:t>
            </a:r>
            <a:r>
              <a:rPr lang="pt-BR" sz="1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"&lt;script </a:t>
            </a:r>
            <a:r>
              <a:rPr lang="pt-BR" sz="14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language</a:t>
            </a:r>
            <a:r>
              <a:rPr lang="pt-BR" sz="1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:'</a:t>
            </a:r>
            <a:r>
              <a:rPr lang="pt-BR" sz="14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javascript</a:t>
            </a:r>
            <a:r>
              <a:rPr lang="pt-BR" sz="1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'&gt; </a:t>
            </a:r>
            <a:r>
              <a:rPr lang="pt-BR" sz="14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window.alert</a:t>
            </a:r>
            <a:r>
              <a:rPr lang="pt-BR" sz="1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('Cadastro efetuado com sucesso'); </a:t>
            </a:r>
            <a:r>
              <a:rPr lang="pt-BR" sz="14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window.location.href</a:t>
            </a:r>
            <a:r>
              <a:rPr lang="pt-BR" sz="1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='</a:t>
            </a:r>
            <a:r>
              <a:rPr lang="pt-BR" sz="14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user.php</a:t>
            </a:r>
            <a:r>
              <a:rPr lang="pt-BR" sz="1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';&lt;/script&gt;";</a:t>
            </a:r>
          </a:p>
          <a:p>
            <a:pPr marL="69850" indent="0">
              <a:buNone/>
            </a:pPr>
            <a:r>
              <a:rPr lang="pt-BR" sz="1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    </a:t>
            </a:r>
            <a:r>
              <a:rPr lang="pt-BR" sz="14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exit</a:t>
            </a:r>
            <a:r>
              <a:rPr lang="pt-BR" sz="1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();</a:t>
            </a:r>
          </a:p>
          <a:p>
            <a:pPr marL="69850" indent="0">
              <a:buNone/>
            </a:pPr>
            <a:r>
              <a:rPr lang="pt-BR" sz="1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}</a:t>
            </a:r>
          </a:p>
          <a:p>
            <a:pPr marL="69850" indent="0">
              <a:buNone/>
            </a:pPr>
            <a:r>
              <a:rPr lang="pt-BR" sz="1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?&gt;</a:t>
            </a:r>
          </a:p>
          <a:p>
            <a:pPr marL="69850" indent="0">
              <a:buNone/>
            </a:pPr>
            <a:endParaRPr lang="pt-BR" sz="14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28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723274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 smtClean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tabLst>
                <a:tab pos="4929188" algn="l"/>
              </a:tabLst>
            </a:pPr>
            <a:r>
              <a:rPr lang="en" dirty="0" smtClean="0"/>
              <a:t>Inserindo informações no Banco de Dados – arquivo user.php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>
                <a:latin typeface="Calibri" pitchFamily="34" charset="0"/>
                <a:cs typeface="Calibri" pitchFamily="34" charset="0"/>
              </a:rPr>
              <a:t>Primeiramente será necessário criar um formulário com os dados que serão inseridos no banco de dados. Daremos como exemplo os dados: Nome, Sobrenome, Fone, Endereço, </a:t>
            </a:r>
            <a:r>
              <a:rPr lang="pt-BR" sz="1800" dirty="0" err="1" smtClean="0">
                <a:latin typeface="Calibri" pitchFamily="34" charset="0"/>
                <a:cs typeface="Calibri" pitchFamily="34" charset="0"/>
              </a:rPr>
              <a:t>Email</a:t>
            </a:r>
            <a:r>
              <a:rPr lang="pt-BR" sz="1800" dirty="0" smtClean="0">
                <a:latin typeface="Calibri" pitchFamily="34" charset="0"/>
                <a:cs typeface="Calibri" pitchFamily="34" charset="0"/>
              </a:rPr>
              <a:t> e Sexo.</a:t>
            </a:r>
          </a:p>
          <a:p>
            <a:r>
              <a:rPr lang="pt-BR" sz="1800" dirty="0" smtClean="0">
                <a:latin typeface="Calibri" pitchFamily="34" charset="0"/>
                <a:cs typeface="Calibri" pitchFamily="34" charset="0"/>
              </a:rPr>
              <a:t>O arquivo se chamará </a:t>
            </a:r>
            <a:r>
              <a:rPr lang="pt-BR" sz="1800" dirty="0" err="1" smtClean="0">
                <a:latin typeface="Calibri" pitchFamily="34" charset="0"/>
                <a:cs typeface="Calibri" pitchFamily="34" charset="0"/>
              </a:rPr>
              <a:t>user.php</a:t>
            </a:r>
            <a:r>
              <a:rPr lang="pt-BR" sz="1800" dirty="0" smtClean="0">
                <a:latin typeface="Calibri" pitchFamily="34" charset="0"/>
                <a:cs typeface="Calibri" pitchFamily="34" charset="0"/>
              </a:rPr>
              <a:t>, e será redirecionado para </a:t>
            </a:r>
            <a:r>
              <a:rPr lang="pt-BR" sz="1800" dirty="0" err="1" smtClean="0">
                <a:latin typeface="Calibri" pitchFamily="34" charset="0"/>
                <a:cs typeface="Calibri" pitchFamily="34" charset="0"/>
              </a:rPr>
              <a:t>action_user.php</a:t>
            </a:r>
            <a:r>
              <a:rPr lang="pt-BR" sz="1800" dirty="0" smtClean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5" r="5507" b="10595"/>
          <a:stretch/>
        </p:blipFill>
        <p:spPr bwMode="auto">
          <a:xfrm>
            <a:off x="4951255" y="2511256"/>
            <a:ext cx="2913899" cy="1478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Inserindo informações no Banco de Dados - arquivo user.php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 err="1" smtClean="0"/>
              <a:t>Dentro</a:t>
            </a:r>
            <a:r>
              <a:rPr lang="en-US" sz="1600" dirty="0" smtClean="0"/>
              <a:t> do </a:t>
            </a:r>
            <a:r>
              <a:rPr lang="en-US" sz="1600" dirty="0" err="1" smtClean="0"/>
              <a:t>arquivo</a:t>
            </a:r>
            <a:r>
              <a:rPr lang="en-US" sz="1600" dirty="0" smtClean="0"/>
              <a:t> </a:t>
            </a:r>
            <a:r>
              <a:rPr lang="en-US" sz="1600" dirty="0" err="1" smtClean="0"/>
              <a:t>user.php</a:t>
            </a:r>
            <a:r>
              <a:rPr lang="en-US" sz="1600" dirty="0" smtClean="0"/>
              <a:t> </a:t>
            </a:r>
            <a:r>
              <a:rPr lang="en-US" sz="1600" dirty="0" err="1" smtClean="0"/>
              <a:t>será</a:t>
            </a:r>
            <a:r>
              <a:rPr lang="en-US" sz="1600" dirty="0" smtClean="0"/>
              <a:t> </a:t>
            </a:r>
            <a:r>
              <a:rPr lang="en-US" sz="1600" dirty="0" err="1" smtClean="0"/>
              <a:t>criada</a:t>
            </a:r>
            <a:r>
              <a:rPr lang="en-US" sz="1600" dirty="0" smtClean="0"/>
              <a:t> a </a:t>
            </a:r>
            <a:r>
              <a:rPr lang="en-US" sz="1600" dirty="0" err="1" smtClean="0"/>
              <a:t>verificação</a:t>
            </a:r>
            <a:r>
              <a:rPr lang="en-US" sz="1600" dirty="0" smtClean="0"/>
              <a:t> se o </a:t>
            </a:r>
            <a:r>
              <a:rPr lang="en-US" sz="1600" dirty="0" err="1" smtClean="0"/>
              <a:t>usuário</a:t>
            </a:r>
            <a:r>
              <a:rPr lang="en-US" sz="1600" dirty="0" smtClean="0"/>
              <a:t> </a:t>
            </a:r>
            <a:r>
              <a:rPr lang="en-US" sz="1600" dirty="0" err="1" smtClean="0"/>
              <a:t>está</a:t>
            </a:r>
            <a:r>
              <a:rPr lang="en-US" sz="1600" dirty="0" smtClean="0"/>
              <a:t> logado:</a:t>
            </a:r>
          </a:p>
          <a:p>
            <a:endParaRPr lang="en-US" sz="1600" dirty="0"/>
          </a:p>
          <a:p>
            <a:pPr marL="69850" indent="0">
              <a:buNone/>
            </a:pPr>
            <a:r>
              <a:rPr lang="pt-BR" sz="1600" i="1" dirty="0" smtClean="0">
                <a:solidFill>
                  <a:srgbClr val="FF0000"/>
                </a:solidFill>
              </a:rPr>
              <a:t>&lt;?</a:t>
            </a:r>
            <a:r>
              <a:rPr lang="pt-BR" sz="1600" i="1" dirty="0" err="1">
                <a:solidFill>
                  <a:srgbClr val="FF0000"/>
                </a:solidFill>
              </a:rPr>
              <a:t>php</a:t>
            </a:r>
            <a:endParaRPr lang="pt-BR" sz="1600" i="1" dirty="0">
              <a:solidFill>
                <a:srgbClr val="FF0000"/>
              </a:solidFill>
            </a:endParaRPr>
          </a:p>
          <a:p>
            <a:pPr marL="69850" indent="0">
              <a:buNone/>
            </a:pPr>
            <a:r>
              <a:rPr lang="pt-BR" sz="1600" i="1" dirty="0" err="1" smtClean="0">
                <a:solidFill>
                  <a:srgbClr val="FF0000"/>
                </a:solidFill>
              </a:rPr>
              <a:t>session_start</a:t>
            </a:r>
            <a:r>
              <a:rPr lang="pt-BR" sz="1600" i="1" dirty="0">
                <a:solidFill>
                  <a:srgbClr val="FF0000"/>
                </a:solidFill>
              </a:rPr>
              <a:t>();</a:t>
            </a:r>
          </a:p>
          <a:p>
            <a:pPr marL="69850" indent="0">
              <a:buNone/>
            </a:pPr>
            <a:r>
              <a:rPr lang="pt-BR" sz="1600" i="1" dirty="0">
                <a:solidFill>
                  <a:srgbClr val="FF0000"/>
                </a:solidFill>
              </a:rPr>
              <a:t>include("</a:t>
            </a:r>
            <a:r>
              <a:rPr lang="pt-BR" sz="1600" i="1" dirty="0" err="1">
                <a:solidFill>
                  <a:srgbClr val="FF0000"/>
                </a:solidFill>
              </a:rPr>
              <a:t>verificacao.php</a:t>
            </a:r>
            <a:r>
              <a:rPr lang="pt-BR" sz="1600" i="1" dirty="0">
                <a:solidFill>
                  <a:srgbClr val="FF0000"/>
                </a:solidFill>
              </a:rPr>
              <a:t>");</a:t>
            </a:r>
          </a:p>
          <a:p>
            <a:pPr marL="69850" indent="0">
              <a:buNone/>
            </a:pPr>
            <a:r>
              <a:rPr lang="pt-BR" sz="1600" i="1" dirty="0">
                <a:solidFill>
                  <a:srgbClr val="FF0000"/>
                </a:solidFill>
              </a:rPr>
              <a:t>?&gt;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48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Inserindo informações no Banco de Dados - arquivo user.php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 err="1" smtClean="0"/>
              <a:t>Adicionalmente</a:t>
            </a:r>
            <a:r>
              <a:rPr lang="en-US" sz="1600" dirty="0" smtClean="0"/>
              <a:t> </a:t>
            </a:r>
            <a:r>
              <a:rPr lang="en-US" sz="1600" dirty="0" err="1" smtClean="0"/>
              <a:t>pode</a:t>
            </a:r>
            <a:r>
              <a:rPr lang="en-US" sz="1600" dirty="0" smtClean="0"/>
              <a:t>-se </a:t>
            </a:r>
            <a:r>
              <a:rPr lang="en-US" sz="1600" dirty="0" err="1" smtClean="0"/>
              <a:t>criar</a:t>
            </a:r>
            <a:r>
              <a:rPr lang="en-US" sz="1600" dirty="0" smtClean="0"/>
              <a:t> um echo para </a:t>
            </a:r>
            <a:r>
              <a:rPr lang="en-US" sz="1600" dirty="0" err="1" smtClean="0"/>
              <a:t>imprimir</a:t>
            </a:r>
            <a:r>
              <a:rPr lang="en-US" sz="1600" dirty="0" smtClean="0"/>
              <a:t> o ´</a:t>
            </a:r>
            <a:r>
              <a:rPr lang="en-US" sz="1600" dirty="0" err="1" smtClean="0"/>
              <a:t>nome</a:t>
            </a:r>
            <a:r>
              <a:rPr lang="en-US" sz="1600" dirty="0" smtClean="0"/>
              <a:t> do </a:t>
            </a:r>
            <a:r>
              <a:rPr lang="en-US" sz="1600" dirty="0" err="1" smtClean="0"/>
              <a:t>usuário</a:t>
            </a:r>
            <a:r>
              <a:rPr lang="en-US" sz="1600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está</a:t>
            </a:r>
            <a:r>
              <a:rPr lang="en-US" sz="1600" dirty="0" smtClean="0"/>
              <a:t> logado e </a:t>
            </a:r>
            <a:r>
              <a:rPr lang="en-US" sz="1600" dirty="0" err="1" smtClean="0"/>
              <a:t>sua</a:t>
            </a:r>
            <a:r>
              <a:rPr lang="en-US" sz="1600" dirty="0" smtClean="0"/>
              <a:t> </a:t>
            </a:r>
            <a:r>
              <a:rPr lang="en-US" sz="1600" dirty="0" err="1" smtClean="0"/>
              <a:t>função</a:t>
            </a:r>
            <a:r>
              <a:rPr lang="en-US" sz="1600" dirty="0" smtClean="0"/>
              <a:t>, e um </a:t>
            </a:r>
            <a:r>
              <a:rPr lang="en-US" sz="1600" dirty="0" err="1" smtClean="0"/>
              <a:t>botão</a:t>
            </a:r>
            <a:r>
              <a:rPr lang="en-US" sz="1600" dirty="0" smtClean="0"/>
              <a:t> html para </a:t>
            </a:r>
            <a:r>
              <a:rPr lang="en-US" sz="1600" dirty="0" err="1" smtClean="0"/>
              <a:t>redirecionar</a:t>
            </a:r>
            <a:r>
              <a:rPr lang="en-US" sz="1600" dirty="0" smtClean="0"/>
              <a:t> para o </a:t>
            </a:r>
            <a:r>
              <a:rPr lang="en-US" sz="1600" dirty="0" err="1" smtClean="0"/>
              <a:t>arquivo</a:t>
            </a:r>
            <a:r>
              <a:rPr lang="en-US" sz="1600" dirty="0" smtClean="0"/>
              <a:t> logout e </a:t>
            </a:r>
            <a:r>
              <a:rPr lang="en-US" sz="1600" dirty="0" err="1" smtClean="0"/>
              <a:t>destruir</a:t>
            </a:r>
            <a:r>
              <a:rPr lang="en-US" sz="1600" dirty="0" smtClean="0"/>
              <a:t> a </a:t>
            </a:r>
            <a:r>
              <a:rPr lang="en-US" sz="1600" dirty="0" err="1" smtClean="0"/>
              <a:t>sessão</a:t>
            </a:r>
            <a:r>
              <a:rPr lang="en-US" sz="1600" dirty="0" smtClean="0"/>
              <a:t>: </a:t>
            </a:r>
            <a:endParaRPr lang="en-US" sz="1600" dirty="0"/>
          </a:p>
          <a:p>
            <a:pPr marL="69850" indent="0">
              <a:buNone/>
            </a:pPr>
            <a:r>
              <a:rPr lang="pt-BR" sz="1600" i="1" dirty="0">
                <a:solidFill>
                  <a:srgbClr val="FF0000"/>
                </a:solidFill>
              </a:rPr>
              <a:t>&lt;h5&gt;&lt;?</a:t>
            </a:r>
            <a:r>
              <a:rPr lang="pt-BR" sz="1600" i="1" dirty="0" err="1">
                <a:solidFill>
                  <a:srgbClr val="FF0000"/>
                </a:solidFill>
              </a:rPr>
              <a:t>php</a:t>
            </a:r>
            <a:endParaRPr lang="pt-BR" sz="1600" i="1" dirty="0">
              <a:solidFill>
                <a:srgbClr val="FF0000"/>
              </a:solidFill>
            </a:endParaRPr>
          </a:p>
          <a:p>
            <a:pPr marL="69850" indent="0">
              <a:buNone/>
            </a:pPr>
            <a:r>
              <a:rPr lang="pt-BR" sz="1600" i="1" dirty="0">
                <a:solidFill>
                  <a:srgbClr val="FF0000"/>
                </a:solidFill>
              </a:rPr>
              <a:t>echo </a:t>
            </a:r>
            <a:r>
              <a:rPr lang="pt-BR" sz="1600" i="1" dirty="0" smtClean="0">
                <a:solidFill>
                  <a:srgbClr val="FF0000"/>
                </a:solidFill>
              </a:rPr>
              <a:t>“nome </a:t>
            </a:r>
            <a:r>
              <a:rPr lang="pt-BR" sz="1600" i="1" dirty="0">
                <a:solidFill>
                  <a:srgbClr val="FF0000"/>
                </a:solidFill>
              </a:rPr>
              <a:t>= ".$_SESSION['nome']."&lt;</a:t>
            </a:r>
            <a:r>
              <a:rPr lang="pt-BR" sz="1600" i="1" dirty="0" err="1">
                <a:solidFill>
                  <a:srgbClr val="FF0000"/>
                </a:solidFill>
              </a:rPr>
              <a:t>br</a:t>
            </a:r>
            <a:r>
              <a:rPr lang="pt-BR" sz="1600" i="1" dirty="0">
                <a:solidFill>
                  <a:srgbClr val="FF0000"/>
                </a:solidFill>
              </a:rPr>
              <a:t>&gt;";</a:t>
            </a:r>
          </a:p>
          <a:p>
            <a:pPr marL="69850" indent="0">
              <a:buNone/>
            </a:pPr>
            <a:r>
              <a:rPr lang="pt-BR" sz="1600" i="1" dirty="0">
                <a:solidFill>
                  <a:srgbClr val="FF0000"/>
                </a:solidFill>
              </a:rPr>
              <a:t>echo </a:t>
            </a:r>
            <a:r>
              <a:rPr lang="pt-BR" sz="1600" i="1" dirty="0" smtClean="0">
                <a:solidFill>
                  <a:srgbClr val="FF0000"/>
                </a:solidFill>
              </a:rPr>
              <a:t>“setor </a:t>
            </a:r>
            <a:r>
              <a:rPr lang="pt-BR" sz="1600" i="1" dirty="0">
                <a:solidFill>
                  <a:srgbClr val="FF0000"/>
                </a:solidFill>
              </a:rPr>
              <a:t>= ".$_SESSION</a:t>
            </a:r>
            <a:r>
              <a:rPr lang="pt-BR" sz="1600" i="1" dirty="0" smtClean="0">
                <a:solidFill>
                  <a:srgbClr val="FF0000"/>
                </a:solidFill>
              </a:rPr>
              <a:t>[‘setor']."&lt;</a:t>
            </a:r>
            <a:r>
              <a:rPr lang="pt-BR" sz="1600" i="1" dirty="0" err="1">
                <a:solidFill>
                  <a:srgbClr val="FF0000"/>
                </a:solidFill>
              </a:rPr>
              <a:t>br</a:t>
            </a:r>
            <a:r>
              <a:rPr lang="pt-BR" sz="1600" i="1" dirty="0">
                <a:solidFill>
                  <a:srgbClr val="FF0000"/>
                </a:solidFill>
              </a:rPr>
              <a:t>&gt;";</a:t>
            </a:r>
          </a:p>
          <a:p>
            <a:pPr marL="69850" indent="0">
              <a:buNone/>
            </a:pPr>
            <a:r>
              <a:rPr lang="pt-BR" sz="1600" i="1" dirty="0">
                <a:solidFill>
                  <a:srgbClr val="FF0000"/>
                </a:solidFill>
              </a:rPr>
              <a:t>?&gt;&lt;/h5&gt;</a:t>
            </a:r>
          </a:p>
          <a:p>
            <a:pPr marL="69850" indent="0">
              <a:buNone/>
            </a:pPr>
            <a:r>
              <a:rPr lang="pt-BR" sz="1600" i="1" dirty="0" smtClean="0">
                <a:solidFill>
                  <a:srgbClr val="FF0000"/>
                </a:solidFill>
              </a:rPr>
              <a:t>&lt;</a:t>
            </a:r>
            <a:r>
              <a:rPr lang="pt-BR" sz="1600" i="1" dirty="0">
                <a:solidFill>
                  <a:srgbClr val="FF0000"/>
                </a:solidFill>
              </a:rPr>
              <a:t>a </a:t>
            </a:r>
            <a:r>
              <a:rPr lang="pt-BR" sz="1600" i="1" dirty="0" err="1">
                <a:solidFill>
                  <a:srgbClr val="FF0000"/>
                </a:solidFill>
              </a:rPr>
              <a:t>href</a:t>
            </a:r>
            <a:r>
              <a:rPr lang="pt-BR" sz="1600" i="1" dirty="0">
                <a:solidFill>
                  <a:srgbClr val="FF0000"/>
                </a:solidFill>
              </a:rPr>
              <a:t>="</a:t>
            </a:r>
            <a:r>
              <a:rPr lang="pt-BR" sz="1600" i="1" dirty="0" err="1">
                <a:solidFill>
                  <a:srgbClr val="FF0000"/>
                </a:solidFill>
              </a:rPr>
              <a:t>logout.php</a:t>
            </a:r>
            <a:r>
              <a:rPr lang="pt-BR" sz="1600" i="1" dirty="0">
                <a:solidFill>
                  <a:srgbClr val="FF0000"/>
                </a:solidFill>
              </a:rPr>
              <a:t>"&gt;Sair&lt;/a&gt;&lt;</a:t>
            </a:r>
            <a:r>
              <a:rPr lang="pt-BR" sz="1600" i="1" dirty="0" err="1">
                <a:solidFill>
                  <a:srgbClr val="FF0000"/>
                </a:solidFill>
              </a:rPr>
              <a:t>br</a:t>
            </a:r>
            <a:r>
              <a:rPr lang="pt-BR" sz="1600" i="1" dirty="0">
                <a:solidFill>
                  <a:srgbClr val="FF0000"/>
                </a:solidFill>
              </a:rPr>
              <a:t>/&gt;</a:t>
            </a:r>
          </a:p>
          <a:p>
            <a:pPr marL="69850" indent="0">
              <a:buNone/>
            </a:pPr>
            <a:endParaRPr lang="pt-BR" sz="1400" i="1" dirty="0" smtClean="0">
              <a:latin typeface="Calibri" pitchFamily="34" charset="0"/>
              <a:cs typeface="Calibri" pitchFamily="34" charset="0"/>
            </a:endParaRPr>
          </a:p>
          <a:p>
            <a:pPr marL="69850" indent="0">
              <a:buNone/>
            </a:pPr>
            <a:r>
              <a:rPr lang="pt-BR" sz="1400" i="1" dirty="0" smtClean="0">
                <a:latin typeface="Calibri" pitchFamily="34" charset="0"/>
                <a:cs typeface="Calibri" pitchFamily="34" charset="0"/>
              </a:rPr>
              <a:t>Criar o formulário e apontar dentro do </a:t>
            </a:r>
            <a:r>
              <a:rPr lang="pt-BR" sz="1400" i="1" dirty="0" err="1" smtClean="0">
                <a:latin typeface="Calibri" pitchFamily="34" charset="0"/>
                <a:cs typeface="Calibri" pitchFamily="34" charset="0"/>
              </a:rPr>
              <a:t>form</a:t>
            </a:r>
            <a:r>
              <a:rPr lang="pt-BR" sz="1400" i="1" dirty="0" smtClean="0">
                <a:latin typeface="Calibri" pitchFamily="34" charset="0"/>
                <a:cs typeface="Calibri" pitchFamily="34" charset="0"/>
              </a:rPr>
              <a:t> o </a:t>
            </a:r>
            <a:r>
              <a:rPr lang="pt-BR" sz="1400" i="1" dirty="0" err="1" smtClean="0">
                <a:latin typeface="Calibri" pitchFamily="34" charset="0"/>
                <a:cs typeface="Calibri" pitchFamily="34" charset="0"/>
              </a:rPr>
              <a:t>action</a:t>
            </a:r>
            <a:r>
              <a:rPr lang="pt-BR" sz="1400" i="1" dirty="0" smtClean="0">
                <a:latin typeface="Calibri" pitchFamily="34" charset="0"/>
                <a:cs typeface="Calibri" pitchFamily="34" charset="0"/>
              </a:rPr>
              <a:t> para </a:t>
            </a:r>
            <a:r>
              <a:rPr lang="pt-BR" sz="1400" i="1" dirty="0" err="1" smtClean="0">
                <a:latin typeface="Calibri" pitchFamily="34" charset="0"/>
                <a:cs typeface="Calibri" pitchFamily="34" charset="0"/>
              </a:rPr>
              <a:t>action_user.php</a:t>
            </a:r>
            <a:r>
              <a:rPr lang="pt-BR" sz="1400" i="1" dirty="0" smtClean="0">
                <a:latin typeface="Calibri" pitchFamily="34" charset="0"/>
                <a:cs typeface="Calibri" pitchFamily="34" charset="0"/>
              </a:rPr>
              <a:t>.</a:t>
            </a:r>
            <a:r>
              <a:rPr lang="pt-BR" sz="1600" i="1" dirty="0"/>
              <a:t/>
            </a:r>
            <a:br>
              <a:rPr lang="pt-BR" sz="1600" i="1" dirty="0"/>
            </a:br>
            <a:endParaRPr lang="pt-BR" sz="1600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44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Inserindo informações no Banco de Dados - arquivo </a:t>
            </a:r>
            <a:r>
              <a:rPr lang="en" dirty="0" smtClean="0">
                <a:latin typeface="Calibri" pitchFamily="34" charset="0"/>
                <a:cs typeface="Calibri" pitchFamily="34" charset="0"/>
              </a:rPr>
              <a:t>action_user.php</a:t>
            </a:r>
            <a:endParaRPr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 dirty="0" smtClean="0"/>
              <a:t>Agora será criado o arquivo </a:t>
            </a:r>
            <a:r>
              <a:rPr lang="pt-BR" sz="1600" dirty="0" err="1" smtClean="0"/>
              <a:t>action_user.php</a:t>
            </a:r>
            <a:r>
              <a:rPr lang="pt-BR" sz="1600" dirty="0" smtClean="0"/>
              <a:t> que fará a comunicação com o banco para inserir os dados.</a:t>
            </a:r>
          </a:p>
          <a:p>
            <a:r>
              <a:rPr lang="pt-BR" sz="1600" i="1" dirty="0" smtClean="0"/>
              <a:t>Será </a:t>
            </a:r>
            <a:r>
              <a:rPr lang="pt-BR" sz="1600" i="1" dirty="0" err="1" smtClean="0"/>
              <a:t>incluido</a:t>
            </a:r>
            <a:r>
              <a:rPr lang="pt-BR" sz="1600" i="1" dirty="0" smtClean="0"/>
              <a:t> o arquivo </a:t>
            </a:r>
            <a:r>
              <a:rPr lang="pt-BR" sz="1600" i="1" dirty="0" err="1" smtClean="0"/>
              <a:t>connect.php</a:t>
            </a:r>
            <a:r>
              <a:rPr lang="pt-BR" sz="1600" i="1" dirty="0" smtClean="0"/>
              <a:t> </a:t>
            </a:r>
            <a:r>
              <a:rPr lang="pt-BR" sz="1600" i="1" dirty="0" smtClean="0"/>
              <a:t>e iniciado a sessão:</a:t>
            </a:r>
          </a:p>
          <a:p>
            <a:pPr marL="69850" indent="0">
              <a:buNone/>
            </a:pPr>
            <a:endParaRPr lang="pt-BR" sz="1600" dirty="0">
              <a:solidFill>
                <a:srgbClr val="FF0000"/>
              </a:solidFill>
            </a:endParaRPr>
          </a:p>
          <a:p>
            <a:pPr marL="69850" indent="0">
              <a:buNone/>
            </a:pPr>
            <a:r>
              <a:rPr lang="pt-BR" sz="1600" dirty="0">
                <a:solidFill>
                  <a:srgbClr val="FF0000"/>
                </a:solidFill>
              </a:rPr>
              <a:t>&lt;?</a:t>
            </a:r>
            <a:r>
              <a:rPr lang="pt-BR" sz="1600" dirty="0" err="1">
                <a:solidFill>
                  <a:srgbClr val="FF0000"/>
                </a:solidFill>
              </a:rPr>
              <a:t>php</a:t>
            </a:r>
            <a:endParaRPr lang="pt-BR" sz="1600" dirty="0">
              <a:solidFill>
                <a:srgbClr val="FF0000"/>
              </a:solidFill>
            </a:endParaRPr>
          </a:p>
          <a:p>
            <a:pPr marL="69850" indent="0">
              <a:buNone/>
            </a:pPr>
            <a:r>
              <a:rPr lang="pt-BR" sz="1600" dirty="0" smtClean="0">
                <a:solidFill>
                  <a:srgbClr val="FF0000"/>
                </a:solidFill>
              </a:rPr>
              <a:t>include</a:t>
            </a:r>
            <a:r>
              <a:rPr lang="pt-BR" sz="1600" dirty="0">
                <a:solidFill>
                  <a:srgbClr val="FF0000"/>
                </a:solidFill>
              </a:rPr>
              <a:t>("</a:t>
            </a:r>
            <a:r>
              <a:rPr lang="pt-BR" sz="1600" dirty="0" err="1">
                <a:solidFill>
                  <a:srgbClr val="FF0000"/>
                </a:solidFill>
              </a:rPr>
              <a:t>connect.php</a:t>
            </a:r>
            <a:r>
              <a:rPr lang="pt-BR" sz="1600" dirty="0">
                <a:solidFill>
                  <a:srgbClr val="FF0000"/>
                </a:solidFill>
              </a:rPr>
              <a:t>");</a:t>
            </a:r>
          </a:p>
          <a:p>
            <a:pPr marL="69850" indent="0">
              <a:buNone/>
            </a:pPr>
            <a:r>
              <a:rPr lang="pt-BR" sz="1600" dirty="0" err="1">
                <a:solidFill>
                  <a:srgbClr val="FF0000"/>
                </a:solidFill>
              </a:rPr>
              <a:t>session_start</a:t>
            </a:r>
            <a:r>
              <a:rPr lang="pt-BR" sz="1600" dirty="0">
                <a:solidFill>
                  <a:srgbClr val="FF0000"/>
                </a:solidFill>
              </a:rPr>
              <a:t>();</a:t>
            </a:r>
          </a:p>
          <a:p>
            <a:pPr marL="69850" indent="0">
              <a:buNone/>
            </a:pP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68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Inserindo informações no Banco de Dados - arquivo </a:t>
            </a:r>
            <a:r>
              <a:rPr lang="en" dirty="0" smtClean="0">
                <a:latin typeface="Calibri" pitchFamily="34" charset="0"/>
                <a:cs typeface="Calibri" pitchFamily="34" charset="0"/>
              </a:rPr>
              <a:t>action_user.php</a:t>
            </a:r>
            <a:endParaRPr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500" dirty="0" smtClean="0"/>
              <a:t>Agora serão criadas as variáveis que receberão do formulário do </a:t>
            </a:r>
            <a:r>
              <a:rPr lang="pt-BR" sz="1500" dirty="0" err="1" smtClean="0"/>
              <a:t>user.php</a:t>
            </a:r>
            <a:r>
              <a:rPr lang="pt-BR" sz="1500" dirty="0" smtClean="0"/>
              <a:t> as informações que serão inseridas no BD:</a:t>
            </a:r>
            <a:endParaRPr lang="pt-BR" sz="1500" dirty="0">
              <a:solidFill>
                <a:srgbClr val="FF0000"/>
              </a:solidFill>
            </a:endParaRPr>
          </a:p>
          <a:p>
            <a:pPr marL="69850" indent="0">
              <a:buNone/>
            </a:pPr>
            <a:r>
              <a:rPr lang="pt-BR" sz="1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</a:t>
            </a:r>
            <a:r>
              <a:rPr lang="pt-BR" sz="1400" i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first_name</a:t>
            </a:r>
            <a:r>
              <a:rPr lang="pt-BR" sz="1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pt-BR" sz="1400" i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mysqli_real_escape_string</a:t>
            </a:r>
            <a:r>
              <a:rPr lang="pt-BR" sz="1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($</a:t>
            </a:r>
            <a:r>
              <a:rPr lang="pt-BR" sz="1400" i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</a:t>
            </a:r>
            <a:r>
              <a:rPr lang="pt-BR" sz="1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, $_POST["</a:t>
            </a:r>
            <a:r>
              <a:rPr lang="pt-BR" sz="1400" i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first_name</a:t>
            </a:r>
            <a:r>
              <a:rPr lang="pt-BR" sz="1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"]);</a:t>
            </a:r>
          </a:p>
          <a:p>
            <a:pPr marL="69850" indent="0">
              <a:buNone/>
            </a:pPr>
            <a:r>
              <a:rPr lang="pt-BR" sz="1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</a:t>
            </a:r>
            <a:r>
              <a:rPr lang="pt-BR" sz="1400" i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last_name</a:t>
            </a:r>
            <a:r>
              <a:rPr lang="pt-BR" sz="1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pt-BR" sz="1400" i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mysqli_real_escape_string</a:t>
            </a:r>
            <a:r>
              <a:rPr lang="pt-BR" sz="1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($</a:t>
            </a:r>
            <a:r>
              <a:rPr lang="pt-BR" sz="1400" i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</a:t>
            </a:r>
            <a:r>
              <a:rPr lang="pt-BR" sz="1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, $_POST["</a:t>
            </a:r>
            <a:r>
              <a:rPr lang="pt-BR" sz="1400" i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last_name</a:t>
            </a:r>
            <a:r>
              <a:rPr lang="pt-BR" sz="1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"]);</a:t>
            </a:r>
          </a:p>
          <a:p>
            <a:pPr marL="69850" indent="0">
              <a:buNone/>
            </a:pPr>
            <a:r>
              <a:rPr lang="pt-BR" sz="1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$fone = </a:t>
            </a:r>
            <a:r>
              <a:rPr lang="pt-BR" sz="1400" i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mysqli_real_escape_string</a:t>
            </a:r>
            <a:r>
              <a:rPr lang="pt-BR" sz="1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($</a:t>
            </a:r>
            <a:r>
              <a:rPr lang="pt-BR" sz="1400" i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</a:t>
            </a:r>
            <a:r>
              <a:rPr lang="pt-BR" sz="1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, $_POST["fone"]);</a:t>
            </a:r>
          </a:p>
          <a:p>
            <a:pPr marL="69850" indent="0">
              <a:buNone/>
            </a:pPr>
            <a:r>
              <a:rPr lang="pt-BR" sz="1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</a:t>
            </a:r>
            <a:r>
              <a:rPr lang="pt-BR" sz="1400" i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address</a:t>
            </a:r>
            <a:r>
              <a:rPr lang="pt-BR" sz="1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pt-BR" sz="1400" i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mysqli_real_escape_string</a:t>
            </a:r>
            <a:r>
              <a:rPr lang="pt-BR" sz="1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($</a:t>
            </a:r>
            <a:r>
              <a:rPr lang="pt-BR" sz="1400" i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</a:t>
            </a:r>
            <a:r>
              <a:rPr lang="pt-BR" sz="1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, $_POST["</a:t>
            </a:r>
            <a:r>
              <a:rPr lang="pt-BR" sz="1400" i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address</a:t>
            </a:r>
            <a:r>
              <a:rPr lang="pt-BR" sz="1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"]);</a:t>
            </a:r>
          </a:p>
          <a:p>
            <a:pPr marL="69850" indent="0">
              <a:buNone/>
            </a:pPr>
            <a:r>
              <a:rPr lang="pt-BR" sz="1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</a:t>
            </a:r>
            <a:r>
              <a:rPr lang="pt-BR" sz="1400" i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email</a:t>
            </a:r>
            <a:r>
              <a:rPr lang="pt-BR" sz="1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pt-BR" sz="1400" i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mysqli_real_escape_string</a:t>
            </a:r>
            <a:r>
              <a:rPr lang="pt-BR" sz="1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($</a:t>
            </a:r>
            <a:r>
              <a:rPr lang="pt-BR" sz="1400" i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</a:t>
            </a:r>
            <a:r>
              <a:rPr lang="pt-BR" sz="1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, $_POST["</a:t>
            </a:r>
            <a:r>
              <a:rPr lang="pt-BR" sz="1400" i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email</a:t>
            </a:r>
            <a:r>
              <a:rPr lang="pt-BR" sz="1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"]);</a:t>
            </a:r>
          </a:p>
          <a:p>
            <a:pPr marL="69850" indent="0">
              <a:buNone/>
            </a:pPr>
            <a:r>
              <a:rPr lang="pt-BR" sz="1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$sexo = </a:t>
            </a:r>
            <a:r>
              <a:rPr lang="pt-BR" sz="1400" i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mysqli_real_escape_string</a:t>
            </a:r>
            <a:r>
              <a:rPr lang="pt-BR" sz="1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($</a:t>
            </a:r>
            <a:r>
              <a:rPr lang="pt-BR" sz="1400" i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</a:t>
            </a:r>
            <a:r>
              <a:rPr lang="pt-BR" sz="1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, $_POST["sexo"]);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7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Inserindo informações no Banco de Dados - arquivo </a:t>
            </a:r>
            <a:r>
              <a:rPr lang="en" dirty="0" smtClean="0">
                <a:latin typeface="Calibri" pitchFamily="34" charset="0"/>
                <a:cs typeface="Calibri" pitchFamily="34" charset="0"/>
              </a:rPr>
              <a:t>action_user.php</a:t>
            </a:r>
            <a:endParaRPr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500" dirty="0" smtClean="0"/>
              <a:t>Agora será criada a query que fará a execução no BD:</a:t>
            </a:r>
          </a:p>
          <a:p>
            <a:endParaRPr lang="pt-BR" sz="1500" i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69850" indent="0">
              <a:buNone/>
            </a:pPr>
            <a:r>
              <a:rPr lang="pt-BR" sz="1400" dirty="0">
                <a:solidFill>
                  <a:srgbClr val="FF0000"/>
                </a:solidFill>
              </a:rPr>
              <a:t>$</a:t>
            </a:r>
            <a:r>
              <a:rPr lang="pt-BR" sz="1400" dirty="0" err="1">
                <a:solidFill>
                  <a:srgbClr val="FF0000"/>
                </a:solidFill>
              </a:rPr>
              <a:t>query_insert</a:t>
            </a:r>
            <a:r>
              <a:rPr lang="pt-BR" sz="1400" dirty="0">
                <a:solidFill>
                  <a:srgbClr val="FF0000"/>
                </a:solidFill>
              </a:rPr>
              <a:t> = "</a:t>
            </a:r>
            <a:r>
              <a:rPr lang="pt-BR" sz="1400" dirty="0" err="1">
                <a:solidFill>
                  <a:srgbClr val="FF0000"/>
                </a:solidFill>
              </a:rPr>
              <a:t>insert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into</a:t>
            </a:r>
            <a:r>
              <a:rPr lang="pt-BR" sz="1400" dirty="0">
                <a:solidFill>
                  <a:srgbClr val="FF0000"/>
                </a:solidFill>
              </a:rPr>
              <a:t> clientes </a:t>
            </a:r>
            <a:r>
              <a:rPr lang="pt-BR" sz="1400" dirty="0" err="1">
                <a:solidFill>
                  <a:srgbClr val="FF0000"/>
                </a:solidFill>
              </a:rPr>
              <a:t>values</a:t>
            </a:r>
            <a:r>
              <a:rPr lang="pt-BR" sz="1400" dirty="0">
                <a:solidFill>
                  <a:srgbClr val="FF0000"/>
                </a:solidFill>
              </a:rPr>
              <a:t> (</a:t>
            </a:r>
            <a:r>
              <a:rPr lang="pt-BR" sz="1400" dirty="0" err="1">
                <a:solidFill>
                  <a:srgbClr val="FF0000"/>
                </a:solidFill>
              </a:rPr>
              <a:t>null</a:t>
            </a:r>
            <a:r>
              <a:rPr lang="pt-BR" sz="1400" dirty="0">
                <a:solidFill>
                  <a:srgbClr val="FF0000"/>
                </a:solidFill>
              </a:rPr>
              <a:t>, '{$</a:t>
            </a:r>
            <a:r>
              <a:rPr lang="pt-BR" sz="1400" dirty="0" err="1">
                <a:solidFill>
                  <a:srgbClr val="FF0000"/>
                </a:solidFill>
              </a:rPr>
              <a:t>first_name</a:t>
            </a:r>
            <a:r>
              <a:rPr lang="pt-BR" sz="1400" dirty="0">
                <a:solidFill>
                  <a:srgbClr val="FF0000"/>
                </a:solidFill>
              </a:rPr>
              <a:t>}','{$</a:t>
            </a:r>
            <a:r>
              <a:rPr lang="pt-BR" sz="1400" dirty="0" err="1">
                <a:solidFill>
                  <a:srgbClr val="FF0000"/>
                </a:solidFill>
              </a:rPr>
              <a:t>last_name</a:t>
            </a:r>
            <a:r>
              <a:rPr lang="pt-BR" sz="1400" dirty="0">
                <a:solidFill>
                  <a:srgbClr val="FF0000"/>
                </a:solidFill>
              </a:rPr>
              <a:t>}','{$sexo}','{$fone}','{$</a:t>
            </a:r>
            <a:r>
              <a:rPr lang="pt-BR" sz="1400" dirty="0" err="1">
                <a:solidFill>
                  <a:srgbClr val="FF0000"/>
                </a:solidFill>
              </a:rPr>
              <a:t>address</a:t>
            </a:r>
            <a:r>
              <a:rPr lang="pt-BR" sz="1400" dirty="0">
                <a:solidFill>
                  <a:srgbClr val="FF0000"/>
                </a:solidFill>
              </a:rPr>
              <a:t>}','{$</a:t>
            </a:r>
            <a:r>
              <a:rPr lang="pt-BR" sz="1400" dirty="0" err="1">
                <a:solidFill>
                  <a:srgbClr val="FF0000"/>
                </a:solidFill>
              </a:rPr>
              <a:t>email</a:t>
            </a:r>
            <a:r>
              <a:rPr lang="pt-BR" sz="1400" dirty="0" smtClean="0">
                <a:solidFill>
                  <a:srgbClr val="FF0000"/>
                </a:solidFill>
              </a:rPr>
              <a:t>}');";</a:t>
            </a:r>
          </a:p>
          <a:p>
            <a:pPr marL="69850" indent="0">
              <a:buNone/>
            </a:pPr>
            <a:endParaRPr lang="pt-BR" sz="1400" dirty="0">
              <a:solidFill>
                <a:srgbClr val="FF0000"/>
              </a:solidFill>
            </a:endParaRPr>
          </a:p>
          <a:p>
            <a:r>
              <a:rPr lang="pt-BR" sz="14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É criada uma query com o </a:t>
            </a:r>
            <a:r>
              <a:rPr lang="pt-BR" sz="1400" dirty="0" err="1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insert</a:t>
            </a:r>
            <a:r>
              <a:rPr lang="pt-BR" sz="14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, constando a sintaxe do </a:t>
            </a:r>
            <a:r>
              <a:rPr lang="pt-BR" sz="1400" dirty="0" err="1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Mysql</a:t>
            </a:r>
            <a:r>
              <a:rPr lang="pt-BR" sz="14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bem como seus valores, o primeiro campo é o id que é </a:t>
            </a:r>
            <a:r>
              <a:rPr lang="pt-BR" sz="1400" dirty="0" err="1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auto_increment</a:t>
            </a:r>
            <a:r>
              <a:rPr lang="pt-BR" sz="14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e será nulo, e os demais são recebidos pelo formulário.</a:t>
            </a:r>
            <a:endParaRPr lang="pt-BR" sz="140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77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Inserindo informações no Banco de Dados - arquivo </a:t>
            </a:r>
            <a:r>
              <a:rPr lang="en" dirty="0" smtClean="0">
                <a:latin typeface="Calibri" pitchFamily="34" charset="0"/>
                <a:cs typeface="Calibri" pitchFamily="34" charset="0"/>
              </a:rPr>
              <a:t>action_user.php</a:t>
            </a:r>
            <a:endParaRPr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500" dirty="0" smtClean="0">
                <a:latin typeface="Calibri" pitchFamily="34" charset="0"/>
                <a:cs typeface="Calibri" pitchFamily="34" charset="0"/>
              </a:rPr>
              <a:t>É preciso receber o resultado da função  </a:t>
            </a:r>
            <a:r>
              <a:rPr lang="pt-BR" sz="1500" dirty="0" err="1" smtClean="0">
                <a:latin typeface="Calibri" pitchFamily="34" charset="0"/>
                <a:cs typeface="Calibri" pitchFamily="34" charset="0"/>
              </a:rPr>
              <a:t>mysql_query</a:t>
            </a:r>
            <a:r>
              <a:rPr lang="pt-BR" sz="1500" dirty="0" smtClean="0">
                <a:latin typeface="Calibri" pitchFamily="34" charset="0"/>
                <a:cs typeface="Calibri" pitchFamily="34" charset="0"/>
              </a:rPr>
              <a:t>, será criada uma variável chamada </a:t>
            </a:r>
            <a:r>
              <a:rPr lang="pt-BR" sz="1500" dirty="0" err="1" smtClean="0">
                <a:latin typeface="Calibri" pitchFamily="34" charset="0"/>
                <a:cs typeface="Calibri" pitchFamily="34" charset="0"/>
              </a:rPr>
              <a:t>resul_insert</a:t>
            </a:r>
            <a:r>
              <a:rPr lang="pt-BR" sz="15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pt-BR" sz="1500" i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pt-BR" sz="1400" dirty="0">
                <a:latin typeface="+mj-lt"/>
                <a:cs typeface="Calibri" pitchFamily="34" charset="0"/>
              </a:rPr>
              <a:t>$</a:t>
            </a:r>
            <a:r>
              <a:rPr lang="pt-BR" sz="1400" dirty="0" err="1">
                <a:latin typeface="+mj-lt"/>
                <a:cs typeface="Calibri" pitchFamily="34" charset="0"/>
              </a:rPr>
              <a:t>result_insert</a:t>
            </a:r>
            <a:r>
              <a:rPr lang="pt-BR" sz="1400" dirty="0">
                <a:latin typeface="+mj-lt"/>
                <a:cs typeface="Calibri" pitchFamily="34" charset="0"/>
              </a:rPr>
              <a:t>= </a:t>
            </a:r>
            <a:r>
              <a:rPr lang="pt-BR" sz="1400" dirty="0" err="1">
                <a:latin typeface="+mj-lt"/>
                <a:cs typeface="Calibri" pitchFamily="34" charset="0"/>
              </a:rPr>
              <a:t>mysqli_query</a:t>
            </a:r>
            <a:r>
              <a:rPr lang="pt-BR" sz="1400" dirty="0">
                <a:latin typeface="+mj-lt"/>
                <a:cs typeface="Calibri" pitchFamily="34" charset="0"/>
              </a:rPr>
              <a:t>($</a:t>
            </a:r>
            <a:r>
              <a:rPr lang="pt-BR" sz="1400" dirty="0" err="1">
                <a:latin typeface="+mj-lt"/>
                <a:cs typeface="Calibri" pitchFamily="34" charset="0"/>
              </a:rPr>
              <a:t>con</a:t>
            </a:r>
            <a:r>
              <a:rPr lang="pt-BR" sz="1400" dirty="0">
                <a:latin typeface="+mj-lt"/>
                <a:cs typeface="Calibri" pitchFamily="34" charset="0"/>
              </a:rPr>
              <a:t>, $</a:t>
            </a:r>
            <a:r>
              <a:rPr lang="pt-BR" sz="1400" dirty="0" err="1">
                <a:latin typeface="+mj-lt"/>
                <a:cs typeface="Calibri" pitchFamily="34" charset="0"/>
              </a:rPr>
              <a:t>query_insert</a:t>
            </a:r>
            <a:r>
              <a:rPr lang="pt-BR" sz="1400" dirty="0">
                <a:latin typeface="+mj-lt"/>
                <a:cs typeface="Calibri" pitchFamily="34" charset="0"/>
              </a:rPr>
              <a:t>); </a:t>
            </a:r>
            <a:endParaRPr lang="pt-BR" sz="1400" dirty="0" smtClean="0">
              <a:latin typeface="+mj-lt"/>
              <a:cs typeface="Calibri" pitchFamily="34" charset="0"/>
            </a:endParaRPr>
          </a:p>
          <a:p>
            <a:endParaRPr lang="pt-BR" sz="14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pt-BR" sz="14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pt-BR" sz="14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O </a:t>
            </a:r>
            <a:r>
              <a:rPr lang="pt-BR" sz="1400" dirty="0" err="1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mysqli_query</a:t>
            </a:r>
            <a:r>
              <a:rPr lang="pt-BR" sz="14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recebe como parâmetro: a função query ao banco, bem como a conexão.</a:t>
            </a:r>
            <a:endParaRPr lang="pt-BR" sz="140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88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Inserindo informações no Banco de Dados - arquivo </a:t>
            </a:r>
            <a:r>
              <a:rPr lang="en" dirty="0" smtClean="0">
                <a:latin typeface="Calibri" pitchFamily="34" charset="0"/>
                <a:cs typeface="Calibri" pitchFamily="34" charset="0"/>
              </a:rPr>
              <a:t>action_user.php</a:t>
            </a:r>
            <a:endParaRPr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500" dirty="0" smtClean="0">
                <a:latin typeface="Calibri" pitchFamily="34" charset="0"/>
                <a:cs typeface="Calibri" pitchFamily="34" charset="0"/>
              </a:rPr>
              <a:t>Agora é preciso </a:t>
            </a:r>
            <a:r>
              <a:rPr lang="pt-BR" sz="1500" dirty="0" smtClean="0">
                <a:latin typeface="Calibri" pitchFamily="34" charset="0"/>
                <a:cs typeface="Calibri" pitchFamily="34" charset="0"/>
              </a:rPr>
              <a:t>testar se </a:t>
            </a:r>
            <a:r>
              <a:rPr lang="pt-BR" sz="1500" dirty="0" smtClean="0">
                <a:latin typeface="Calibri" pitchFamily="34" charset="0"/>
                <a:cs typeface="Calibri" pitchFamily="34" charset="0"/>
              </a:rPr>
              <a:t>a inserção foi efetuada com sucesso, caso haja erro, o </a:t>
            </a:r>
            <a:r>
              <a:rPr lang="pt-BR" sz="1500" dirty="0" err="1" smtClean="0">
                <a:latin typeface="Calibri" pitchFamily="34" charset="0"/>
                <a:cs typeface="Calibri" pitchFamily="34" charset="0"/>
              </a:rPr>
              <a:t>result_insert</a:t>
            </a:r>
            <a:r>
              <a:rPr lang="pt-BR" sz="1500" dirty="0" smtClean="0">
                <a:latin typeface="Calibri" pitchFamily="34" charset="0"/>
                <a:cs typeface="Calibri" pitchFamily="34" charset="0"/>
              </a:rPr>
              <a:t> estará vazio, assim faremos um teste condicional:</a:t>
            </a:r>
          </a:p>
          <a:p>
            <a:pPr marL="69850" indent="0">
              <a:buNone/>
            </a:pPr>
            <a:r>
              <a:rPr lang="pt-BR" sz="1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 if ($</a:t>
            </a:r>
            <a:r>
              <a:rPr lang="pt-BR" sz="14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result_insert</a:t>
            </a:r>
            <a:r>
              <a:rPr lang="pt-BR" sz="1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== </a:t>
            </a:r>
            <a:r>
              <a:rPr lang="pt-BR" sz="1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‘ '){</a:t>
            </a:r>
            <a:endParaRPr lang="pt-BR" sz="14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69850" indent="0">
              <a:buNone/>
            </a:pPr>
            <a:r>
              <a:rPr lang="pt-BR" sz="1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    </a:t>
            </a:r>
            <a:r>
              <a:rPr lang="pt-BR" sz="14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echo</a:t>
            </a:r>
            <a:r>
              <a:rPr lang="pt-BR" sz="1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"&lt;script </a:t>
            </a:r>
            <a:r>
              <a:rPr lang="pt-BR" sz="14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language</a:t>
            </a:r>
            <a:r>
              <a:rPr lang="pt-BR" sz="1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:'</a:t>
            </a:r>
            <a:r>
              <a:rPr lang="pt-BR" sz="14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javascript</a:t>
            </a:r>
            <a:r>
              <a:rPr lang="pt-BR" sz="1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'&gt; </a:t>
            </a:r>
            <a:r>
              <a:rPr lang="pt-BR" sz="14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window.alert</a:t>
            </a:r>
            <a:r>
              <a:rPr lang="pt-BR" sz="1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('Não foi possível efetuar o cadastro'); </a:t>
            </a:r>
            <a:r>
              <a:rPr lang="pt-BR" sz="14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windows.location.href</a:t>
            </a:r>
            <a:r>
              <a:rPr lang="pt-BR" sz="1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='</a:t>
            </a:r>
            <a:r>
              <a:rPr lang="pt-BR" sz="14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user.php</a:t>
            </a:r>
            <a:r>
              <a:rPr lang="pt-BR" sz="1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';&lt;/script&gt;";</a:t>
            </a:r>
          </a:p>
          <a:p>
            <a:pPr marL="69850" indent="0">
              <a:buNone/>
            </a:pPr>
            <a:r>
              <a:rPr lang="pt-BR" sz="1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}</a:t>
            </a:r>
            <a:endParaRPr lang="pt-BR" sz="14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pt-BR" sz="1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Foi adicionado um alerta em </a:t>
            </a:r>
            <a:r>
              <a:rPr lang="pt-BR" sz="14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javascript</a:t>
            </a:r>
            <a:r>
              <a:rPr lang="pt-BR" sz="1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para informar caso esteja vazio retornar erro, e um redirecionamento para a pasta </a:t>
            </a:r>
            <a:r>
              <a:rPr lang="pt-BR" sz="14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user.php</a:t>
            </a:r>
            <a:endParaRPr lang="pt-BR" sz="1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15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5375</TotalTime>
  <Words>642</Words>
  <Application>Microsoft Office PowerPoint</Application>
  <PresentationFormat>Apresentação na tela (16:9)</PresentationFormat>
  <Paragraphs>85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Sniglet</vt:lpstr>
      <vt:lpstr>Arial</vt:lpstr>
      <vt:lpstr>Calibri</vt:lpstr>
      <vt:lpstr>Dosis</vt:lpstr>
      <vt:lpstr>Friar template</vt:lpstr>
      <vt:lpstr>PHP</vt:lpstr>
      <vt:lpstr>Inserindo informações no Banco de Dados – arquivo user.php</vt:lpstr>
      <vt:lpstr>Inserindo informações no Banco de Dados - arquivo user.php</vt:lpstr>
      <vt:lpstr>Inserindo informações no Banco de Dados - arquivo user.php</vt:lpstr>
      <vt:lpstr>Inserindo informações no Banco de Dados - arquivo action_user.php</vt:lpstr>
      <vt:lpstr>Inserindo informações no Banco de Dados - arquivo action_user.php</vt:lpstr>
      <vt:lpstr>Inserindo informações no Banco de Dados - arquivo action_user.php</vt:lpstr>
      <vt:lpstr>Inserindo informações no Banco de Dados - arquivo action_user.php</vt:lpstr>
      <vt:lpstr>Inserindo informações no Banco de Dados - arquivo action_user.php</vt:lpstr>
      <vt:lpstr>Inserindo informações no Banco de Dados - arquivo action_user.php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</cp:lastModifiedBy>
  <cp:revision>122</cp:revision>
  <dcterms:modified xsi:type="dcterms:W3CDTF">2024-03-31T03:38:15Z</dcterms:modified>
</cp:coreProperties>
</file>