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23"/>
  </p:notesMasterIdLst>
  <p:sldIdLst>
    <p:sldId id="256" r:id="rId2"/>
    <p:sldId id="300" r:id="rId3"/>
    <p:sldId id="320" r:id="rId4"/>
    <p:sldId id="308" r:id="rId5"/>
    <p:sldId id="309" r:id="rId6"/>
    <p:sldId id="307" r:id="rId7"/>
    <p:sldId id="302" r:id="rId8"/>
    <p:sldId id="303" r:id="rId9"/>
    <p:sldId id="304" r:id="rId10"/>
    <p:sldId id="305" r:id="rId11"/>
    <p:sldId id="306" r:id="rId12"/>
    <p:sldId id="288" r:id="rId13"/>
    <p:sldId id="311" r:id="rId14"/>
    <p:sldId id="312" r:id="rId15"/>
    <p:sldId id="313" r:id="rId16"/>
    <p:sldId id="314" r:id="rId17"/>
    <p:sldId id="315" r:id="rId18"/>
    <p:sldId id="317" r:id="rId19"/>
    <p:sldId id="316" r:id="rId20"/>
    <p:sldId id="318" r:id="rId21"/>
    <p:sldId id="278" r:id="rId22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Dosis" panose="020B0604020202020204" charset="0"/>
      <p:regular r:id="rId28"/>
      <p:bold r:id="rId29"/>
    </p:embeddedFont>
    <p:embeddedFont>
      <p:font typeface="Sniglet" panose="020B0604020202020204" charset="0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FA78245-F04A-4819-98CB-A0784EEE9882}">
  <a:tblStyle styleId="{0FA78245-F04A-4819-98CB-A0784EEE988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0B4C3CC-C3A9-4D13-B8F7-F7B8FBA7BB3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74" autoAdjust="0"/>
    <p:restoredTop sz="94660"/>
  </p:normalViewPr>
  <p:slideViewPr>
    <p:cSldViewPr>
      <p:cViewPr varScale="1">
        <p:scale>
          <a:sx n="87" d="100"/>
          <a:sy n="87" d="100"/>
        </p:scale>
        <p:origin x="846" y="-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9670603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3" name="Google Shape;52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54747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359112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3443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7061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9377108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22993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6290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760364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2019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5227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 smtClean="0"/>
              <a:t>Parte do cliente e a parte do provedor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9772154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0" name="Google Shape;750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468189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742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10110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23318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8346527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85161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pt-BR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8786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 txBox="1">
            <a:spLocks noGrp="1"/>
          </p:cNvSpPr>
          <p:nvPr>
            <p:ph type="ctrTitle"/>
          </p:nvPr>
        </p:nvSpPr>
        <p:spPr>
          <a:xfrm>
            <a:off x="2305100" y="1161050"/>
            <a:ext cx="6153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None/>
              <a:defRPr sz="48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723692" y="4220091"/>
            <a:ext cx="794875" cy="985737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4" name="Google Shape;164;p2"/>
          <p:cNvSpPr/>
          <p:nvPr/>
        </p:nvSpPr>
        <p:spPr>
          <a:xfrm>
            <a:off x="-58319" y="3053287"/>
            <a:ext cx="782014" cy="890356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5" name="Google Shape;165;p2"/>
          <p:cNvSpPr/>
          <p:nvPr/>
        </p:nvSpPr>
        <p:spPr>
          <a:xfrm>
            <a:off x="4025101" y="3422420"/>
            <a:ext cx="370865" cy="809588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6" name="Google Shape;166;p2"/>
          <p:cNvSpPr/>
          <p:nvPr/>
        </p:nvSpPr>
        <p:spPr>
          <a:xfrm>
            <a:off x="3078045" y="3128354"/>
            <a:ext cx="730671" cy="895811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7" name="Google Shape;167;p2"/>
          <p:cNvSpPr/>
          <p:nvPr/>
        </p:nvSpPr>
        <p:spPr>
          <a:xfrm>
            <a:off x="5401648" y="3285712"/>
            <a:ext cx="805934" cy="75083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8364459" y="3346843"/>
            <a:ext cx="873792" cy="600260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4551116" y="3125540"/>
            <a:ext cx="657208" cy="679227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0" name="Google Shape;170;p2"/>
          <p:cNvSpPr/>
          <p:nvPr/>
        </p:nvSpPr>
        <p:spPr>
          <a:xfrm>
            <a:off x="4419881" y="3994834"/>
            <a:ext cx="919681" cy="950908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1" name="Google Shape;171;p2"/>
          <p:cNvSpPr/>
          <p:nvPr/>
        </p:nvSpPr>
        <p:spPr>
          <a:xfrm>
            <a:off x="2644912" y="4036538"/>
            <a:ext cx="890356" cy="706800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2" name="Google Shape;172;p2"/>
          <p:cNvSpPr/>
          <p:nvPr/>
        </p:nvSpPr>
        <p:spPr>
          <a:xfrm>
            <a:off x="2116542" y="3186156"/>
            <a:ext cx="829755" cy="780163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3" name="Google Shape;173;p2"/>
          <p:cNvSpPr/>
          <p:nvPr/>
        </p:nvSpPr>
        <p:spPr>
          <a:xfrm>
            <a:off x="1347361" y="3186147"/>
            <a:ext cx="599146" cy="706812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4" name="Google Shape;174;p2"/>
          <p:cNvSpPr/>
          <p:nvPr/>
        </p:nvSpPr>
        <p:spPr>
          <a:xfrm>
            <a:off x="2681615" y="4813558"/>
            <a:ext cx="816944" cy="313967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5" name="Google Shape;175;p2"/>
          <p:cNvSpPr/>
          <p:nvPr/>
        </p:nvSpPr>
        <p:spPr>
          <a:xfrm>
            <a:off x="7146421" y="4508764"/>
            <a:ext cx="1040884" cy="730620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6" name="Google Shape;176;p2"/>
          <p:cNvSpPr/>
          <p:nvPr/>
        </p:nvSpPr>
        <p:spPr>
          <a:xfrm>
            <a:off x="7146430" y="3104432"/>
            <a:ext cx="684732" cy="721463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7" name="Google Shape;177;p2"/>
          <p:cNvSpPr/>
          <p:nvPr/>
        </p:nvSpPr>
        <p:spPr>
          <a:xfrm>
            <a:off x="5262207" y="4729516"/>
            <a:ext cx="525046" cy="372666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8376372" y="4729061"/>
            <a:ext cx="508532" cy="324976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79" name="Google Shape;179;p2"/>
          <p:cNvSpPr/>
          <p:nvPr/>
        </p:nvSpPr>
        <p:spPr>
          <a:xfrm>
            <a:off x="3808716" y="4429326"/>
            <a:ext cx="570935" cy="567282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0" name="Google Shape;180;p2"/>
          <p:cNvSpPr/>
          <p:nvPr/>
        </p:nvSpPr>
        <p:spPr>
          <a:xfrm>
            <a:off x="7975391" y="3053272"/>
            <a:ext cx="541560" cy="67927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1" name="Google Shape;181;p2"/>
          <p:cNvSpPr/>
          <p:nvPr/>
        </p:nvSpPr>
        <p:spPr>
          <a:xfrm>
            <a:off x="1570785" y="4028295"/>
            <a:ext cx="734324" cy="723314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2" name="Google Shape;182;p2"/>
          <p:cNvSpPr/>
          <p:nvPr/>
        </p:nvSpPr>
        <p:spPr>
          <a:xfrm>
            <a:off x="247060" y="4094875"/>
            <a:ext cx="275434" cy="244207"/>
          </a:xfrm>
          <a:custGeom>
            <a:avLst/>
            <a:gdLst/>
            <a:ahLst/>
            <a:cxnLst/>
            <a:rect l="l" t="t" r="r" b="b"/>
            <a:pathLst>
              <a:path w="5504" h="4880" extrusionOk="0">
                <a:moveTo>
                  <a:pt x="5173" y="0"/>
                </a:moveTo>
                <a:lnTo>
                  <a:pt x="5063" y="37"/>
                </a:lnTo>
                <a:lnTo>
                  <a:pt x="4990" y="110"/>
                </a:lnTo>
                <a:lnTo>
                  <a:pt x="4770" y="404"/>
                </a:lnTo>
                <a:lnTo>
                  <a:pt x="4513" y="624"/>
                </a:lnTo>
                <a:lnTo>
                  <a:pt x="4219" y="844"/>
                </a:lnTo>
                <a:lnTo>
                  <a:pt x="3926" y="991"/>
                </a:lnTo>
                <a:lnTo>
                  <a:pt x="3742" y="1064"/>
                </a:lnTo>
                <a:lnTo>
                  <a:pt x="3559" y="1101"/>
                </a:lnTo>
                <a:lnTo>
                  <a:pt x="3229" y="1101"/>
                </a:lnTo>
                <a:lnTo>
                  <a:pt x="2862" y="1028"/>
                </a:lnTo>
                <a:lnTo>
                  <a:pt x="2532" y="917"/>
                </a:lnTo>
                <a:lnTo>
                  <a:pt x="2239" y="807"/>
                </a:lnTo>
                <a:lnTo>
                  <a:pt x="1908" y="734"/>
                </a:lnTo>
                <a:lnTo>
                  <a:pt x="1578" y="661"/>
                </a:lnTo>
                <a:lnTo>
                  <a:pt x="1248" y="624"/>
                </a:lnTo>
                <a:lnTo>
                  <a:pt x="918" y="661"/>
                </a:lnTo>
                <a:lnTo>
                  <a:pt x="625" y="771"/>
                </a:lnTo>
                <a:lnTo>
                  <a:pt x="478" y="844"/>
                </a:lnTo>
                <a:lnTo>
                  <a:pt x="368" y="954"/>
                </a:lnTo>
                <a:lnTo>
                  <a:pt x="258" y="1064"/>
                </a:lnTo>
                <a:lnTo>
                  <a:pt x="148" y="1211"/>
                </a:lnTo>
                <a:lnTo>
                  <a:pt x="111" y="1284"/>
                </a:lnTo>
                <a:lnTo>
                  <a:pt x="111" y="1321"/>
                </a:lnTo>
                <a:lnTo>
                  <a:pt x="148" y="1431"/>
                </a:lnTo>
                <a:lnTo>
                  <a:pt x="258" y="1468"/>
                </a:lnTo>
                <a:lnTo>
                  <a:pt x="368" y="1468"/>
                </a:lnTo>
                <a:lnTo>
                  <a:pt x="698" y="1284"/>
                </a:lnTo>
                <a:lnTo>
                  <a:pt x="1028" y="1174"/>
                </a:lnTo>
                <a:lnTo>
                  <a:pt x="1028" y="2531"/>
                </a:lnTo>
                <a:lnTo>
                  <a:pt x="955" y="3228"/>
                </a:lnTo>
                <a:lnTo>
                  <a:pt x="881" y="3925"/>
                </a:lnTo>
                <a:lnTo>
                  <a:pt x="698" y="3852"/>
                </a:lnTo>
                <a:lnTo>
                  <a:pt x="551" y="3742"/>
                </a:lnTo>
                <a:lnTo>
                  <a:pt x="368" y="3632"/>
                </a:lnTo>
                <a:lnTo>
                  <a:pt x="184" y="3522"/>
                </a:lnTo>
                <a:lnTo>
                  <a:pt x="111" y="3522"/>
                </a:lnTo>
                <a:lnTo>
                  <a:pt x="38" y="3595"/>
                </a:lnTo>
                <a:lnTo>
                  <a:pt x="1" y="3669"/>
                </a:lnTo>
                <a:lnTo>
                  <a:pt x="1" y="3779"/>
                </a:lnTo>
                <a:lnTo>
                  <a:pt x="38" y="3962"/>
                </a:lnTo>
                <a:lnTo>
                  <a:pt x="148" y="4145"/>
                </a:lnTo>
                <a:lnTo>
                  <a:pt x="294" y="4256"/>
                </a:lnTo>
                <a:lnTo>
                  <a:pt x="514" y="4402"/>
                </a:lnTo>
                <a:lnTo>
                  <a:pt x="735" y="4476"/>
                </a:lnTo>
                <a:lnTo>
                  <a:pt x="1175" y="4476"/>
                </a:lnTo>
                <a:lnTo>
                  <a:pt x="1248" y="4439"/>
                </a:lnTo>
                <a:lnTo>
                  <a:pt x="1321" y="4402"/>
                </a:lnTo>
                <a:lnTo>
                  <a:pt x="1395" y="4256"/>
                </a:lnTo>
                <a:lnTo>
                  <a:pt x="1505" y="3485"/>
                </a:lnTo>
                <a:lnTo>
                  <a:pt x="1578" y="2715"/>
                </a:lnTo>
                <a:lnTo>
                  <a:pt x="1578" y="1908"/>
                </a:lnTo>
                <a:lnTo>
                  <a:pt x="1542" y="1504"/>
                </a:lnTo>
                <a:lnTo>
                  <a:pt x="1505" y="1138"/>
                </a:lnTo>
                <a:lnTo>
                  <a:pt x="1762" y="1174"/>
                </a:lnTo>
                <a:lnTo>
                  <a:pt x="2128" y="1321"/>
                </a:lnTo>
                <a:lnTo>
                  <a:pt x="2459" y="1431"/>
                </a:lnTo>
                <a:lnTo>
                  <a:pt x="2825" y="1578"/>
                </a:lnTo>
                <a:lnTo>
                  <a:pt x="3192" y="1651"/>
                </a:lnTo>
                <a:lnTo>
                  <a:pt x="3486" y="1651"/>
                </a:lnTo>
                <a:lnTo>
                  <a:pt x="3449" y="2531"/>
                </a:lnTo>
                <a:lnTo>
                  <a:pt x="3412" y="3449"/>
                </a:lnTo>
                <a:lnTo>
                  <a:pt x="3412" y="3999"/>
                </a:lnTo>
                <a:lnTo>
                  <a:pt x="3412" y="4256"/>
                </a:lnTo>
                <a:lnTo>
                  <a:pt x="3412" y="4366"/>
                </a:lnTo>
                <a:lnTo>
                  <a:pt x="3412" y="4402"/>
                </a:lnTo>
                <a:lnTo>
                  <a:pt x="3449" y="4402"/>
                </a:lnTo>
                <a:lnTo>
                  <a:pt x="3412" y="4476"/>
                </a:lnTo>
                <a:lnTo>
                  <a:pt x="3376" y="4512"/>
                </a:lnTo>
                <a:lnTo>
                  <a:pt x="3376" y="4659"/>
                </a:lnTo>
                <a:lnTo>
                  <a:pt x="3376" y="4696"/>
                </a:lnTo>
                <a:lnTo>
                  <a:pt x="3412" y="4806"/>
                </a:lnTo>
                <a:lnTo>
                  <a:pt x="3522" y="4879"/>
                </a:lnTo>
                <a:lnTo>
                  <a:pt x="3632" y="4879"/>
                </a:lnTo>
                <a:lnTo>
                  <a:pt x="3742" y="4842"/>
                </a:lnTo>
                <a:lnTo>
                  <a:pt x="3853" y="4732"/>
                </a:lnTo>
                <a:lnTo>
                  <a:pt x="3926" y="4586"/>
                </a:lnTo>
                <a:lnTo>
                  <a:pt x="3926" y="4439"/>
                </a:lnTo>
                <a:lnTo>
                  <a:pt x="3926" y="4256"/>
                </a:lnTo>
                <a:lnTo>
                  <a:pt x="3963" y="3045"/>
                </a:lnTo>
                <a:lnTo>
                  <a:pt x="3963" y="1871"/>
                </a:lnTo>
                <a:lnTo>
                  <a:pt x="3963" y="1541"/>
                </a:lnTo>
                <a:lnTo>
                  <a:pt x="4366" y="1394"/>
                </a:lnTo>
                <a:lnTo>
                  <a:pt x="4733" y="1138"/>
                </a:lnTo>
                <a:lnTo>
                  <a:pt x="5063" y="844"/>
                </a:lnTo>
                <a:lnTo>
                  <a:pt x="5320" y="551"/>
                </a:lnTo>
                <a:lnTo>
                  <a:pt x="5467" y="367"/>
                </a:lnTo>
                <a:lnTo>
                  <a:pt x="5503" y="257"/>
                </a:lnTo>
                <a:lnTo>
                  <a:pt x="5503" y="184"/>
                </a:lnTo>
                <a:lnTo>
                  <a:pt x="5430" y="74"/>
                </a:lnTo>
                <a:lnTo>
                  <a:pt x="5356" y="37"/>
                </a:lnTo>
                <a:lnTo>
                  <a:pt x="5283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3" name="Google Shape;183;p2"/>
          <p:cNvSpPr/>
          <p:nvPr/>
        </p:nvSpPr>
        <p:spPr>
          <a:xfrm>
            <a:off x="8516944" y="4082884"/>
            <a:ext cx="690236" cy="510383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4" name="Google Shape;184;p2"/>
          <p:cNvSpPr/>
          <p:nvPr/>
        </p:nvSpPr>
        <p:spPr>
          <a:xfrm>
            <a:off x="859713" y="3417443"/>
            <a:ext cx="317620" cy="659010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5" name="Google Shape;185;p2"/>
          <p:cNvSpPr/>
          <p:nvPr/>
        </p:nvSpPr>
        <p:spPr>
          <a:xfrm rot="1920742">
            <a:off x="5707038" y="4213989"/>
            <a:ext cx="884797" cy="750834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6" name="Google Shape;186;p2"/>
          <p:cNvSpPr/>
          <p:nvPr/>
        </p:nvSpPr>
        <p:spPr>
          <a:xfrm rot="-3496844">
            <a:off x="115839" y="4509560"/>
            <a:ext cx="537852" cy="464440"/>
          </a:xfrm>
          <a:custGeom>
            <a:avLst/>
            <a:gdLst/>
            <a:ahLst/>
            <a:cxnLst/>
            <a:rect l="l" t="t" r="r" b="b"/>
            <a:pathLst>
              <a:path w="10748" h="9281" extrusionOk="0">
                <a:moveTo>
                  <a:pt x="4072" y="550"/>
                </a:moveTo>
                <a:lnTo>
                  <a:pt x="4329" y="587"/>
                </a:lnTo>
                <a:lnTo>
                  <a:pt x="4585" y="697"/>
                </a:lnTo>
                <a:lnTo>
                  <a:pt x="4842" y="844"/>
                </a:lnTo>
                <a:lnTo>
                  <a:pt x="5025" y="1064"/>
                </a:lnTo>
                <a:lnTo>
                  <a:pt x="5136" y="1211"/>
                </a:lnTo>
                <a:lnTo>
                  <a:pt x="5209" y="1394"/>
                </a:lnTo>
                <a:lnTo>
                  <a:pt x="5246" y="1541"/>
                </a:lnTo>
                <a:lnTo>
                  <a:pt x="5282" y="1724"/>
                </a:lnTo>
                <a:lnTo>
                  <a:pt x="5282" y="2091"/>
                </a:lnTo>
                <a:lnTo>
                  <a:pt x="5246" y="2458"/>
                </a:lnTo>
                <a:lnTo>
                  <a:pt x="5209" y="2641"/>
                </a:lnTo>
                <a:lnTo>
                  <a:pt x="4695" y="1761"/>
                </a:lnTo>
                <a:lnTo>
                  <a:pt x="4072" y="550"/>
                </a:lnTo>
                <a:close/>
                <a:moveTo>
                  <a:pt x="1357" y="3008"/>
                </a:moveTo>
                <a:lnTo>
                  <a:pt x="1504" y="3265"/>
                </a:lnTo>
                <a:lnTo>
                  <a:pt x="1614" y="3558"/>
                </a:lnTo>
                <a:lnTo>
                  <a:pt x="1797" y="3852"/>
                </a:lnTo>
                <a:lnTo>
                  <a:pt x="1467" y="3778"/>
                </a:lnTo>
                <a:lnTo>
                  <a:pt x="1137" y="3742"/>
                </a:lnTo>
                <a:lnTo>
                  <a:pt x="1321" y="3118"/>
                </a:lnTo>
                <a:lnTo>
                  <a:pt x="1357" y="3008"/>
                </a:lnTo>
                <a:close/>
                <a:moveTo>
                  <a:pt x="3815" y="550"/>
                </a:moveTo>
                <a:lnTo>
                  <a:pt x="4072" y="1174"/>
                </a:lnTo>
                <a:lnTo>
                  <a:pt x="4329" y="1798"/>
                </a:lnTo>
                <a:lnTo>
                  <a:pt x="4695" y="2531"/>
                </a:lnTo>
                <a:lnTo>
                  <a:pt x="5099" y="3265"/>
                </a:lnTo>
                <a:lnTo>
                  <a:pt x="4989" y="3852"/>
                </a:lnTo>
                <a:lnTo>
                  <a:pt x="4732" y="3191"/>
                </a:lnTo>
                <a:lnTo>
                  <a:pt x="4475" y="2531"/>
                </a:lnTo>
                <a:lnTo>
                  <a:pt x="4255" y="1981"/>
                </a:lnTo>
                <a:lnTo>
                  <a:pt x="4035" y="1467"/>
                </a:lnTo>
                <a:lnTo>
                  <a:pt x="3742" y="880"/>
                </a:lnTo>
                <a:lnTo>
                  <a:pt x="3558" y="587"/>
                </a:lnTo>
                <a:lnTo>
                  <a:pt x="3815" y="550"/>
                </a:lnTo>
                <a:close/>
                <a:moveTo>
                  <a:pt x="1761" y="1724"/>
                </a:moveTo>
                <a:lnTo>
                  <a:pt x="1724" y="1798"/>
                </a:lnTo>
                <a:lnTo>
                  <a:pt x="1761" y="1944"/>
                </a:lnTo>
                <a:lnTo>
                  <a:pt x="1834" y="2018"/>
                </a:lnTo>
                <a:lnTo>
                  <a:pt x="1944" y="2054"/>
                </a:lnTo>
                <a:lnTo>
                  <a:pt x="2054" y="2054"/>
                </a:lnTo>
                <a:lnTo>
                  <a:pt x="2274" y="2531"/>
                </a:lnTo>
                <a:lnTo>
                  <a:pt x="2458" y="2971"/>
                </a:lnTo>
                <a:lnTo>
                  <a:pt x="3008" y="4182"/>
                </a:lnTo>
                <a:lnTo>
                  <a:pt x="3081" y="4329"/>
                </a:lnTo>
                <a:lnTo>
                  <a:pt x="2825" y="4255"/>
                </a:lnTo>
                <a:lnTo>
                  <a:pt x="2458" y="4072"/>
                </a:lnTo>
                <a:lnTo>
                  <a:pt x="2164" y="3742"/>
                </a:lnTo>
                <a:lnTo>
                  <a:pt x="1944" y="3375"/>
                </a:lnTo>
                <a:lnTo>
                  <a:pt x="1724" y="2935"/>
                </a:lnTo>
                <a:lnTo>
                  <a:pt x="1651" y="2715"/>
                </a:lnTo>
                <a:lnTo>
                  <a:pt x="1504" y="2494"/>
                </a:lnTo>
                <a:lnTo>
                  <a:pt x="1724" y="1761"/>
                </a:lnTo>
                <a:lnTo>
                  <a:pt x="1761" y="1724"/>
                </a:lnTo>
                <a:close/>
                <a:moveTo>
                  <a:pt x="2604" y="1174"/>
                </a:moveTo>
                <a:lnTo>
                  <a:pt x="2715" y="1614"/>
                </a:lnTo>
                <a:lnTo>
                  <a:pt x="2861" y="2054"/>
                </a:lnTo>
                <a:lnTo>
                  <a:pt x="3228" y="2898"/>
                </a:lnTo>
                <a:lnTo>
                  <a:pt x="3998" y="4695"/>
                </a:lnTo>
                <a:lnTo>
                  <a:pt x="3632" y="4549"/>
                </a:lnTo>
                <a:lnTo>
                  <a:pt x="3522" y="4365"/>
                </a:lnTo>
                <a:lnTo>
                  <a:pt x="3301" y="3888"/>
                </a:lnTo>
                <a:lnTo>
                  <a:pt x="2861" y="2935"/>
                </a:lnTo>
                <a:lnTo>
                  <a:pt x="2274" y="1834"/>
                </a:lnTo>
                <a:lnTo>
                  <a:pt x="2311" y="1651"/>
                </a:lnTo>
                <a:lnTo>
                  <a:pt x="2421" y="1467"/>
                </a:lnTo>
                <a:lnTo>
                  <a:pt x="2604" y="1174"/>
                </a:lnTo>
                <a:close/>
                <a:moveTo>
                  <a:pt x="3338" y="660"/>
                </a:moveTo>
                <a:lnTo>
                  <a:pt x="3375" y="770"/>
                </a:lnTo>
                <a:lnTo>
                  <a:pt x="3668" y="1467"/>
                </a:lnTo>
                <a:lnTo>
                  <a:pt x="3962" y="2164"/>
                </a:lnTo>
                <a:lnTo>
                  <a:pt x="4182" y="2788"/>
                </a:lnTo>
                <a:lnTo>
                  <a:pt x="4402" y="3412"/>
                </a:lnTo>
                <a:lnTo>
                  <a:pt x="4769" y="4659"/>
                </a:lnTo>
                <a:lnTo>
                  <a:pt x="4732" y="4805"/>
                </a:lnTo>
                <a:lnTo>
                  <a:pt x="4659" y="4805"/>
                </a:lnTo>
                <a:lnTo>
                  <a:pt x="4549" y="4842"/>
                </a:lnTo>
                <a:lnTo>
                  <a:pt x="3668" y="2971"/>
                </a:lnTo>
                <a:lnTo>
                  <a:pt x="3191" y="1981"/>
                </a:lnTo>
                <a:lnTo>
                  <a:pt x="2971" y="1504"/>
                </a:lnTo>
                <a:lnTo>
                  <a:pt x="2788" y="991"/>
                </a:lnTo>
                <a:lnTo>
                  <a:pt x="3045" y="807"/>
                </a:lnTo>
                <a:lnTo>
                  <a:pt x="3338" y="660"/>
                </a:lnTo>
                <a:close/>
                <a:moveTo>
                  <a:pt x="7703" y="4952"/>
                </a:moveTo>
                <a:lnTo>
                  <a:pt x="7960" y="5246"/>
                </a:lnTo>
                <a:lnTo>
                  <a:pt x="7960" y="5246"/>
                </a:lnTo>
                <a:lnTo>
                  <a:pt x="7887" y="5209"/>
                </a:lnTo>
                <a:lnTo>
                  <a:pt x="7593" y="5319"/>
                </a:lnTo>
                <a:lnTo>
                  <a:pt x="7300" y="5466"/>
                </a:lnTo>
                <a:lnTo>
                  <a:pt x="7190" y="5356"/>
                </a:lnTo>
                <a:lnTo>
                  <a:pt x="7080" y="5246"/>
                </a:lnTo>
                <a:lnTo>
                  <a:pt x="7373" y="5099"/>
                </a:lnTo>
                <a:lnTo>
                  <a:pt x="7703" y="4952"/>
                </a:lnTo>
                <a:close/>
                <a:moveTo>
                  <a:pt x="8070" y="5356"/>
                </a:moveTo>
                <a:lnTo>
                  <a:pt x="8180" y="5466"/>
                </a:lnTo>
                <a:lnTo>
                  <a:pt x="7923" y="5576"/>
                </a:lnTo>
                <a:lnTo>
                  <a:pt x="7923" y="5576"/>
                </a:lnTo>
                <a:lnTo>
                  <a:pt x="8033" y="5429"/>
                </a:lnTo>
                <a:lnTo>
                  <a:pt x="8070" y="5356"/>
                </a:lnTo>
                <a:close/>
                <a:moveTo>
                  <a:pt x="7556" y="5612"/>
                </a:moveTo>
                <a:lnTo>
                  <a:pt x="7483" y="5722"/>
                </a:lnTo>
                <a:lnTo>
                  <a:pt x="7483" y="5686"/>
                </a:lnTo>
                <a:lnTo>
                  <a:pt x="7556" y="5612"/>
                </a:lnTo>
                <a:close/>
                <a:moveTo>
                  <a:pt x="8327" y="5649"/>
                </a:moveTo>
                <a:lnTo>
                  <a:pt x="8327" y="5686"/>
                </a:lnTo>
                <a:lnTo>
                  <a:pt x="7850" y="6163"/>
                </a:lnTo>
                <a:lnTo>
                  <a:pt x="7740" y="6016"/>
                </a:lnTo>
                <a:lnTo>
                  <a:pt x="7997" y="5796"/>
                </a:lnTo>
                <a:lnTo>
                  <a:pt x="8327" y="5649"/>
                </a:lnTo>
                <a:close/>
                <a:moveTo>
                  <a:pt x="8437" y="5796"/>
                </a:moveTo>
                <a:lnTo>
                  <a:pt x="8584" y="6053"/>
                </a:lnTo>
                <a:lnTo>
                  <a:pt x="8143" y="6163"/>
                </a:lnTo>
                <a:lnTo>
                  <a:pt x="8437" y="5796"/>
                </a:lnTo>
                <a:close/>
                <a:moveTo>
                  <a:pt x="8437" y="6346"/>
                </a:moveTo>
                <a:lnTo>
                  <a:pt x="8180" y="6676"/>
                </a:lnTo>
                <a:lnTo>
                  <a:pt x="8107" y="6493"/>
                </a:lnTo>
                <a:lnTo>
                  <a:pt x="8437" y="6346"/>
                </a:lnTo>
                <a:close/>
                <a:moveTo>
                  <a:pt x="8767" y="6309"/>
                </a:moveTo>
                <a:lnTo>
                  <a:pt x="8840" y="6419"/>
                </a:lnTo>
                <a:lnTo>
                  <a:pt x="8547" y="6676"/>
                </a:lnTo>
                <a:lnTo>
                  <a:pt x="8767" y="6309"/>
                </a:lnTo>
                <a:close/>
                <a:moveTo>
                  <a:pt x="9024" y="4695"/>
                </a:moveTo>
                <a:lnTo>
                  <a:pt x="9244" y="4732"/>
                </a:lnTo>
                <a:lnTo>
                  <a:pt x="9464" y="4805"/>
                </a:lnTo>
                <a:lnTo>
                  <a:pt x="9647" y="4915"/>
                </a:lnTo>
                <a:lnTo>
                  <a:pt x="9831" y="5062"/>
                </a:lnTo>
                <a:lnTo>
                  <a:pt x="9904" y="5099"/>
                </a:lnTo>
                <a:lnTo>
                  <a:pt x="9941" y="5099"/>
                </a:lnTo>
                <a:lnTo>
                  <a:pt x="10051" y="5209"/>
                </a:lnTo>
                <a:lnTo>
                  <a:pt x="10161" y="5429"/>
                </a:lnTo>
                <a:lnTo>
                  <a:pt x="10198" y="5649"/>
                </a:lnTo>
                <a:lnTo>
                  <a:pt x="10234" y="5869"/>
                </a:lnTo>
                <a:lnTo>
                  <a:pt x="10198" y="6089"/>
                </a:lnTo>
                <a:lnTo>
                  <a:pt x="10161" y="6346"/>
                </a:lnTo>
                <a:lnTo>
                  <a:pt x="10088" y="6566"/>
                </a:lnTo>
                <a:lnTo>
                  <a:pt x="9941" y="7006"/>
                </a:lnTo>
                <a:lnTo>
                  <a:pt x="9904" y="7080"/>
                </a:lnTo>
                <a:lnTo>
                  <a:pt x="9647" y="6676"/>
                </a:lnTo>
                <a:lnTo>
                  <a:pt x="9024" y="5832"/>
                </a:lnTo>
                <a:lnTo>
                  <a:pt x="8620" y="5282"/>
                </a:lnTo>
                <a:lnTo>
                  <a:pt x="8400" y="5025"/>
                </a:lnTo>
                <a:lnTo>
                  <a:pt x="8143" y="4842"/>
                </a:lnTo>
                <a:lnTo>
                  <a:pt x="8584" y="4732"/>
                </a:lnTo>
                <a:lnTo>
                  <a:pt x="8804" y="4695"/>
                </a:lnTo>
                <a:close/>
                <a:moveTo>
                  <a:pt x="1064" y="3962"/>
                </a:moveTo>
                <a:lnTo>
                  <a:pt x="1357" y="4182"/>
                </a:lnTo>
                <a:lnTo>
                  <a:pt x="1651" y="4329"/>
                </a:lnTo>
                <a:lnTo>
                  <a:pt x="2348" y="4585"/>
                </a:lnTo>
                <a:lnTo>
                  <a:pt x="2458" y="4659"/>
                </a:lnTo>
                <a:lnTo>
                  <a:pt x="2494" y="4695"/>
                </a:lnTo>
                <a:lnTo>
                  <a:pt x="2568" y="4732"/>
                </a:lnTo>
                <a:lnTo>
                  <a:pt x="2641" y="4695"/>
                </a:lnTo>
                <a:lnTo>
                  <a:pt x="4329" y="5319"/>
                </a:lnTo>
                <a:lnTo>
                  <a:pt x="4329" y="5356"/>
                </a:lnTo>
                <a:lnTo>
                  <a:pt x="4292" y="5319"/>
                </a:lnTo>
                <a:lnTo>
                  <a:pt x="3888" y="5172"/>
                </a:lnTo>
                <a:lnTo>
                  <a:pt x="3705" y="5136"/>
                </a:lnTo>
                <a:lnTo>
                  <a:pt x="3485" y="5099"/>
                </a:lnTo>
                <a:lnTo>
                  <a:pt x="3448" y="5136"/>
                </a:lnTo>
                <a:lnTo>
                  <a:pt x="3411" y="5172"/>
                </a:lnTo>
                <a:lnTo>
                  <a:pt x="3448" y="5246"/>
                </a:lnTo>
                <a:lnTo>
                  <a:pt x="3595" y="5392"/>
                </a:lnTo>
                <a:lnTo>
                  <a:pt x="3852" y="5539"/>
                </a:lnTo>
                <a:lnTo>
                  <a:pt x="4108" y="5686"/>
                </a:lnTo>
                <a:lnTo>
                  <a:pt x="4402" y="5759"/>
                </a:lnTo>
                <a:lnTo>
                  <a:pt x="4365" y="5906"/>
                </a:lnTo>
                <a:lnTo>
                  <a:pt x="4035" y="5906"/>
                </a:lnTo>
                <a:lnTo>
                  <a:pt x="3742" y="5869"/>
                </a:lnTo>
                <a:lnTo>
                  <a:pt x="3411" y="5759"/>
                </a:lnTo>
                <a:lnTo>
                  <a:pt x="3228" y="5686"/>
                </a:lnTo>
                <a:lnTo>
                  <a:pt x="3191" y="5612"/>
                </a:lnTo>
                <a:lnTo>
                  <a:pt x="3155" y="5576"/>
                </a:lnTo>
                <a:lnTo>
                  <a:pt x="3118" y="5539"/>
                </a:lnTo>
                <a:lnTo>
                  <a:pt x="3081" y="5502"/>
                </a:lnTo>
                <a:lnTo>
                  <a:pt x="3045" y="5502"/>
                </a:lnTo>
                <a:lnTo>
                  <a:pt x="3008" y="5539"/>
                </a:lnTo>
                <a:lnTo>
                  <a:pt x="2971" y="5649"/>
                </a:lnTo>
                <a:lnTo>
                  <a:pt x="2971" y="5722"/>
                </a:lnTo>
                <a:lnTo>
                  <a:pt x="3008" y="5796"/>
                </a:lnTo>
                <a:lnTo>
                  <a:pt x="3045" y="5869"/>
                </a:lnTo>
                <a:lnTo>
                  <a:pt x="3191" y="6016"/>
                </a:lnTo>
                <a:lnTo>
                  <a:pt x="3338" y="6126"/>
                </a:lnTo>
                <a:lnTo>
                  <a:pt x="3522" y="6199"/>
                </a:lnTo>
                <a:lnTo>
                  <a:pt x="3742" y="6273"/>
                </a:lnTo>
                <a:lnTo>
                  <a:pt x="3962" y="6309"/>
                </a:lnTo>
                <a:lnTo>
                  <a:pt x="4182" y="6309"/>
                </a:lnTo>
                <a:lnTo>
                  <a:pt x="3962" y="6676"/>
                </a:lnTo>
                <a:lnTo>
                  <a:pt x="3742" y="6603"/>
                </a:lnTo>
                <a:lnTo>
                  <a:pt x="3228" y="6456"/>
                </a:lnTo>
                <a:lnTo>
                  <a:pt x="2971" y="6419"/>
                </a:lnTo>
                <a:lnTo>
                  <a:pt x="2715" y="6383"/>
                </a:lnTo>
                <a:lnTo>
                  <a:pt x="2641" y="6383"/>
                </a:lnTo>
                <a:lnTo>
                  <a:pt x="2641" y="6456"/>
                </a:lnTo>
                <a:lnTo>
                  <a:pt x="2641" y="6493"/>
                </a:lnTo>
                <a:lnTo>
                  <a:pt x="2678" y="6529"/>
                </a:lnTo>
                <a:lnTo>
                  <a:pt x="2861" y="6676"/>
                </a:lnTo>
                <a:lnTo>
                  <a:pt x="3081" y="6786"/>
                </a:lnTo>
                <a:lnTo>
                  <a:pt x="3522" y="6970"/>
                </a:lnTo>
                <a:lnTo>
                  <a:pt x="3742" y="7080"/>
                </a:lnTo>
                <a:lnTo>
                  <a:pt x="3632" y="7226"/>
                </a:lnTo>
                <a:lnTo>
                  <a:pt x="3522" y="7336"/>
                </a:lnTo>
                <a:lnTo>
                  <a:pt x="2935" y="7080"/>
                </a:lnTo>
                <a:lnTo>
                  <a:pt x="2311" y="6823"/>
                </a:lnTo>
                <a:lnTo>
                  <a:pt x="2238" y="6823"/>
                </a:lnTo>
                <a:lnTo>
                  <a:pt x="2201" y="6860"/>
                </a:lnTo>
                <a:lnTo>
                  <a:pt x="2201" y="6896"/>
                </a:lnTo>
                <a:lnTo>
                  <a:pt x="2201" y="6970"/>
                </a:lnTo>
                <a:lnTo>
                  <a:pt x="2458" y="7190"/>
                </a:lnTo>
                <a:lnTo>
                  <a:pt x="2678" y="7410"/>
                </a:lnTo>
                <a:lnTo>
                  <a:pt x="2971" y="7557"/>
                </a:lnTo>
                <a:lnTo>
                  <a:pt x="3265" y="7703"/>
                </a:lnTo>
                <a:lnTo>
                  <a:pt x="2971" y="7960"/>
                </a:lnTo>
                <a:lnTo>
                  <a:pt x="2641" y="7960"/>
                </a:lnTo>
                <a:lnTo>
                  <a:pt x="2311" y="7887"/>
                </a:lnTo>
                <a:lnTo>
                  <a:pt x="1981" y="7777"/>
                </a:lnTo>
                <a:lnTo>
                  <a:pt x="1871" y="7777"/>
                </a:lnTo>
                <a:lnTo>
                  <a:pt x="1834" y="7813"/>
                </a:lnTo>
                <a:lnTo>
                  <a:pt x="1797" y="7850"/>
                </a:lnTo>
                <a:lnTo>
                  <a:pt x="1797" y="7923"/>
                </a:lnTo>
                <a:lnTo>
                  <a:pt x="1834" y="8070"/>
                </a:lnTo>
                <a:lnTo>
                  <a:pt x="1944" y="8143"/>
                </a:lnTo>
                <a:lnTo>
                  <a:pt x="2091" y="8217"/>
                </a:lnTo>
                <a:lnTo>
                  <a:pt x="2238" y="8290"/>
                </a:lnTo>
                <a:lnTo>
                  <a:pt x="2348" y="8327"/>
                </a:lnTo>
                <a:lnTo>
                  <a:pt x="2164" y="8364"/>
                </a:lnTo>
                <a:lnTo>
                  <a:pt x="1944" y="8364"/>
                </a:lnTo>
                <a:lnTo>
                  <a:pt x="1761" y="8327"/>
                </a:lnTo>
                <a:lnTo>
                  <a:pt x="1541" y="8253"/>
                </a:lnTo>
                <a:lnTo>
                  <a:pt x="1247" y="8070"/>
                </a:lnTo>
                <a:lnTo>
                  <a:pt x="1027" y="7850"/>
                </a:lnTo>
                <a:lnTo>
                  <a:pt x="844" y="7593"/>
                </a:lnTo>
                <a:lnTo>
                  <a:pt x="697" y="7300"/>
                </a:lnTo>
                <a:lnTo>
                  <a:pt x="624" y="6970"/>
                </a:lnTo>
                <a:lnTo>
                  <a:pt x="550" y="6676"/>
                </a:lnTo>
                <a:lnTo>
                  <a:pt x="550" y="6346"/>
                </a:lnTo>
                <a:lnTo>
                  <a:pt x="550" y="6016"/>
                </a:lnTo>
                <a:lnTo>
                  <a:pt x="624" y="5502"/>
                </a:lnTo>
                <a:lnTo>
                  <a:pt x="734" y="4989"/>
                </a:lnTo>
                <a:lnTo>
                  <a:pt x="1064" y="3962"/>
                </a:lnTo>
                <a:close/>
                <a:moveTo>
                  <a:pt x="6786" y="5429"/>
                </a:moveTo>
                <a:lnTo>
                  <a:pt x="6860" y="5649"/>
                </a:lnTo>
                <a:lnTo>
                  <a:pt x="6970" y="5832"/>
                </a:lnTo>
                <a:lnTo>
                  <a:pt x="7006" y="5906"/>
                </a:lnTo>
                <a:lnTo>
                  <a:pt x="7043" y="5979"/>
                </a:lnTo>
                <a:lnTo>
                  <a:pt x="7116" y="6016"/>
                </a:lnTo>
                <a:lnTo>
                  <a:pt x="7813" y="7006"/>
                </a:lnTo>
                <a:lnTo>
                  <a:pt x="8143" y="7520"/>
                </a:lnTo>
                <a:lnTo>
                  <a:pt x="8143" y="7667"/>
                </a:lnTo>
                <a:lnTo>
                  <a:pt x="8143" y="7740"/>
                </a:lnTo>
                <a:lnTo>
                  <a:pt x="8217" y="7813"/>
                </a:lnTo>
                <a:lnTo>
                  <a:pt x="8290" y="7850"/>
                </a:lnTo>
                <a:lnTo>
                  <a:pt x="8363" y="7850"/>
                </a:lnTo>
                <a:lnTo>
                  <a:pt x="8400" y="7813"/>
                </a:lnTo>
                <a:lnTo>
                  <a:pt x="8510" y="7887"/>
                </a:lnTo>
                <a:lnTo>
                  <a:pt x="8584" y="7923"/>
                </a:lnTo>
                <a:lnTo>
                  <a:pt x="8694" y="7960"/>
                </a:lnTo>
                <a:lnTo>
                  <a:pt x="8767" y="7923"/>
                </a:lnTo>
                <a:lnTo>
                  <a:pt x="8877" y="7997"/>
                </a:lnTo>
                <a:lnTo>
                  <a:pt x="8987" y="7997"/>
                </a:lnTo>
                <a:lnTo>
                  <a:pt x="9060" y="8033"/>
                </a:lnTo>
                <a:lnTo>
                  <a:pt x="9134" y="7997"/>
                </a:lnTo>
                <a:lnTo>
                  <a:pt x="9207" y="7923"/>
                </a:lnTo>
                <a:lnTo>
                  <a:pt x="9207" y="7813"/>
                </a:lnTo>
                <a:lnTo>
                  <a:pt x="9207" y="7740"/>
                </a:lnTo>
                <a:lnTo>
                  <a:pt x="9134" y="7667"/>
                </a:lnTo>
                <a:lnTo>
                  <a:pt x="9170" y="7557"/>
                </a:lnTo>
                <a:lnTo>
                  <a:pt x="9207" y="7483"/>
                </a:lnTo>
                <a:lnTo>
                  <a:pt x="9244" y="7410"/>
                </a:lnTo>
                <a:lnTo>
                  <a:pt x="9244" y="7373"/>
                </a:lnTo>
                <a:lnTo>
                  <a:pt x="9207" y="7300"/>
                </a:lnTo>
                <a:lnTo>
                  <a:pt x="9170" y="7263"/>
                </a:lnTo>
                <a:lnTo>
                  <a:pt x="9134" y="7226"/>
                </a:lnTo>
                <a:lnTo>
                  <a:pt x="8987" y="7226"/>
                </a:lnTo>
                <a:lnTo>
                  <a:pt x="8694" y="7336"/>
                </a:lnTo>
                <a:lnTo>
                  <a:pt x="8694" y="7300"/>
                </a:lnTo>
                <a:lnTo>
                  <a:pt x="8877" y="7153"/>
                </a:lnTo>
                <a:lnTo>
                  <a:pt x="9060" y="6970"/>
                </a:lnTo>
                <a:lnTo>
                  <a:pt x="9134" y="6860"/>
                </a:lnTo>
                <a:lnTo>
                  <a:pt x="9244" y="7043"/>
                </a:lnTo>
                <a:lnTo>
                  <a:pt x="9501" y="7446"/>
                </a:lnTo>
                <a:lnTo>
                  <a:pt x="9537" y="7593"/>
                </a:lnTo>
                <a:lnTo>
                  <a:pt x="9317" y="7887"/>
                </a:lnTo>
                <a:lnTo>
                  <a:pt x="9024" y="8143"/>
                </a:lnTo>
                <a:lnTo>
                  <a:pt x="8730" y="8364"/>
                </a:lnTo>
                <a:lnTo>
                  <a:pt x="8400" y="8547"/>
                </a:lnTo>
                <a:lnTo>
                  <a:pt x="8070" y="8657"/>
                </a:lnTo>
                <a:lnTo>
                  <a:pt x="7703" y="8694"/>
                </a:lnTo>
                <a:lnTo>
                  <a:pt x="7520" y="8694"/>
                </a:lnTo>
                <a:lnTo>
                  <a:pt x="7373" y="8657"/>
                </a:lnTo>
                <a:lnTo>
                  <a:pt x="7190" y="8620"/>
                </a:lnTo>
                <a:lnTo>
                  <a:pt x="7006" y="8547"/>
                </a:lnTo>
                <a:lnTo>
                  <a:pt x="6823" y="8437"/>
                </a:lnTo>
                <a:lnTo>
                  <a:pt x="6676" y="8290"/>
                </a:lnTo>
                <a:lnTo>
                  <a:pt x="6419" y="7997"/>
                </a:lnTo>
                <a:lnTo>
                  <a:pt x="6199" y="7667"/>
                </a:lnTo>
                <a:lnTo>
                  <a:pt x="6053" y="7300"/>
                </a:lnTo>
                <a:lnTo>
                  <a:pt x="6016" y="6896"/>
                </a:lnTo>
                <a:lnTo>
                  <a:pt x="6016" y="6676"/>
                </a:lnTo>
                <a:lnTo>
                  <a:pt x="6053" y="6493"/>
                </a:lnTo>
                <a:lnTo>
                  <a:pt x="6089" y="6309"/>
                </a:lnTo>
                <a:lnTo>
                  <a:pt x="6163" y="6126"/>
                </a:lnTo>
                <a:lnTo>
                  <a:pt x="6273" y="5943"/>
                </a:lnTo>
                <a:lnTo>
                  <a:pt x="6383" y="5759"/>
                </a:lnTo>
                <a:lnTo>
                  <a:pt x="6566" y="5576"/>
                </a:lnTo>
                <a:lnTo>
                  <a:pt x="6786" y="5429"/>
                </a:lnTo>
                <a:close/>
                <a:moveTo>
                  <a:pt x="3852" y="0"/>
                </a:moveTo>
                <a:lnTo>
                  <a:pt x="3522" y="37"/>
                </a:lnTo>
                <a:lnTo>
                  <a:pt x="3191" y="110"/>
                </a:lnTo>
                <a:lnTo>
                  <a:pt x="2898" y="257"/>
                </a:lnTo>
                <a:lnTo>
                  <a:pt x="2604" y="440"/>
                </a:lnTo>
                <a:lnTo>
                  <a:pt x="2348" y="660"/>
                </a:lnTo>
                <a:lnTo>
                  <a:pt x="2091" y="660"/>
                </a:lnTo>
                <a:lnTo>
                  <a:pt x="1871" y="734"/>
                </a:lnTo>
                <a:lnTo>
                  <a:pt x="1687" y="880"/>
                </a:lnTo>
                <a:lnTo>
                  <a:pt x="1541" y="1064"/>
                </a:lnTo>
                <a:lnTo>
                  <a:pt x="1394" y="1284"/>
                </a:lnTo>
                <a:lnTo>
                  <a:pt x="1321" y="1504"/>
                </a:lnTo>
                <a:lnTo>
                  <a:pt x="1137" y="1944"/>
                </a:lnTo>
                <a:lnTo>
                  <a:pt x="660" y="3522"/>
                </a:lnTo>
                <a:lnTo>
                  <a:pt x="404" y="4292"/>
                </a:lnTo>
                <a:lnTo>
                  <a:pt x="183" y="5062"/>
                </a:lnTo>
                <a:lnTo>
                  <a:pt x="37" y="5759"/>
                </a:lnTo>
                <a:lnTo>
                  <a:pt x="0" y="6126"/>
                </a:lnTo>
                <a:lnTo>
                  <a:pt x="0" y="6456"/>
                </a:lnTo>
                <a:lnTo>
                  <a:pt x="0" y="6786"/>
                </a:lnTo>
                <a:lnTo>
                  <a:pt x="73" y="7153"/>
                </a:lnTo>
                <a:lnTo>
                  <a:pt x="183" y="7483"/>
                </a:lnTo>
                <a:lnTo>
                  <a:pt x="330" y="7813"/>
                </a:lnTo>
                <a:lnTo>
                  <a:pt x="477" y="8033"/>
                </a:lnTo>
                <a:lnTo>
                  <a:pt x="660" y="8253"/>
                </a:lnTo>
                <a:lnTo>
                  <a:pt x="880" y="8474"/>
                </a:lnTo>
                <a:lnTo>
                  <a:pt x="1101" y="8657"/>
                </a:lnTo>
                <a:lnTo>
                  <a:pt x="1357" y="8767"/>
                </a:lnTo>
                <a:lnTo>
                  <a:pt x="1651" y="8877"/>
                </a:lnTo>
                <a:lnTo>
                  <a:pt x="1908" y="8914"/>
                </a:lnTo>
                <a:lnTo>
                  <a:pt x="2201" y="8950"/>
                </a:lnTo>
                <a:lnTo>
                  <a:pt x="2458" y="8914"/>
                </a:lnTo>
                <a:lnTo>
                  <a:pt x="2678" y="8840"/>
                </a:lnTo>
                <a:lnTo>
                  <a:pt x="2898" y="8730"/>
                </a:lnTo>
                <a:lnTo>
                  <a:pt x="3081" y="8620"/>
                </a:lnTo>
                <a:lnTo>
                  <a:pt x="3448" y="8290"/>
                </a:lnTo>
                <a:lnTo>
                  <a:pt x="3778" y="7923"/>
                </a:lnTo>
                <a:lnTo>
                  <a:pt x="3815" y="7960"/>
                </a:lnTo>
                <a:lnTo>
                  <a:pt x="3925" y="7960"/>
                </a:lnTo>
                <a:lnTo>
                  <a:pt x="4035" y="7887"/>
                </a:lnTo>
                <a:lnTo>
                  <a:pt x="4108" y="7813"/>
                </a:lnTo>
                <a:lnTo>
                  <a:pt x="4108" y="7740"/>
                </a:lnTo>
                <a:lnTo>
                  <a:pt x="4072" y="7593"/>
                </a:lnTo>
                <a:lnTo>
                  <a:pt x="4182" y="7446"/>
                </a:lnTo>
                <a:lnTo>
                  <a:pt x="4512" y="6896"/>
                </a:lnTo>
                <a:lnTo>
                  <a:pt x="4769" y="6309"/>
                </a:lnTo>
                <a:lnTo>
                  <a:pt x="5025" y="5722"/>
                </a:lnTo>
                <a:lnTo>
                  <a:pt x="5209" y="5099"/>
                </a:lnTo>
                <a:lnTo>
                  <a:pt x="5246" y="5062"/>
                </a:lnTo>
                <a:lnTo>
                  <a:pt x="5282" y="4989"/>
                </a:lnTo>
                <a:lnTo>
                  <a:pt x="5282" y="4915"/>
                </a:lnTo>
                <a:lnTo>
                  <a:pt x="5466" y="4292"/>
                </a:lnTo>
                <a:lnTo>
                  <a:pt x="5612" y="3632"/>
                </a:lnTo>
                <a:lnTo>
                  <a:pt x="5722" y="2971"/>
                </a:lnTo>
                <a:lnTo>
                  <a:pt x="5796" y="2311"/>
                </a:lnTo>
                <a:lnTo>
                  <a:pt x="5832" y="1981"/>
                </a:lnTo>
                <a:lnTo>
                  <a:pt x="5796" y="1651"/>
                </a:lnTo>
                <a:lnTo>
                  <a:pt x="5759" y="1357"/>
                </a:lnTo>
                <a:lnTo>
                  <a:pt x="5649" y="1064"/>
                </a:lnTo>
                <a:lnTo>
                  <a:pt x="5539" y="807"/>
                </a:lnTo>
                <a:lnTo>
                  <a:pt x="5356" y="587"/>
                </a:lnTo>
                <a:lnTo>
                  <a:pt x="5099" y="367"/>
                </a:lnTo>
                <a:lnTo>
                  <a:pt x="4842" y="184"/>
                </a:lnTo>
                <a:lnTo>
                  <a:pt x="4512" y="73"/>
                </a:lnTo>
                <a:lnTo>
                  <a:pt x="4182" y="0"/>
                </a:lnTo>
                <a:close/>
                <a:moveTo>
                  <a:pt x="8730" y="3962"/>
                </a:moveTo>
                <a:lnTo>
                  <a:pt x="8584" y="4072"/>
                </a:lnTo>
                <a:lnTo>
                  <a:pt x="8437" y="4182"/>
                </a:lnTo>
                <a:lnTo>
                  <a:pt x="8327" y="4329"/>
                </a:lnTo>
                <a:lnTo>
                  <a:pt x="7887" y="4439"/>
                </a:lnTo>
                <a:lnTo>
                  <a:pt x="7336" y="4585"/>
                </a:lnTo>
                <a:lnTo>
                  <a:pt x="6786" y="4842"/>
                </a:lnTo>
                <a:lnTo>
                  <a:pt x="6566" y="4989"/>
                </a:lnTo>
                <a:lnTo>
                  <a:pt x="6309" y="5172"/>
                </a:lnTo>
                <a:lnTo>
                  <a:pt x="6089" y="5356"/>
                </a:lnTo>
                <a:lnTo>
                  <a:pt x="5906" y="5576"/>
                </a:lnTo>
                <a:lnTo>
                  <a:pt x="5759" y="5796"/>
                </a:lnTo>
                <a:lnTo>
                  <a:pt x="5612" y="6053"/>
                </a:lnTo>
                <a:lnTo>
                  <a:pt x="5539" y="6309"/>
                </a:lnTo>
                <a:lnTo>
                  <a:pt x="5502" y="6603"/>
                </a:lnTo>
                <a:lnTo>
                  <a:pt x="5466" y="6860"/>
                </a:lnTo>
                <a:lnTo>
                  <a:pt x="5502" y="7116"/>
                </a:lnTo>
                <a:lnTo>
                  <a:pt x="5539" y="7373"/>
                </a:lnTo>
                <a:lnTo>
                  <a:pt x="5612" y="7630"/>
                </a:lnTo>
                <a:lnTo>
                  <a:pt x="5722" y="7887"/>
                </a:lnTo>
                <a:lnTo>
                  <a:pt x="5869" y="8107"/>
                </a:lnTo>
                <a:lnTo>
                  <a:pt x="6016" y="8327"/>
                </a:lnTo>
                <a:lnTo>
                  <a:pt x="6199" y="8547"/>
                </a:lnTo>
                <a:lnTo>
                  <a:pt x="6419" y="8730"/>
                </a:lnTo>
                <a:lnTo>
                  <a:pt x="6639" y="8914"/>
                </a:lnTo>
                <a:lnTo>
                  <a:pt x="6860" y="9060"/>
                </a:lnTo>
                <a:lnTo>
                  <a:pt x="7116" y="9170"/>
                </a:lnTo>
                <a:lnTo>
                  <a:pt x="7410" y="9244"/>
                </a:lnTo>
                <a:lnTo>
                  <a:pt x="7703" y="9281"/>
                </a:lnTo>
                <a:lnTo>
                  <a:pt x="8033" y="9244"/>
                </a:lnTo>
                <a:lnTo>
                  <a:pt x="8327" y="9170"/>
                </a:lnTo>
                <a:lnTo>
                  <a:pt x="8620" y="9024"/>
                </a:lnTo>
                <a:lnTo>
                  <a:pt x="8877" y="8877"/>
                </a:lnTo>
                <a:lnTo>
                  <a:pt x="9391" y="8547"/>
                </a:lnTo>
                <a:lnTo>
                  <a:pt x="9611" y="8364"/>
                </a:lnTo>
                <a:lnTo>
                  <a:pt x="9794" y="8143"/>
                </a:lnTo>
                <a:lnTo>
                  <a:pt x="9977" y="7923"/>
                </a:lnTo>
                <a:lnTo>
                  <a:pt x="10161" y="7703"/>
                </a:lnTo>
                <a:lnTo>
                  <a:pt x="10418" y="7190"/>
                </a:lnTo>
                <a:lnTo>
                  <a:pt x="10638" y="6676"/>
                </a:lnTo>
                <a:lnTo>
                  <a:pt x="10711" y="6346"/>
                </a:lnTo>
                <a:lnTo>
                  <a:pt x="10748" y="6053"/>
                </a:lnTo>
                <a:lnTo>
                  <a:pt x="10748" y="5722"/>
                </a:lnTo>
                <a:lnTo>
                  <a:pt x="10711" y="5466"/>
                </a:lnTo>
                <a:lnTo>
                  <a:pt x="10601" y="5172"/>
                </a:lnTo>
                <a:lnTo>
                  <a:pt x="10454" y="4915"/>
                </a:lnTo>
                <a:lnTo>
                  <a:pt x="10271" y="4659"/>
                </a:lnTo>
                <a:lnTo>
                  <a:pt x="10051" y="4439"/>
                </a:lnTo>
                <a:lnTo>
                  <a:pt x="9794" y="4255"/>
                </a:lnTo>
                <a:lnTo>
                  <a:pt x="9537" y="4108"/>
                </a:lnTo>
                <a:lnTo>
                  <a:pt x="9244" y="3998"/>
                </a:lnTo>
                <a:lnTo>
                  <a:pt x="8950" y="396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7" name="Google Shape;187;p2"/>
          <p:cNvSpPr/>
          <p:nvPr/>
        </p:nvSpPr>
        <p:spPr>
          <a:xfrm>
            <a:off x="7518184" y="3966329"/>
            <a:ext cx="846269" cy="598458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8" name="Google Shape;188;p2"/>
          <p:cNvSpPr/>
          <p:nvPr/>
        </p:nvSpPr>
        <p:spPr>
          <a:xfrm rot="-5400000">
            <a:off x="6496794" y="3021441"/>
            <a:ext cx="493819" cy="63153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89" name="Google Shape;189;p2"/>
          <p:cNvSpPr/>
          <p:nvPr/>
        </p:nvSpPr>
        <p:spPr>
          <a:xfrm>
            <a:off x="6453205" y="3705907"/>
            <a:ext cx="666366" cy="752689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0" name="Google Shape;190;p2"/>
          <p:cNvSpPr/>
          <p:nvPr/>
        </p:nvSpPr>
        <p:spPr>
          <a:xfrm>
            <a:off x="1866011" y="4742879"/>
            <a:ext cx="681078" cy="455287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191" name="Google Shape;191;p2"/>
          <p:cNvSpPr/>
          <p:nvPr/>
        </p:nvSpPr>
        <p:spPr>
          <a:xfrm>
            <a:off x="6669805" y="4614395"/>
            <a:ext cx="308462" cy="330481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6D9E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2" name="Google Shape;292;p5"/>
          <p:cNvSpPr txBox="1">
            <a:spLocks noGrp="1"/>
          </p:cNvSpPr>
          <p:nvPr>
            <p:ph type="body" idx="1"/>
          </p:nvPr>
        </p:nvSpPr>
        <p:spPr>
          <a:xfrm>
            <a:off x="747925" y="1302837"/>
            <a:ext cx="614040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87350">
              <a:spcBef>
                <a:spcPts val="600"/>
              </a:spcBef>
              <a:spcAft>
                <a:spcPts val="0"/>
              </a:spcAft>
              <a:buSzPts val="2500"/>
              <a:buChar char="✘"/>
              <a:defRPr sz="25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✗"/>
              <a:defRPr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grpSp>
        <p:nvGrpSpPr>
          <p:cNvPr id="293" name="Google Shape;293;p5"/>
          <p:cNvGrpSpPr/>
          <p:nvPr/>
        </p:nvGrpSpPr>
        <p:grpSpPr>
          <a:xfrm>
            <a:off x="7442902" y="-91154"/>
            <a:ext cx="1796289" cy="5330574"/>
            <a:chOff x="6023725" y="842300"/>
            <a:chExt cx="1358150" cy="4030375"/>
          </a:xfrm>
        </p:grpSpPr>
        <p:sp>
          <p:nvSpPr>
            <p:cNvPr id="294" name="Google Shape;294;p5"/>
            <p:cNvSpPr/>
            <p:nvPr/>
          </p:nvSpPr>
          <p:spPr>
            <a:xfrm>
              <a:off x="6371275" y="842300"/>
              <a:ext cx="397100" cy="492450"/>
            </a:xfrm>
            <a:custGeom>
              <a:avLst/>
              <a:gdLst/>
              <a:ahLst/>
              <a:cxnLst/>
              <a:rect l="l" t="t" r="r" b="b"/>
              <a:pathLst>
                <a:path w="15884" h="19698" extrusionOk="0">
                  <a:moveTo>
                    <a:pt x="9355" y="4108"/>
                  </a:moveTo>
                  <a:lnTo>
                    <a:pt x="9465" y="4145"/>
                  </a:lnTo>
                  <a:lnTo>
                    <a:pt x="9538" y="4182"/>
                  </a:lnTo>
                  <a:lnTo>
                    <a:pt x="9648" y="4328"/>
                  </a:lnTo>
                  <a:lnTo>
                    <a:pt x="9721" y="4549"/>
                  </a:lnTo>
                  <a:lnTo>
                    <a:pt x="9721" y="4769"/>
                  </a:lnTo>
                  <a:lnTo>
                    <a:pt x="9721" y="4842"/>
                  </a:lnTo>
                  <a:lnTo>
                    <a:pt x="9685" y="4879"/>
                  </a:lnTo>
                  <a:lnTo>
                    <a:pt x="9575" y="4952"/>
                  </a:lnTo>
                  <a:lnTo>
                    <a:pt x="9391" y="4952"/>
                  </a:lnTo>
                  <a:lnTo>
                    <a:pt x="9355" y="4915"/>
                  </a:lnTo>
                  <a:lnTo>
                    <a:pt x="9281" y="4842"/>
                  </a:lnTo>
                  <a:lnTo>
                    <a:pt x="9208" y="4695"/>
                  </a:lnTo>
                  <a:lnTo>
                    <a:pt x="9171" y="4549"/>
                  </a:lnTo>
                  <a:lnTo>
                    <a:pt x="9171" y="4438"/>
                  </a:lnTo>
                  <a:lnTo>
                    <a:pt x="9171" y="4328"/>
                  </a:lnTo>
                  <a:lnTo>
                    <a:pt x="9245" y="4108"/>
                  </a:lnTo>
                  <a:close/>
                  <a:moveTo>
                    <a:pt x="9355" y="3705"/>
                  </a:moveTo>
                  <a:lnTo>
                    <a:pt x="9245" y="3742"/>
                  </a:lnTo>
                  <a:lnTo>
                    <a:pt x="9135" y="3778"/>
                  </a:lnTo>
                  <a:lnTo>
                    <a:pt x="9025" y="3852"/>
                  </a:lnTo>
                  <a:lnTo>
                    <a:pt x="8988" y="3925"/>
                  </a:lnTo>
                  <a:lnTo>
                    <a:pt x="8914" y="3998"/>
                  </a:lnTo>
                  <a:lnTo>
                    <a:pt x="8841" y="4218"/>
                  </a:lnTo>
                  <a:lnTo>
                    <a:pt x="8804" y="4475"/>
                  </a:lnTo>
                  <a:lnTo>
                    <a:pt x="8804" y="4659"/>
                  </a:lnTo>
                  <a:lnTo>
                    <a:pt x="8841" y="4805"/>
                  </a:lnTo>
                  <a:lnTo>
                    <a:pt x="8878" y="4952"/>
                  </a:lnTo>
                  <a:lnTo>
                    <a:pt x="8988" y="5099"/>
                  </a:lnTo>
                  <a:lnTo>
                    <a:pt x="9098" y="5209"/>
                  </a:lnTo>
                  <a:lnTo>
                    <a:pt x="9245" y="5282"/>
                  </a:lnTo>
                  <a:lnTo>
                    <a:pt x="9391" y="5355"/>
                  </a:lnTo>
                  <a:lnTo>
                    <a:pt x="9538" y="5355"/>
                  </a:lnTo>
                  <a:lnTo>
                    <a:pt x="9721" y="5319"/>
                  </a:lnTo>
                  <a:lnTo>
                    <a:pt x="9868" y="5245"/>
                  </a:lnTo>
                  <a:lnTo>
                    <a:pt x="10015" y="5135"/>
                  </a:lnTo>
                  <a:lnTo>
                    <a:pt x="10088" y="4989"/>
                  </a:lnTo>
                  <a:lnTo>
                    <a:pt x="10125" y="4805"/>
                  </a:lnTo>
                  <a:lnTo>
                    <a:pt x="10125" y="4659"/>
                  </a:lnTo>
                  <a:lnTo>
                    <a:pt x="10088" y="4475"/>
                  </a:lnTo>
                  <a:lnTo>
                    <a:pt x="10052" y="4292"/>
                  </a:lnTo>
                  <a:lnTo>
                    <a:pt x="9978" y="4145"/>
                  </a:lnTo>
                  <a:lnTo>
                    <a:pt x="9905" y="3998"/>
                  </a:lnTo>
                  <a:lnTo>
                    <a:pt x="9795" y="3888"/>
                  </a:lnTo>
                  <a:lnTo>
                    <a:pt x="9648" y="3778"/>
                  </a:lnTo>
                  <a:lnTo>
                    <a:pt x="9501" y="3742"/>
                  </a:lnTo>
                  <a:lnTo>
                    <a:pt x="9355" y="3705"/>
                  </a:lnTo>
                  <a:close/>
                  <a:moveTo>
                    <a:pt x="11262" y="6676"/>
                  </a:moveTo>
                  <a:lnTo>
                    <a:pt x="11262" y="6786"/>
                  </a:lnTo>
                  <a:lnTo>
                    <a:pt x="11225" y="6859"/>
                  </a:lnTo>
                  <a:lnTo>
                    <a:pt x="11152" y="6933"/>
                  </a:lnTo>
                  <a:lnTo>
                    <a:pt x="11042" y="7006"/>
                  </a:lnTo>
                  <a:lnTo>
                    <a:pt x="10785" y="7116"/>
                  </a:lnTo>
                  <a:lnTo>
                    <a:pt x="10602" y="7190"/>
                  </a:lnTo>
                  <a:lnTo>
                    <a:pt x="9795" y="7556"/>
                  </a:lnTo>
                  <a:lnTo>
                    <a:pt x="9721" y="7263"/>
                  </a:lnTo>
                  <a:lnTo>
                    <a:pt x="10639" y="6823"/>
                  </a:lnTo>
                  <a:lnTo>
                    <a:pt x="11079" y="6676"/>
                  </a:lnTo>
                  <a:close/>
                  <a:moveTo>
                    <a:pt x="11115" y="6273"/>
                  </a:moveTo>
                  <a:lnTo>
                    <a:pt x="10859" y="6346"/>
                  </a:lnTo>
                  <a:lnTo>
                    <a:pt x="10052" y="6639"/>
                  </a:lnTo>
                  <a:lnTo>
                    <a:pt x="9648" y="6823"/>
                  </a:lnTo>
                  <a:lnTo>
                    <a:pt x="9281" y="7006"/>
                  </a:lnTo>
                  <a:lnTo>
                    <a:pt x="9208" y="7080"/>
                  </a:lnTo>
                  <a:lnTo>
                    <a:pt x="9208" y="7116"/>
                  </a:lnTo>
                  <a:lnTo>
                    <a:pt x="9208" y="7190"/>
                  </a:lnTo>
                  <a:lnTo>
                    <a:pt x="9208" y="7263"/>
                  </a:lnTo>
                  <a:lnTo>
                    <a:pt x="9318" y="7336"/>
                  </a:lnTo>
                  <a:lnTo>
                    <a:pt x="9465" y="7336"/>
                  </a:lnTo>
                  <a:lnTo>
                    <a:pt x="9465" y="7593"/>
                  </a:lnTo>
                  <a:lnTo>
                    <a:pt x="9538" y="7813"/>
                  </a:lnTo>
                  <a:lnTo>
                    <a:pt x="9575" y="7887"/>
                  </a:lnTo>
                  <a:lnTo>
                    <a:pt x="9648" y="7923"/>
                  </a:lnTo>
                  <a:lnTo>
                    <a:pt x="9758" y="7923"/>
                  </a:lnTo>
                  <a:lnTo>
                    <a:pt x="10492" y="7630"/>
                  </a:lnTo>
                  <a:lnTo>
                    <a:pt x="10859" y="7483"/>
                  </a:lnTo>
                  <a:lnTo>
                    <a:pt x="11225" y="7336"/>
                  </a:lnTo>
                  <a:lnTo>
                    <a:pt x="11409" y="7190"/>
                  </a:lnTo>
                  <a:lnTo>
                    <a:pt x="11556" y="7006"/>
                  </a:lnTo>
                  <a:lnTo>
                    <a:pt x="11629" y="6896"/>
                  </a:lnTo>
                  <a:lnTo>
                    <a:pt x="11629" y="6786"/>
                  </a:lnTo>
                  <a:lnTo>
                    <a:pt x="11629" y="6676"/>
                  </a:lnTo>
                  <a:lnTo>
                    <a:pt x="11592" y="6566"/>
                  </a:lnTo>
                  <a:lnTo>
                    <a:pt x="11556" y="6419"/>
                  </a:lnTo>
                  <a:lnTo>
                    <a:pt x="11482" y="6346"/>
                  </a:lnTo>
                  <a:lnTo>
                    <a:pt x="11372" y="6273"/>
                  </a:lnTo>
                  <a:close/>
                  <a:moveTo>
                    <a:pt x="10198" y="2861"/>
                  </a:moveTo>
                  <a:lnTo>
                    <a:pt x="10235" y="3228"/>
                  </a:lnTo>
                  <a:lnTo>
                    <a:pt x="10345" y="3595"/>
                  </a:lnTo>
                  <a:lnTo>
                    <a:pt x="10565" y="4292"/>
                  </a:lnTo>
                  <a:lnTo>
                    <a:pt x="10822" y="5062"/>
                  </a:lnTo>
                  <a:lnTo>
                    <a:pt x="10895" y="5282"/>
                  </a:lnTo>
                  <a:lnTo>
                    <a:pt x="9025" y="6052"/>
                  </a:lnTo>
                  <a:lnTo>
                    <a:pt x="7154" y="6786"/>
                  </a:lnTo>
                  <a:lnTo>
                    <a:pt x="5173" y="7593"/>
                  </a:lnTo>
                  <a:lnTo>
                    <a:pt x="4146" y="7997"/>
                  </a:lnTo>
                  <a:lnTo>
                    <a:pt x="3816" y="8143"/>
                  </a:lnTo>
                  <a:lnTo>
                    <a:pt x="3486" y="8290"/>
                  </a:lnTo>
                  <a:lnTo>
                    <a:pt x="3266" y="7887"/>
                  </a:lnTo>
                  <a:lnTo>
                    <a:pt x="3045" y="7446"/>
                  </a:lnTo>
                  <a:lnTo>
                    <a:pt x="2679" y="6566"/>
                  </a:lnTo>
                  <a:lnTo>
                    <a:pt x="2532" y="6162"/>
                  </a:lnTo>
                  <a:lnTo>
                    <a:pt x="2385" y="5869"/>
                  </a:lnTo>
                  <a:lnTo>
                    <a:pt x="2238" y="5612"/>
                  </a:lnTo>
                  <a:lnTo>
                    <a:pt x="2715" y="5539"/>
                  </a:lnTo>
                  <a:lnTo>
                    <a:pt x="3192" y="5429"/>
                  </a:lnTo>
                  <a:lnTo>
                    <a:pt x="3669" y="5282"/>
                  </a:lnTo>
                  <a:lnTo>
                    <a:pt x="4146" y="5099"/>
                  </a:lnTo>
                  <a:lnTo>
                    <a:pt x="5210" y="4659"/>
                  </a:lnTo>
                  <a:lnTo>
                    <a:pt x="6273" y="4218"/>
                  </a:lnTo>
                  <a:lnTo>
                    <a:pt x="6824" y="4035"/>
                  </a:lnTo>
                  <a:lnTo>
                    <a:pt x="7374" y="3852"/>
                  </a:lnTo>
                  <a:lnTo>
                    <a:pt x="8474" y="3558"/>
                  </a:lnTo>
                  <a:lnTo>
                    <a:pt x="9025" y="3411"/>
                  </a:lnTo>
                  <a:lnTo>
                    <a:pt x="9538" y="3191"/>
                  </a:lnTo>
                  <a:lnTo>
                    <a:pt x="9868" y="3081"/>
                  </a:lnTo>
                  <a:lnTo>
                    <a:pt x="10015" y="2971"/>
                  </a:lnTo>
                  <a:lnTo>
                    <a:pt x="10198" y="2861"/>
                  </a:lnTo>
                  <a:close/>
                  <a:moveTo>
                    <a:pt x="8658" y="7740"/>
                  </a:moveTo>
                  <a:lnTo>
                    <a:pt x="8694" y="7923"/>
                  </a:lnTo>
                  <a:lnTo>
                    <a:pt x="8071" y="8253"/>
                  </a:lnTo>
                  <a:lnTo>
                    <a:pt x="7704" y="8437"/>
                  </a:lnTo>
                  <a:lnTo>
                    <a:pt x="7594" y="8437"/>
                  </a:lnTo>
                  <a:lnTo>
                    <a:pt x="7557" y="8363"/>
                  </a:lnTo>
                  <a:lnTo>
                    <a:pt x="7557" y="8180"/>
                  </a:lnTo>
                  <a:lnTo>
                    <a:pt x="8658" y="7740"/>
                  </a:lnTo>
                  <a:close/>
                  <a:moveTo>
                    <a:pt x="10198" y="2384"/>
                  </a:moveTo>
                  <a:lnTo>
                    <a:pt x="9978" y="2458"/>
                  </a:lnTo>
                  <a:lnTo>
                    <a:pt x="9795" y="2568"/>
                  </a:lnTo>
                  <a:lnTo>
                    <a:pt x="9391" y="2788"/>
                  </a:lnTo>
                  <a:lnTo>
                    <a:pt x="8841" y="2971"/>
                  </a:lnTo>
                  <a:lnTo>
                    <a:pt x="8328" y="3155"/>
                  </a:lnTo>
                  <a:lnTo>
                    <a:pt x="7264" y="3411"/>
                  </a:lnTo>
                  <a:lnTo>
                    <a:pt x="6750" y="3558"/>
                  </a:lnTo>
                  <a:lnTo>
                    <a:pt x="6237" y="3742"/>
                  </a:lnTo>
                  <a:lnTo>
                    <a:pt x="5210" y="4145"/>
                  </a:lnTo>
                  <a:lnTo>
                    <a:pt x="4219" y="4585"/>
                  </a:lnTo>
                  <a:lnTo>
                    <a:pt x="3669" y="4805"/>
                  </a:lnTo>
                  <a:lnTo>
                    <a:pt x="3119" y="4989"/>
                  </a:lnTo>
                  <a:lnTo>
                    <a:pt x="2018" y="5319"/>
                  </a:lnTo>
                  <a:lnTo>
                    <a:pt x="1945" y="5355"/>
                  </a:lnTo>
                  <a:lnTo>
                    <a:pt x="1908" y="5392"/>
                  </a:lnTo>
                  <a:lnTo>
                    <a:pt x="1908" y="5466"/>
                  </a:lnTo>
                  <a:lnTo>
                    <a:pt x="1945" y="5539"/>
                  </a:lnTo>
                  <a:lnTo>
                    <a:pt x="1982" y="5576"/>
                  </a:lnTo>
                  <a:lnTo>
                    <a:pt x="1945" y="5686"/>
                  </a:lnTo>
                  <a:lnTo>
                    <a:pt x="1945" y="5759"/>
                  </a:lnTo>
                  <a:lnTo>
                    <a:pt x="2018" y="5979"/>
                  </a:lnTo>
                  <a:lnTo>
                    <a:pt x="2165" y="6456"/>
                  </a:lnTo>
                  <a:lnTo>
                    <a:pt x="2385" y="6933"/>
                  </a:lnTo>
                  <a:lnTo>
                    <a:pt x="2752" y="7850"/>
                  </a:lnTo>
                  <a:lnTo>
                    <a:pt x="2972" y="8290"/>
                  </a:lnTo>
                  <a:lnTo>
                    <a:pt x="3192" y="8694"/>
                  </a:lnTo>
                  <a:lnTo>
                    <a:pt x="3266" y="8767"/>
                  </a:lnTo>
                  <a:lnTo>
                    <a:pt x="3302" y="8804"/>
                  </a:lnTo>
                  <a:lnTo>
                    <a:pt x="3412" y="8804"/>
                  </a:lnTo>
                  <a:lnTo>
                    <a:pt x="3522" y="8730"/>
                  </a:lnTo>
                  <a:lnTo>
                    <a:pt x="3596" y="8620"/>
                  </a:lnTo>
                  <a:lnTo>
                    <a:pt x="3999" y="8510"/>
                  </a:lnTo>
                  <a:lnTo>
                    <a:pt x="4403" y="8363"/>
                  </a:lnTo>
                  <a:lnTo>
                    <a:pt x="5173" y="8033"/>
                  </a:lnTo>
                  <a:lnTo>
                    <a:pt x="7300" y="7190"/>
                  </a:lnTo>
                  <a:lnTo>
                    <a:pt x="9281" y="6419"/>
                  </a:lnTo>
                  <a:lnTo>
                    <a:pt x="10235" y="6052"/>
                  </a:lnTo>
                  <a:lnTo>
                    <a:pt x="10712" y="5832"/>
                  </a:lnTo>
                  <a:lnTo>
                    <a:pt x="11152" y="5612"/>
                  </a:lnTo>
                  <a:lnTo>
                    <a:pt x="11262" y="5612"/>
                  </a:lnTo>
                  <a:lnTo>
                    <a:pt x="11335" y="5539"/>
                  </a:lnTo>
                  <a:lnTo>
                    <a:pt x="11372" y="5392"/>
                  </a:lnTo>
                  <a:lnTo>
                    <a:pt x="11372" y="5282"/>
                  </a:lnTo>
                  <a:lnTo>
                    <a:pt x="11299" y="5025"/>
                  </a:lnTo>
                  <a:lnTo>
                    <a:pt x="11042" y="4255"/>
                  </a:lnTo>
                  <a:lnTo>
                    <a:pt x="10785" y="3485"/>
                  </a:lnTo>
                  <a:lnTo>
                    <a:pt x="10639" y="3118"/>
                  </a:lnTo>
                  <a:lnTo>
                    <a:pt x="10455" y="2751"/>
                  </a:lnTo>
                  <a:lnTo>
                    <a:pt x="10418" y="2714"/>
                  </a:lnTo>
                  <a:lnTo>
                    <a:pt x="10345" y="2678"/>
                  </a:lnTo>
                  <a:lnTo>
                    <a:pt x="10382" y="2568"/>
                  </a:lnTo>
                  <a:lnTo>
                    <a:pt x="10382" y="2494"/>
                  </a:lnTo>
                  <a:lnTo>
                    <a:pt x="10308" y="2421"/>
                  </a:lnTo>
                  <a:lnTo>
                    <a:pt x="10198" y="2384"/>
                  </a:lnTo>
                  <a:close/>
                  <a:moveTo>
                    <a:pt x="8694" y="7263"/>
                  </a:moveTo>
                  <a:lnTo>
                    <a:pt x="7337" y="7813"/>
                  </a:lnTo>
                  <a:lnTo>
                    <a:pt x="7264" y="7850"/>
                  </a:lnTo>
                  <a:lnTo>
                    <a:pt x="7227" y="7923"/>
                  </a:lnTo>
                  <a:lnTo>
                    <a:pt x="7190" y="7997"/>
                  </a:lnTo>
                  <a:lnTo>
                    <a:pt x="7227" y="8070"/>
                  </a:lnTo>
                  <a:lnTo>
                    <a:pt x="7190" y="8143"/>
                  </a:lnTo>
                  <a:lnTo>
                    <a:pt x="7154" y="8363"/>
                  </a:lnTo>
                  <a:lnTo>
                    <a:pt x="7190" y="8620"/>
                  </a:lnTo>
                  <a:lnTo>
                    <a:pt x="7227" y="8730"/>
                  </a:lnTo>
                  <a:lnTo>
                    <a:pt x="7300" y="8840"/>
                  </a:lnTo>
                  <a:lnTo>
                    <a:pt x="7411" y="8877"/>
                  </a:lnTo>
                  <a:lnTo>
                    <a:pt x="7557" y="8877"/>
                  </a:lnTo>
                  <a:lnTo>
                    <a:pt x="7704" y="8840"/>
                  </a:lnTo>
                  <a:lnTo>
                    <a:pt x="7887" y="8804"/>
                  </a:lnTo>
                  <a:lnTo>
                    <a:pt x="8218" y="8620"/>
                  </a:lnTo>
                  <a:lnTo>
                    <a:pt x="9061" y="8217"/>
                  </a:lnTo>
                  <a:lnTo>
                    <a:pt x="9098" y="8180"/>
                  </a:lnTo>
                  <a:lnTo>
                    <a:pt x="9171" y="8107"/>
                  </a:lnTo>
                  <a:lnTo>
                    <a:pt x="9171" y="8033"/>
                  </a:lnTo>
                  <a:lnTo>
                    <a:pt x="9171" y="7960"/>
                  </a:lnTo>
                  <a:lnTo>
                    <a:pt x="8951" y="7410"/>
                  </a:lnTo>
                  <a:lnTo>
                    <a:pt x="8914" y="7336"/>
                  </a:lnTo>
                  <a:lnTo>
                    <a:pt x="8841" y="7300"/>
                  </a:lnTo>
                  <a:lnTo>
                    <a:pt x="8768" y="7263"/>
                  </a:lnTo>
                  <a:close/>
                  <a:moveTo>
                    <a:pt x="11702" y="8327"/>
                  </a:moveTo>
                  <a:lnTo>
                    <a:pt x="11886" y="8694"/>
                  </a:lnTo>
                  <a:lnTo>
                    <a:pt x="12106" y="9060"/>
                  </a:lnTo>
                  <a:lnTo>
                    <a:pt x="11702" y="9244"/>
                  </a:lnTo>
                  <a:lnTo>
                    <a:pt x="11335" y="9390"/>
                  </a:lnTo>
                  <a:lnTo>
                    <a:pt x="10932" y="9500"/>
                  </a:lnTo>
                  <a:lnTo>
                    <a:pt x="10528" y="9611"/>
                  </a:lnTo>
                  <a:lnTo>
                    <a:pt x="10382" y="9244"/>
                  </a:lnTo>
                  <a:lnTo>
                    <a:pt x="10198" y="8877"/>
                  </a:lnTo>
                  <a:lnTo>
                    <a:pt x="10162" y="8840"/>
                  </a:lnTo>
                  <a:lnTo>
                    <a:pt x="10565" y="8730"/>
                  </a:lnTo>
                  <a:lnTo>
                    <a:pt x="10932" y="8620"/>
                  </a:lnTo>
                  <a:lnTo>
                    <a:pt x="11702" y="8327"/>
                  </a:lnTo>
                  <a:close/>
                  <a:moveTo>
                    <a:pt x="11776" y="7887"/>
                  </a:moveTo>
                  <a:lnTo>
                    <a:pt x="11299" y="8070"/>
                  </a:lnTo>
                  <a:lnTo>
                    <a:pt x="10822" y="8217"/>
                  </a:lnTo>
                  <a:lnTo>
                    <a:pt x="9868" y="8510"/>
                  </a:lnTo>
                  <a:lnTo>
                    <a:pt x="9832" y="8510"/>
                  </a:lnTo>
                  <a:lnTo>
                    <a:pt x="9795" y="8583"/>
                  </a:lnTo>
                  <a:lnTo>
                    <a:pt x="9758" y="8694"/>
                  </a:lnTo>
                  <a:lnTo>
                    <a:pt x="9832" y="8804"/>
                  </a:lnTo>
                  <a:lnTo>
                    <a:pt x="9868" y="8840"/>
                  </a:lnTo>
                  <a:lnTo>
                    <a:pt x="9942" y="8877"/>
                  </a:lnTo>
                  <a:lnTo>
                    <a:pt x="9905" y="8950"/>
                  </a:lnTo>
                  <a:lnTo>
                    <a:pt x="9905" y="9024"/>
                  </a:lnTo>
                  <a:lnTo>
                    <a:pt x="10088" y="9427"/>
                  </a:lnTo>
                  <a:lnTo>
                    <a:pt x="10198" y="9867"/>
                  </a:lnTo>
                  <a:lnTo>
                    <a:pt x="10235" y="9941"/>
                  </a:lnTo>
                  <a:lnTo>
                    <a:pt x="10272" y="9977"/>
                  </a:lnTo>
                  <a:lnTo>
                    <a:pt x="10308" y="10014"/>
                  </a:lnTo>
                  <a:lnTo>
                    <a:pt x="10382" y="10051"/>
                  </a:lnTo>
                  <a:lnTo>
                    <a:pt x="10932" y="9904"/>
                  </a:lnTo>
                  <a:lnTo>
                    <a:pt x="11446" y="9757"/>
                  </a:lnTo>
                  <a:lnTo>
                    <a:pt x="11959" y="9574"/>
                  </a:lnTo>
                  <a:lnTo>
                    <a:pt x="12436" y="9317"/>
                  </a:lnTo>
                  <a:lnTo>
                    <a:pt x="12509" y="9280"/>
                  </a:lnTo>
                  <a:lnTo>
                    <a:pt x="12583" y="9207"/>
                  </a:lnTo>
                  <a:lnTo>
                    <a:pt x="12583" y="9097"/>
                  </a:lnTo>
                  <a:lnTo>
                    <a:pt x="12546" y="9024"/>
                  </a:lnTo>
                  <a:lnTo>
                    <a:pt x="12253" y="8547"/>
                  </a:lnTo>
                  <a:lnTo>
                    <a:pt x="11996" y="7997"/>
                  </a:lnTo>
                  <a:lnTo>
                    <a:pt x="11959" y="7923"/>
                  </a:lnTo>
                  <a:lnTo>
                    <a:pt x="11922" y="7887"/>
                  </a:lnTo>
                  <a:close/>
                  <a:moveTo>
                    <a:pt x="8914" y="9354"/>
                  </a:moveTo>
                  <a:lnTo>
                    <a:pt x="9061" y="9757"/>
                  </a:lnTo>
                  <a:lnTo>
                    <a:pt x="9281" y="10161"/>
                  </a:lnTo>
                  <a:lnTo>
                    <a:pt x="8658" y="10491"/>
                  </a:lnTo>
                  <a:lnTo>
                    <a:pt x="7961" y="10784"/>
                  </a:lnTo>
                  <a:lnTo>
                    <a:pt x="7814" y="10858"/>
                  </a:lnTo>
                  <a:lnTo>
                    <a:pt x="7741" y="10858"/>
                  </a:lnTo>
                  <a:lnTo>
                    <a:pt x="7704" y="10821"/>
                  </a:lnTo>
                  <a:lnTo>
                    <a:pt x="7631" y="10674"/>
                  </a:lnTo>
                  <a:lnTo>
                    <a:pt x="7594" y="10491"/>
                  </a:lnTo>
                  <a:lnTo>
                    <a:pt x="7521" y="10161"/>
                  </a:lnTo>
                  <a:lnTo>
                    <a:pt x="7374" y="9867"/>
                  </a:lnTo>
                  <a:lnTo>
                    <a:pt x="8914" y="9354"/>
                  </a:lnTo>
                  <a:close/>
                  <a:moveTo>
                    <a:pt x="8951" y="8950"/>
                  </a:moveTo>
                  <a:lnTo>
                    <a:pt x="7154" y="9537"/>
                  </a:lnTo>
                  <a:lnTo>
                    <a:pt x="7117" y="9574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80" y="9831"/>
                  </a:lnTo>
                  <a:lnTo>
                    <a:pt x="7190" y="9904"/>
                  </a:lnTo>
                  <a:lnTo>
                    <a:pt x="7190" y="10124"/>
                  </a:lnTo>
                  <a:lnTo>
                    <a:pt x="7227" y="10381"/>
                  </a:lnTo>
                  <a:lnTo>
                    <a:pt x="7374" y="10858"/>
                  </a:lnTo>
                  <a:lnTo>
                    <a:pt x="7411" y="11004"/>
                  </a:lnTo>
                  <a:lnTo>
                    <a:pt x="7521" y="11114"/>
                  </a:lnTo>
                  <a:lnTo>
                    <a:pt x="7631" y="11188"/>
                  </a:lnTo>
                  <a:lnTo>
                    <a:pt x="7777" y="11225"/>
                  </a:lnTo>
                  <a:lnTo>
                    <a:pt x="8034" y="11151"/>
                  </a:lnTo>
                  <a:lnTo>
                    <a:pt x="8291" y="11078"/>
                  </a:lnTo>
                  <a:lnTo>
                    <a:pt x="8768" y="10858"/>
                  </a:lnTo>
                  <a:lnTo>
                    <a:pt x="9245" y="10601"/>
                  </a:lnTo>
                  <a:lnTo>
                    <a:pt x="9685" y="10344"/>
                  </a:lnTo>
                  <a:lnTo>
                    <a:pt x="9721" y="10271"/>
                  </a:lnTo>
                  <a:lnTo>
                    <a:pt x="9758" y="10197"/>
                  </a:lnTo>
                  <a:lnTo>
                    <a:pt x="9758" y="10161"/>
                  </a:lnTo>
                  <a:lnTo>
                    <a:pt x="9721" y="10087"/>
                  </a:lnTo>
                  <a:lnTo>
                    <a:pt x="9538" y="9867"/>
                  </a:lnTo>
                  <a:lnTo>
                    <a:pt x="9391" y="9611"/>
                  </a:lnTo>
                  <a:lnTo>
                    <a:pt x="9281" y="9354"/>
                  </a:lnTo>
                  <a:lnTo>
                    <a:pt x="9208" y="9060"/>
                  </a:lnTo>
                  <a:lnTo>
                    <a:pt x="9171" y="8987"/>
                  </a:lnTo>
                  <a:lnTo>
                    <a:pt x="9098" y="8950"/>
                  </a:lnTo>
                  <a:close/>
                  <a:moveTo>
                    <a:pt x="12473" y="10344"/>
                  </a:moveTo>
                  <a:lnTo>
                    <a:pt x="12619" y="10711"/>
                  </a:lnTo>
                  <a:lnTo>
                    <a:pt x="11959" y="11078"/>
                  </a:lnTo>
                  <a:lnTo>
                    <a:pt x="11299" y="11445"/>
                  </a:lnTo>
                  <a:lnTo>
                    <a:pt x="11152" y="10894"/>
                  </a:lnTo>
                  <a:lnTo>
                    <a:pt x="11189" y="10858"/>
                  </a:lnTo>
                  <a:lnTo>
                    <a:pt x="11189" y="10784"/>
                  </a:lnTo>
                  <a:lnTo>
                    <a:pt x="11482" y="10674"/>
                  </a:lnTo>
                  <a:lnTo>
                    <a:pt x="11776" y="10601"/>
                  </a:lnTo>
                  <a:lnTo>
                    <a:pt x="12473" y="10344"/>
                  </a:lnTo>
                  <a:close/>
                  <a:moveTo>
                    <a:pt x="6273" y="10418"/>
                  </a:moveTo>
                  <a:lnTo>
                    <a:pt x="6347" y="10454"/>
                  </a:lnTo>
                  <a:lnTo>
                    <a:pt x="6420" y="10564"/>
                  </a:lnTo>
                  <a:lnTo>
                    <a:pt x="6567" y="10894"/>
                  </a:lnTo>
                  <a:lnTo>
                    <a:pt x="5797" y="11261"/>
                  </a:lnTo>
                  <a:lnTo>
                    <a:pt x="5100" y="11738"/>
                  </a:lnTo>
                  <a:lnTo>
                    <a:pt x="4953" y="11298"/>
                  </a:lnTo>
                  <a:lnTo>
                    <a:pt x="4843" y="11078"/>
                  </a:lnTo>
                  <a:lnTo>
                    <a:pt x="4733" y="10894"/>
                  </a:lnTo>
                  <a:lnTo>
                    <a:pt x="5613" y="10601"/>
                  </a:lnTo>
                  <a:lnTo>
                    <a:pt x="5943" y="10491"/>
                  </a:lnTo>
                  <a:lnTo>
                    <a:pt x="6237" y="10418"/>
                  </a:lnTo>
                  <a:close/>
                  <a:moveTo>
                    <a:pt x="12583" y="9867"/>
                  </a:moveTo>
                  <a:lnTo>
                    <a:pt x="12509" y="9904"/>
                  </a:lnTo>
                  <a:lnTo>
                    <a:pt x="11519" y="10271"/>
                  </a:lnTo>
                  <a:lnTo>
                    <a:pt x="11115" y="10381"/>
                  </a:lnTo>
                  <a:lnTo>
                    <a:pt x="10932" y="10491"/>
                  </a:lnTo>
                  <a:lnTo>
                    <a:pt x="10859" y="10564"/>
                  </a:lnTo>
                  <a:lnTo>
                    <a:pt x="10785" y="10638"/>
                  </a:lnTo>
                  <a:lnTo>
                    <a:pt x="10785" y="10748"/>
                  </a:lnTo>
                  <a:lnTo>
                    <a:pt x="10822" y="10821"/>
                  </a:lnTo>
                  <a:lnTo>
                    <a:pt x="10859" y="10858"/>
                  </a:lnTo>
                  <a:lnTo>
                    <a:pt x="10859" y="10894"/>
                  </a:lnTo>
                  <a:lnTo>
                    <a:pt x="10895" y="11335"/>
                  </a:lnTo>
                  <a:lnTo>
                    <a:pt x="11005" y="11738"/>
                  </a:lnTo>
                  <a:lnTo>
                    <a:pt x="11005" y="11848"/>
                  </a:lnTo>
                  <a:lnTo>
                    <a:pt x="11079" y="11885"/>
                  </a:lnTo>
                  <a:lnTo>
                    <a:pt x="11152" y="11921"/>
                  </a:lnTo>
                  <a:lnTo>
                    <a:pt x="11225" y="11921"/>
                  </a:lnTo>
                  <a:lnTo>
                    <a:pt x="12142" y="11445"/>
                  </a:lnTo>
                  <a:lnTo>
                    <a:pt x="12986" y="10931"/>
                  </a:lnTo>
                  <a:lnTo>
                    <a:pt x="13060" y="10858"/>
                  </a:lnTo>
                  <a:lnTo>
                    <a:pt x="13096" y="10784"/>
                  </a:lnTo>
                  <a:lnTo>
                    <a:pt x="13096" y="10711"/>
                  </a:lnTo>
                  <a:lnTo>
                    <a:pt x="13060" y="10638"/>
                  </a:lnTo>
                  <a:lnTo>
                    <a:pt x="12876" y="10344"/>
                  </a:lnTo>
                  <a:lnTo>
                    <a:pt x="12766" y="10014"/>
                  </a:lnTo>
                  <a:lnTo>
                    <a:pt x="12729" y="9941"/>
                  </a:lnTo>
                  <a:lnTo>
                    <a:pt x="12656" y="9904"/>
                  </a:lnTo>
                  <a:lnTo>
                    <a:pt x="12583" y="9867"/>
                  </a:lnTo>
                  <a:close/>
                  <a:moveTo>
                    <a:pt x="6200" y="9977"/>
                  </a:moveTo>
                  <a:lnTo>
                    <a:pt x="5980" y="10014"/>
                  </a:lnTo>
                  <a:lnTo>
                    <a:pt x="5760" y="10087"/>
                  </a:lnTo>
                  <a:lnTo>
                    <a:pt x="5356" y="10234"/>
                  </a:lnTo>
                  <a:lnTo>
                    <a:pt x="4843" y="10381"/>
                  </a:lnTo>
                  <a:lnTo>
                    <a:pt x="4329" y="10564"/>
                  </a:lnTo>
                  <a:lnTo>
                    <a:pt x="4293" y="10601"/>
                  </a:lnTo>
                  <a:lnTo>
                    <a:pt x="4256" y="10638"/>
                  </a:lnTo>
                  <a:lnTo>
                    <a:pt x="4219" y="10784"/>
                  </a:lnTo>
                  <a:lnTo>
                    <a:pt x="4256" y="10894"/>
                  </a:lnTo>
                  <a:lnTo>
                    <a:pt x="4293" y="10931"/>
                  </a:lnTo>
                  <a:lnTo>
                    <a:pt x="4366" y="10968"/>
                  </a:lnTo>
                  <a:lnTo>
                    <a:pt x="4513" y="11298"/>
                  </a:lnTo>
                  <a:lnTo>
                    <a:pt x="4659" y="11701"/>
                  </a:lnTo>
                  <a:lnTo>
                    <a:pt x="4769" y="12142"/>
                  </a:lnTo>
                  <a:lnTo>
                    <a:pt x="4843" y="12215"/>
                  </a:lnTo>
                  <a:lnTo>
                    <a:pt x="4916" y="12252"/>
                  </a:lnTo>
                  <a:lnTo>
                    <a:pt x="4990" y="12252"/>
                  </a:lnTo>
                  <a:lnTo>
                    <a:pt x="5100" y="12215"/>
                  </a:lnTo>
                  <a:lnTo>
                    <a:pt x="5540" y="11921"/>
                  </a:lnTo>
                  <a:lnTo>
                    <a:pt x="5980" y="11665"/>
                  </a:lnTo>
                  <a:lnTo>
                    <a:pt x="6420" y="11445"/>
                  </a:lnTo>
                  <a:lnTo>
                    <a:pt x="6934" y="11225"/>
                  </a:lnTo>
                  <a:lnTo>
                    <a:pt x="6970" y="11188"/>
                  </a:lnTo>
                  <a:lnTo>
                    <a:pt x="7044" y="11114"/>
                  </a:lnTo>
                  <a:lnTo>
                    <a:pt x="7044" y="11041"/>
                  </a:lnTo>
                  <a:lnTo>
                    <a:pt x="7044" y="10931"/>
                  </a:lnTo>
                  <a:lnTo>
                    <a:pt x="6897" y="10601"/>
                  </a:lnTo>
                  <a:lnTo>
                    <a:pt x="6750" y="10307"/>
                  </a:lnTo>
                  <a:lnTo>
                    <a:pt x="6677" y="10161"/>
                  </a:lnTo>
                  <a:lnTo>
                    <a:pt x="6530" y="10051"/>
                  </a:lnTo>
                  <a:lnTo>
                    <a:pt x="6383" y="10014"/>
                  </a:lnTo>
                  <a:lnTo>
                    <a:pt x="6200" y="9977"/>
                  </a:lnTo>
                  <a:close/>
                  <a:moveTo>
                    <a:pt x="9832" y="11371"/>
                  </a:moveTo>
                  <a:lnTo>
                    <a:pt x="10125" y="11921"/>
                  </a:lnTo>
                  <a:lnTo>
                    <a:pt x="9721" y="12142"/>
                  </a:lnTo>
                  <a:lnTo>
                    <a:pt x="9318" y="12288"/>
                  </a:lnTo>
                  <a:lnTo>
                    <a:pt x="8914" y="12435"/>
                  </a:lnTo>
                  <a:lnTo>
                    <a:pt x="8511" y="12545"/>
                  </a:lnTo>
                  <a:lnTo>
                    <a:pt x="8328" y="12032"/>
                  </a:lnTo>
                  <a:lnTo>
                    <a:pt x="8694" y="11921"/>
                  </a:lnTo>
                  <a:lnTo>
                    <a:pt x="9098" y="11738"/>
                  </a:lnTo>
                  <a:lnTo>
                    <a:pt x="9832" y="11371"/>
                  </a:lnTo>
                  <a:close/>
                  <a:moveTo>
                    <a:pt x="9868" y="10894"/>
                  </a:moveTo>
                  <a:lnTo>
                    <a:pt x="8951" y="11298"/>
                  </a:lnTo>
                  <a:lnTo>
                    <a:pt x="8474" y="11481"/>
                  </a:lnTo>
                  <a:lnTo>
                    <a:pt x="8071" y="11738"/>
                  </a:lnTo>
                  <a:lnTo>
                    <a:pt x="7997" y="11738"/>
                  </a:lnTo>
                  <a:lnTo>
                    <a:pt x="7924" y="11775"/>
                  </a:lnTo>
                  <a:lnTo>
                    <a:pt x="7887" y="11885"/>
                  </a:lnTo>
                  <a:lnTo>
                    <a:pt x="7887" y="11958"/>
                  </a:lnTo>
                  <a:lnTo>
                    <a:pt x="8034" y="12398"/>
                  </a:lnTo>
                  <a:lnTo>
                    <a:pt x="8181" y="12839"/>
                  </a:lnTo>
                  <a:lnTo>
                    <a:pt x="8254" y="12949"/>
                  </a:lnTo>
                  <a:lnTo>
                    <a:pt x="8328" y="12985"/>
                  </a:lnTo>
                  <a:lnTo>
                    <a:pt x="8364" y="12985"/>
                  </a:lnTo>
                  <a:lnTo>
                    <a:pt x="8951" y="12839"/>
                  </a:lnTo>
                  <a:lnTo>
                    <a:pt x="9465" y="12655"/>
                  </a:lnTo>
                  <a:lnTo>
                    <a:pt x="10015" y="12472"/>
                  </a:lnTo>
                  <a:lnTo>
                    <a:pt x="10528" y="12215"/>
                  </a:lnTo>
                  <a:lnTo>
                    <a:pt x="10565" y="12142"/>
                  </a:lnTo>
                  <a:lnTo>
                    <a:pt x="10602" y="12105"/>
                  </a:lnTo>
                  <a:lnTo>
                    <a:pt x="10602" y="12032"/>
                  </a:lnTo>
                  <a:lnTo>
                    <a:pt x="10602" y="11958"/>
                  </a:lnTo>
                  <a:lnTo>
                    <a:pt x="10125" y="11041"/>
                  </a:lnTo>
                  <a:lnTo>
                    <a:pt x="10088" y="10968"/>
                  </a:lnTo>
                  <a:lnTo>
                    <a:pt x="10015" y="10894"/>
                  </a:lnTo>
                  <a:close/>
                  <a:moveTo>
                    <a:pt x="13133" y="12288"/>
                  </a:moveTo>
                  <a:lnTo>
                    <a:pt x="13243" y="12325"/>
                  </a:lnTo>
                  <a:lnTo>
                    <a:pt x="13353" y="12472"/>
                  </a:lnTo>
                  <a:lnTo>
                    <a:pt x="13610" y="12985"/>
                  </a:lnTo>
                  <a:lnTo>
                    <a:pt x="12839" y="13242"/>
                  </a:lnTo>
                  <a:lnTo>
                    <a:pt x="12106" y="13572"/>
                  </a:lnTo>
                  <a:lnTo>
                    <a:pt x="11996" y="13352"/>
                  </a:lnTo>
                  <a:lnTo>
                    <a:pt x="11886" y="13132"/>
                  </a:lnTo>
                  <a:lnTo>
                    <a:pt x="11739" y="12692"/>
                  </a:lnTo>
                  <a:lnTo>
                    <a:pt x="12032" y="12618"/>
                  </a:lnTo>
                  <a:lnTo>
                    <a:pt x="12289" y="12545"/>
                  </a:lnTo>
                  <a:lnTo>
                    <a:pt x="12839" y="12362"/>
                  </a:lnTo>
                  <a:lnTo>
                    <a:pt x="13023" y="12288"/>
                  </a:lnTo>
                  <a:close/>
                  <a:moveTo>
                    <a:pt x="7044" y="12325"/>
                  </a:moveTo>
                  <a:lnTo>
                    <a:pt x="7337" y="13022"/>
                  </a:lnTo>
                  <a:lnTo>
                    <a:pt x="5833" y="13792"/>
                  </a:lnTo>
                  <a:lnTo>
                    <a:pt x="5613" y="13132"/>
                  </a:lnTo>
                  <a:lnTo>
                    <a:pt x="5943" y="12875"/>
                  </a:lnTo>
                  <a:lnTo>
                    <a:pt x="6273" y="12655"/>
                  </a:lnTo>
                  <a:lnTo>
                    <a:pt x="6677" y="12472"/>
                  </a:lnTo>
                  <a:lnTo>
                    <a:pt x="7044" y="12325"/>
                  </a:lnTo>
                  <a:close/>
                  <a:moveTo>
                    <a:pt x="13060" y="11885"/>
                  </a:moveTo>
                  <a:lnTo>
                    <a:pt x="12839" y="11921"/>
                  </a:lnTo>
                  <a:lnTo>
                    <a:pt x="12473" y="12068"/>
                  </a:lnTo>
                  <a:lnTo>
                    <a:pt x="11922" y="12215"/>
                  </a:lnTo>
                  <a:lnTo>
                    <a:pt x="11666" y="12288"/>
                  </a:lnTo>
                  <a:lnTo>
                    <a:pt x="11446" y="12398"/>
                  </a:lnTo>
                  <a:lnTo>
                    <a:pt x="11372" y="12435"/>
                  </a:lnTo>
                  <a:lnTo>
                    <a:pt x="11372" y="12472"/>
                  </a:lnTo>
                  <a:lnTo>
                    <a:pt x="11372" y="12582"/>
                  </a:lnTo>
                  <a:lnTo>
                    <a:pt x="11446" y="12655"/>
                  </a:lnTo>
                  <a:lnTo>
                    <a:pt x="11519" y="12692"/>
                  </a:lnTo>
                  <a:lnTo>
                    <a:pt x="11482" y="12839"/>
                  </a:lnTo>
                  <a:lnTo>
                    <a:pt x="11482" y="13022"/>
                  </a:lnTo>
                  <a:lnTo>
                    <a:pt x="11519" y="13169"/>
                  </a:lnTo>
                  <a:lnTo>
                    <a:pt x="11556" y="13315"/>
                  </a:lnTo>
                  <a:lnTo>
                    <a:pt x="11702" y="13646"/>
                  </a:lnTo>
                  <a:lnTo>
                    <a:pt x="11886" y="13902"/>
                  </a:lnTo>
                  <a:lnTo>
                    <a:pt x="11996" y="13976"/>
                  </a:lnTo>
                  <a:lnTo>
                    <a:pt x="12106" y="13976"/>
                  </a:lnTo>
                  <a:lnTo>
                    <a:pt x="13023" y="13609"/>
                  </a:lnTo>
                  <a:lnTo>
                    <a:pt x="13940" y="13279"/>
                  </a:lnTo>
                  <a:lnTo>
                    <a:pt x="14013" y="13205"/>
                  </a:lnTo>
                  <a:lnTo>
                    <a:pt x="14050" y="13169"/>
                  </a:lnTo>
                  <a:lnTo>
                    <a:pt x="14087" y="13095"/>
                  </a:lnTo>
                  <a:lnTo>
                    <a:pt x="14050" y="13022"/>
                  </a:lnTo>
                  <a:lnTo>
                    <a:pt x="13646" y="12142"/>
                  </a:lnTo>
                  <a:lnTo>
                    <a:pt x="13573" y="12032"/>
                  </a:lnTo>
                  <a:lnTo>
                    <a:pt x="13463" y="11958"/>
                  </a:lnTo>
                  <a:lnTo>
                    <a:pt x="13353" y="11885"/>
                  </a:lnTo>
                  <a:close/>
                  <a:moveTo>
                    <a:pt x="7190" y="11848"/>
                  </a:moveTo>
                  <a:lnTo>
                    <a:pt x="7117" y="11885"/>
                  </a:lnTo>
                  <a:lnTo>
                    <a:pt x="6640" y="12032"/>
                  </a:lnTo>
                  <a:lnTo>
                    <a:pt x="6163" y="12215"/>
                  </a:lnTo>
                  <a:lnTo>
                    <a:pt x="5723" y="12508"/>
                  </a:lnTo>
                  <a:lnTo>
                    <a:pt x="5320" y="12802"/>
                  </a:lnTo>
                  <a:lnTo>
                    <a:pt x="5246" y="12839"/>
                  </a:lnTo>
                  <a:lnTo>
                    <a:pt x="5210" y="12875"/>
                  </a:lnTo>
                  <a:lnTo>
                    <a:pt x="5173" y="12912"/>
                  </a:lnTo>
                  <a:lnTo>
                    <a:pt x="5173" y="12985"/>
                  </a:lnTo>
                  <a:lnTo>
                    <a:pt x="5246" y="13279"/>
                  </a:lnTo>
                  <a:lnTo>
                    <a:pt x="5320" y="13572"/>
                  </a:lnTo>
                  <a:lnTo>
                    <a:pt x="5540" y="14159"/>
                  </a:lnTo>
                  <a:lnTo>
                    <a:pt x="5576" y="14196"/>
                  </a:lnTo>
                  <a:lnTo>
                    <a:pt x="5650" y="14269"/>
                  </a:lnTo>
                  <a:lnTo>
                    <a:pt x="5797" y="14269"/>
                  </a:lnTo>
                  <a:lnTo>
                    <a:pt x="7667" y="13315"/>
                  </a:lnTo>
                  <a:lnTo>
                    <a:pt x="7741" y="13279"/>
                  </a:lnTo>
                  <a:lnTo>
                    <a:pt x="7777" y="13205"/>
                  </a:lnTo>
                  <a:lnTo>
                    <a:pt x="7814" y="13132"/>
                  </a:lnTo>
                  <a:lnTo>
                    <a:pt x="7777" y="13059"/>
                  </a:lnTo>
                  <a:lnTo>
                    <a:pt x="7374" y="11995"/>
                  </a:lnTo>
                  <a:lnTo>
                    <a:pt x="7337" y="11921"/>
                  </a:lnTo>
                  <a:lnTo>
                    <a:pt x="7264" y="11885"/>
                  </a:lnTo>
                  <a:lnTo>
                    <a:pt x="7190" y="11848"/>
                  </a:lnTo>
                  <a:close/>
                  <a:moveTo>
                    <a:pt x="10528" y="13279"/>
                  </a:moveTo>
                  <a:lnTo>
                    <a:pt x="10895" y="13976"/>
                  </a:lnTo>
                  <a:lnTo>
                    <a:pt x="9318" y="14599"/>
                  </a:lnTo>
                  <a:lnTo>
                    <a:pt x="9025" y="13902"/>
                  </a:lnTo>
                  <a:lnTo>
                    <a:pt x="9098" y="13829"/>
                  </a:lnTo>
                  <a:lnTo>
                    <a:pt x="9098" y="13792"/>
                  </a:lnTo>
                  <a:lnTo>
                    <a:pt x="9135" y="13756"/>
                  </a:lnTo>
                  <a:lnTo>
                    <a:pt x="9465" y="13609"/>
                  </a:lnTo>
                  <a:lnTo>
                    <a:pt x="9758" y="13535"/>
                  </a:lnTo>
                  <a:lnTo>
                    <a:pt x="10528" y="13279"/>
                  </a:lnTo>
                  <a:close/>
                  <a:moveTo>
                    <a:pt x="10639" y="12839"/>
                  </a:moveTo>
                  <a:lnTo>
                    <a:pt x="10565" y="12875"/>
                  </a:lnTo>
                  <a:lnTo>
                    <a:pt x="9501" y="13242"/>
                  </a:lnTo>
                  <a:lnTo>
                    <a:pt x="9061" y="13352"/>
                  </a:lnTo>
                  <a:lnTo>
                    <a:pt x="8878" y="13462"/>
                  </a:lnTo>
                  <a:lnTo>
                    <a:pt x="8768" y="13499"/>
                  </a:lnTo>
                  <a:lnTo>
                    <a:pt x="8731" y="13572"/>
                  </a:lnTo>
                  <a:lnTo>
                    <a:pt x="8658" y="13682"/>
                  </a:lnTo>
                  <a:lnTo>
                    <a:pt x="8694" y="13829"/>
                  </a:lnTo>
                  <a:lnTo>
                    <a:pt x="8731" y="13866"/>
                  </a:lnTo>
                  <a:lnTo>
                    <a:pt x="8731" y="13902"/>
                  </a:lnTo>
                  <a:lnTo>
                    <a:pt x="8768" y="14159"/>
                  </a:lnTo>
                  <a:lnTo>
                    <a:pt x="8841" y="14416"/>
                  </a:lnTo>
                  <a:lnTo>
                    <a:pt x="9025" y="14893"/>
                  </a:lnTo>
                  <a:lnTo>
                    <a:pt x="9098" y="14929"/>
                  </a:lnTo>
                  <a:lnTo>
                    <a:pt x="9135" y="14966"/>
                  </a:lnTo>
                  <a:lnTo>
                    <a:pt x="9208" y="15003"/>
                  </a:lnTo>
                  <a:lnTo>
                    <a:pt x="9281" y="15003"/>
                  </a:lnTo>
                  <a:lnTo>
                    <a:pt x="11225" y="14269"/>
                  </a:lnTo>
                  <a:lnTo>
                    <a:pt x="11262" y="14232"/>
                  </a:lnTo>
                  <a:lnTo>
                    <a:pt x="11299" y="14159"/>
                  </a:lnTo>
                  <a:lnTo>
                    <a:pt x="11335" y="14086"/>
                  </a:lnTo>
                  <a:lnTo>
                    <a:pt x="11335" y="14012"/>
                  </a:lnTo>
                  <a:lnTo>
                    <a:pt x="10822" y="12985"/>
                  </a:lnTo>
                  <a:lnTo>
                    <a:pt x="10785" y="12912"/>
                  </a:lnTo>
                  <a:lnTo>
                    <a:pt x="10712" y="12875"/>
                  </a:lnTo>
                  <a:lnTo>
                    <a:pt x="10639" y="12839"/>
                  </a:lnTo>
                  <a:close/>
                  <a:moveTo>
                    <a:pt x="7997" y="14342"/>
                  </a:moveTo>
                  <a:lnTo>
                    <a:pt x="8107" y="14489"/>
                  </a:lnTo>
                  <a:lnTo>
                    <a:pt x="8144" y="14599"/>
                  </a:lnTo>
                  <a:lnTo>
                    <a:pt x="8107" y="14746"/>
                  </a:lnTo>
                  <a:lnTo>
                    <a:pt x="8034" y="14893"/>
                  </a:lnTo>
                  <a:lnTo>
                    <a:pt x="7924" y="15003"/>
                  </a:lnTo>
                  <a:lnTo>
                    <a:pt x="7814" y="15149"/>
                  </a:lnTo>
                  <a:lnTo>
                    <a:pt x="7557" y="15296"/>
                  </a:lnTo>
                  <a:lnTo>
                    <a:pt x="7044" y="15516"/>
                  </a:lnTo>
                  <a:lnTo>
                    <a:pt x="6787" y="15590"/>
                  </a:lnTo>
                  <a:lnTo>
                    <a:pt x="6567" y="15736"/>
                  </a:lnTo>
                  <a:lnTo>
                    <a:pt x="6310" y="15113"/>
                  </a:lnTo>
                  <a:lnTo>
                    <a:pt x="6383" y="15076"/>
                  </a:lnTo>
                  <a:lnTo>
                    <a:pt x="6457" y="14966"/>
                  </a:lnTo>
                  <a:lnTo>
                    <a:pt x="6457" y="14929"/>
                  </a:lnTo>
                  <a:lnTo>
                    <a:pt x="6530" y="15003"/>
                  </a:lnTo>
                  <a:lnTo>
                    <a:pt x="6604" y="14966"/>
                  </a:lnTo>
                  <a:lnTo>
                    <a:pt x="6787" y="14929"/>
                  </a:lnTo>
                  <a:lnTo>
                    <a:pt x="7227" y="14783"/>
                  </a:lnTo>
                  <a:lnTo>
                    <a:pt x="7631" y="14599"/>
                  </a:lnTo>
                  <a:lnTo>
                    <a:pt x="7997" y="14342"/>
                  </a:lnTo>
                  <a:close/>
                  <a:moveTo>
                    <a:pt x="15150" y="15370"/>
                  </a:moveTo>
                  <a:lnTo>
                    <a:pt x="15150" y="15443"/>
                  </a:lnTo>
                  <a:lnTo>
                    <a:pt x="15224" y="15480"/>
                  </a:lnTo>
                  <a:lnTo>
                    <a:pt x="15260" y="15516"/>
                  </a:lnTo>
                  <a:lnTo>
                    <a:pt x="15150" y="15736"/>
                  </a:lnTo>
                  <a:lnTo>
                    <a:pt x="15004" y="15993"/>
                  </a:lnTo>
                  <a:lnTo>
                    <a:pt x="14857" y="15626"/>
                  </a:lnTo>
                  <a:lnTo>
                    <a:pt x="15150" y="15370"/>
                  </a:lnTo>
                  <a:close/>
                  <a:moveTo>
                    <a:pt x="7997" y="13902"/>
                  </a:moveTo>
                  <a:lnTo>
                    <a:pt x="7887" y="13939"/>
                  </a:lnTo>
                  <a:lnTo>
                    <a:pt x="7631" y="14122"/>
                  </a:lnTo>
                  <a:lnTo>
                    <a:pt x="7337" y="14269"/>
                  </a:lnTo>
                  <a:lnTo>
                    <a:pt x="7044" y="14416"/>
                  </a:lnTo>
                  <a:lnTo>
                    <a:pt x="6750" y="14526"/>
                  </a:lnTo>
                  <a:lnTo>
                    <a:pt x="6347" y="14599"/>
                  </a:lnTo>
                  <a:lnTo>
                    <a:pt x="6163" y="14673"/>
                  </a:lnTo>
                  <a:lnTo>
                    <a:pt x="6090" y="14746"/>
                  </a:lnTo>
                  <a:lnTo>
                    <a:pt x="6017" y="14819"/>
                  </a:lnTo>
                  <a:lnTo>
                    <a:pt x="6017" y="14929"/>
                  </a:lnTo>
                  <a:lnTo>
                    <a:pt x="5943" y="15003"/>
                  </a:lnTo>
                  <a:lnTo>
                    <a:pt x="5943" y="15113"/>
                  </a:lnTo>
                  <a:lnTo>
                    <a:pt x="6127" y="15590"/>
                  </a:lnTo>
                  <a:lnTo>
                    <a:pt x="6273" y="16103"/>
                  </a:lnTo>
                  <a:lnTo>
                    <a:pt x="6347" y="16177"/>
                  </a:lnTo>
                  <a:lnTo>
                    <a:pt x="6420" y="16213"/>
                  </a:lnTo>
                  <a:lnTo>
                    <a:pt x="6493" y="16213"/>
                  </a:lnTo>
                  <a:lnTo>
                    <a:pt x="6567" y="16177"/>
                  </a:lnTo>
                  <a:lnTo>
                    <a:pt x="6787" y="16030"/>
                  </a:lnTo>
                  <a:lnTo>
                    <a:pt x="7007" y="15920"/>
                  </a:lnTo>
                  <a:lnTo>
                    <a:pt x="7484" y="15736"/>
                  </a:lnTo>
                  <a:lnTo>
                    <a:pt x="7704" y="15663"/>
                  </a:lnTo>
                  <a:lnTo>
                    <a:pt x="7924" y="15553"/>
                  </a:lnTo>
                  <a:lnTo>
                    <a:pt x="8144" y="15406"/>
                  </a:lnTo>
                  <a:lnTo>
                    <a:pt x="8328" y="15223"/>
                  </a:lnTo>
                  <a:lnTo>
                    <a:pt x="8438" y="15076"/>
                  </a:lnTo>
                  <a:lnTo>
                    <a:pt x="8511" y="14893"/>
                  </a:lnTo>
                  <a:lnTo>
                    <a:pt x="8511" y="14709"/>
                  </a:lnTo>
                  <a:lnTo>
                    <a:pt x="8511" y="14526"/>
                  </a:lnTo>
                  <a:lnTo>
                    <a:pt x="8474" y="14342"/>
                  </a:lnTo>
                  <a:lnTo>
                    <a:pt x="8364" y="14159"/>
                  </a:lnTo>
                  <a:lnTo>
                    <a:pt x="8254" y="14049"/>
                  </a:lnTo>
                  <a:lnTo>
                    <a:pt x="8071" y="13939"/>
                  </a:lnTo>
                  <a:lnTo>
                    <a:pt x="7997" y="13902"/>
                  </a:lnTo>
                  <a:close/>
                  <a:moveTo>
                    <a:pt x="14710" y="15736"/>
                  </a:moveTo>
                  <a:lnTo>
                    <a:pt x="14747" y="15993"/>
                  </a:lnTo>
                  <a:lnTo>
                    <a:pt x="14820" y="16250"/>
                  </a:lnTo>
                  <a:lnTo>
                    <a:pt x="14490" y="16507"/>
                  </a:lnTo>
                  <a:lnTo>
                    <a:pt x="14417" y="16397"/>
                  </a:lnTo>
                  <a:lnTo>
                    <a:pt x="14307" y="15993"/>
                  </a:lnTo>
                  <a:lnTo>
                    <a:pt x="14380" y="15956"/>
                  </a:lnTo>
                  <a:lnTo>
                    <a:pt x="14710" y="15736"/>
                  </a:lnTo>
                  <a:close/>
                  <a:moveTo>
                    <a:pt x="14123" y="16103"/>
                  </a:moveTo>
                  <a:lnTo>
                    <a:pt x="14160" y="16397"/>
                  </a:lnTo>
                  <a:lnTo>
                    <a:pt x="14233" y="16690"/>
                  </a:lnTo>
                  <a:lnTo>
                    <a:pt x="13830" y="16873"/>
                  </a:lnTo>
                  <a:lnTo>
                    <a:pt x="13720" y="16727"/>
                  </a:lnTo>
                  <a:lnTo>
                    <a:pt x="13500" y="16433"/>
                  </a:lnTo>
                  <a:lnTo>
                    <a:pt x="14123" y="16103"/>
                  </a:lnTo>
                  <a:close/>
                  <a:moveTo>
                    <a:pt x="13426" y="16470"/>
                  </a:moveTo>
                  <a:lnTo>
                    <a:pt x="13500" y="16727"/>
                  </a:lnTo>
                  <a:lnTo>
                    <a:pt x="13536" y="16873"/>
                  </a:lnTo>
                  <a:lnTo>
                    <a:pt x="13573" y="16984"/>
                  </a:lnTo>
                  <a:lnTo>
                    <a:pt x="13096" y="17167"/>
                  </a:lnTo>
                  <a:lnTo>
                    <a:pt x="12986" y="17057"/>
                  </a:lnTo>
                  <a:lnTo>
                    <a:pt x="12876" y="16873"/>
                  </a:lnTo>
                  <a:lnTo>
                    <a:pt x="12839" y="16727"/>
                  </a:lnTo>
                  <a:lnTo>
                    <a:pt x="13426" y="16470"/>
                  </a:lnTo>
                  <a:close/>
                  <a:moveTo>
                    <a:pt x="12583" y="16837"/>
                  </a:moveTo>
                  <a:lnTo>
                    <a:pt x="12656" y="17094"/>
                  </a:lnTo>
                  <a:lnTo>
                    <a:pt x="12803" y="17277"/>
                  </a:lnTo>
                  <a:lnTo>
                    <a:pt x="12399" y="17460"/>
                  </a:lnTo>
                  <a:lnTo>
                    <a:pt x="12326" y="17387"/>
                  </a:lnTo>
                  <a:lnTo>
                    <a:pt x="12253" y="17277"/>
                  </a:lnTo>
                  <a:lnTo>
                    <a:pt x="12216" y="17167"/>
                  </a:lnTo>
                  <a:lnTo>
                    <a:pt x="12216" y="17020"/>
                  </a:lnTo>
                  <a:lnTo>
                    <a:pt x="12583" y="16837"/>
                  </a:lnTo>
                  <a:close/>
                  <a:moveTo>
                    <a:pt x="12032" y="17094"/>
                  </a:moveTo>
                  <a:lnTo>
                    <a:pt x="11996" y="17240"/>
                  </a:lnTo>
                  <a:lnTo>
                    <a:pt x="12032" y="17387"/>
                  </a:lnTo>
                  <a:lnTo>
                    <a:pt x="12106" y="17570"/>
                  </a:lnTo>
                  <a:lnTo>
                    <a:pt x="11812" y="17644"/>
                  </a:lnTo>
                  <a:lnTo>
                    <a:pt x="11776" y="17644"/>
                  </a:lnTo>
                  <a:lnTo>
                    <a:pt x="11739" y="17497"/>
                  </a:lnTo>
                  <a:lnTo>
                    <a:pt x="11666" y="17240"/>
                  </a:lnTo>
                  <a:lnTo>
                    <a:pt x="12032" y="17094"/>
                  </a:lnTo>
                  <a:close/>
                  <a:moveTo>
                    <a:pt x="11446" y="17350"/>
                  </a:moveTo>
                  <a:lnTo>
                    <a:pt x="11482" y="17607"/>
                  </a:lnTo>
                  <a:lnTo>
                    <a:pt x="11519" y="17791"/>
                  </a:lnTo>
                  <a:lnTo>
                    <a:pt x="11189" y="17901"/>
                  </a:lnTo>
                  <a:lnTo>
                    <a:pt x="11115" y="17937"/>
                  </a:lnTo>
                  <a:lnTo>
                    <a:pt x="11115" y="17864"/>
                  </a:lnTo>
                  <a:lnTo>
                    <a:pt x="11115" y="17827"/>
                  </a:lnTo>
                  <a:lnTo>
                    <a:pt x="11115" y="17717"/>
                  </a:lnTo>
                  <a:lnTo>
                    <a:pt x="11005" y="17607"/>
                  </a:lnTo>
                  <a:lnTo>
                    <a:pt x="10969" y="17534"/>
                  </a:lnTo>
                  <a:lnTo>
                    <a:pt x="11446" y="17350"/>
                  </a:lnTo>
                  <a:close/>
                  <a:moveTo>
                    <a:pt x="10639" y="17644"/>
                  </a:moveTo>
                  <a:lnTo>
                    <a:pt x="10749" y="17791"/>
                  </a:lnTo>
                  <a:lnTo>
                    <a:pt x="10859" y="17901"/>
                  </a:lnTo>
                  <a:lnTo>
                    <a:pt x="10932" y="17974"/>
                  </a:lnTo>
                  <a:lnTo>
                    <a:pt x="10969" y="17974"/>
                  </a:lnTo>
                  <a:lnTo>
                    <a:pt x="10455" y="18194"/>
                  </a:lnTo>
                  <a:lnTo>
                    <a:pt x="10418" y="18121"/>
                  </a:lnTo>
                  <a:lnTo>
                    <a:pt x="10345" y="18121"/>
                  </a:lnTo>
                  <a:lnTo>
                    <a:pt x="10235" y="18157"/>
                  </a:lnTo>
                  <a:lnTo>
                    <a:pt x="10162" y="17901"/>
                  </a:lnTo>
                  <a:lnTo>
                    <a:pt x="10125" y="17827"/>
                  </a:lnTo>
                  <a:lnTo>
                    <a:pt x="10639" y="17644"/>
                  </a:lnTo>
                  <a:close/>
                  <a:moveTo>
                    <a:pt x="10272" y="440"/>
                  </a:moveTo>
                  <a:lnTo>
                    <a:pt x="10455" y="477"/>
                  </a:lnTo>
                  <a:lnTo>
                    <a:pt x="10565" y="550"/>
                  </a:lnTo>
                  <a:lnTo>
                    <a:pt x="10675" y="624"/>
                  </a:lnTo>
                  <a:lnTo>
                    <a:pt x="10785" y="734"/>
                  </a:lnTo>
                  <a:lnTo>
                    <a:pt x="10969" y="990"/>
                  </a:lnTo>
                  <a:lnTo>
                    <a:pt x="11005" y="1210"/>
                  </a:lnTo>
                  <a:lnTo>
                    <a:pt x="11042" y="1431"/>
                  </a:lnTo>
                  <a:lnTo>
                    <a:pt x="11335" y="2348"/>
                  </a:lnTo>
                  <a:lnTo>
                    <a:pt x="11886" y="3998"/>
                  </a:lnTo>
                  <a:lnTo>
                    <a:pt x="13060" y="7300"/>
                  </a:lnTo>
                  <a:lnTo>
                    <a:pt x="14233" y="10564"/>
                  </a:lnTo>
                  <a:lnTo>
                    <a:pt x="14857" y="12215"/>
                  </a:lnTo>
                  <a:lnTo>
                    <a:pt x="15187" y="13095"/>
                  </a:lnTo>
                  <a:lnTo>
                    <a:pt x="15407" y="13646"/>
                  </a:lnTo>
                  <a:lnTo>
                    <a:pt x="15334" y="13682"/>
                  </a:lnTo>
                  <a:lnTo>
                    <a:pt x="15297" y="13829"/>
                  </a:lnTo>
                  <a:lnTo>
                    <a:pt x="15297" y="13939"/>
                  </a:lnTo>
                  <a:lnTo>
                    <a:pt x="15260" y="14196"/>
                  </a:lnTo>
                  <a:lnTo>
                    <a:pt x="15224" y="14379"/>
                  </a:lnTo>
                  <a:lnTo>
                    <a:pt x="15187" y="14526"/>
                  </a:lnTo>
                  <a:lnTo>
                    <a:pt x="15004" y="14856"/>
                  </a:lnTo>
                  <a:lnTo>
                    <a:pt x="14747" y="15149"/>
                  </a:lnTo>
                  <a:lnTo>
                    <a:pt x="14453" y="15370"/>
                  </a:lnTo>
                  <a:lnTo>
                    <a:pt x="14123" y="15590"/>
                  </a:lnTo>
                  <a:lnTo>
                    <a:pt x="13793" y="15773"/>
                  </a:lnTo>
                  <a:lnTo>
                    <a:pt x="13060" y="16140"/>
                  </a:lnTo>
                  <a:lnTo>
                    <a:pt x="12326" y="16470"/>
                  </a:lnTo>
                  <a:lnTo>
                    <a:pt x="10859" y="17094"/>
                  </a:lnTo>
                  <a:lnTo>
                    <a:pt x="10015" y="17424"/>
                  </a:lnTo>
                  <a:lnTo>
                    <a:pt x="9978" y="17387"/>
                  </a:lnTo>
                  <a:lnTo>
                    <a:pt x="9942" y="17387"/>
                  </a:lnTo>
                  <a:lnTo>
                    <a:pt x="9905" y="17424"/>
                  </a:lnTo>
                  <a:lnTo>
                    <a:pt x="9905" y="17460"/>
                  </a:lnTo>
                  <a:lnTo>
                    <a:pt x="8841" y="17791"/>
                  </a:lnTo>
                  <a:lnTo>
                    <a:pt x="7777" y="18121"/>
                  </a:lnTo>
                  <a:lnTo>
                    <a:pt x="6970" y="18304"/>
                  </a:lnTo>
                  <a:lnTo>
                    <a:pt x="6163" y="18487"/>
                  </a:lnTo>
                  <a:lnTo>
                    <a:pt x="5797" y="18524"/>
                  </a:lnTo>
                  <a:lnTo>
                    <a:pt x="5613" y="18524"/>
                  </a:lnTo>
                  <a:lnTo>
                    <a:pt x="5430" y="18451"/>
                  </a:lnTo>
                  <a:lnTo>
                    <a:pt x="5283" y="18377"/>
                  </a:lnTo>
                  <a:lnTo>
                    <a:pt x="5173" y="18231"/>
                  </a:lnTo>
                  <a:lnTo>
                    <a:pt x="5063" y="18121"/>
                  </a:lnTo>
                  <a:lnTo>
                    <a:pt x="4953" y="17974"/>
                  </a:lnTo>
                  <a:lnTo>
                    <a:pt x="4879" y="17680"/>
                  </a:lnTo>
                  <a:lnTo>
                    <a:pt x="4769" y="17387"/>
                  </a:lnTo>
                  <a:lnTo>
                    <a:pt x="4476" y="16507"/>
                  </a:lnTo>
                  <a:lnTo>
                    <a:pt x="3926" y="14819"/>
                  </a:lnTo>
                  <a:lnTo>
                    <a:pt x="3376" y="13169"/>
                  </a:lnTo>
                  <a:lnTo>
                    <a:pt x="2752" y="11518"/>
                  </a:lnTo>
                  <a:lnTo>
                    <a:pt x="2165" y="9867"/>
                  </a:lnTo>
                  <a:lnTo>
                    <a:pt x="1505" y="8253"/>
                  </a:lnTo>
                  <a:lnTo>
                    <a:pt x="845" y="6603"/>
                  </a:lnTo>
                  <a:lnTo>
                    <a:pt x="588" y="6052"/>
                  </a:lnTo>
                  <a:lnTo>
                    <a:pt x="478" y="5796"/>
                  </a:lnTo>
                  <a:lnTo>
                    <a:pt x="331" y="5539"/>
                  </a:lnTo>
                  <a:lnTo>
                    <a:pt x="368" y="5502"/>
                  </a:lnTo>
                  <a:lnTo>
                    <a:pt x="404" y="5429"/>
                  </a:lnTo>
                  <a:lnTo>
                    <a:pt x="368" y="5209"/>
                  </a:lnTo>
                  <a:lnTo>
                    <a:pt x="404" y="5025"/>
                  </a:lnTo>
                  <a:lnTo>
                    <a:pt x="404" y="4879"/>
                  </a:lnTo>
                  <a:lnTo>
                    <a:pt x="478" y="4695"/>
                  </a:lnTo>
                  <a:lnTo>
                    <a:pt x="624" y="4402"/>
                  </a:lnTo>
                  <a:lnTo>
                    <a:pt x="845" y="4145"/>
                  </a:lnTo>
                  <a:lnTo>
                    <a:pt x="1101" y="3888"/>
                  </a:lnTo>
                  <a:lnTo>
                    <a:pt x="1395" y="3668"/>
                  </a:lnTo>
                  <a:lnTo>
                    <a:pt x="1725" y="3485"/>
                  </a:lnTo>
                  <a:lnTo>
                    <a:pt x="2018" y="3301"/>
                  </a:lnTo>
                  <a:lnTo>
                    <a:pt x="2789" y="2935"/>
                  </a:lnTo>
                  <a:lnTo>
                    <a:pt x="3596" y="2641"/>
                  </a:lnTo>
                  <a:lnTo>
                    <a:pt x="5210" y="2017"/>
                  </a:lnTo>
                  <a:lnTo>
                    <a:pt x="6787" y="1394"/>
                  </a:lnTo>
                  <a:lnTo>
                    <a:pt x="7557" y="1100"/>
                  </a:lnTo>
                  <a:lnTo>
                    <a:pt x="8364" y="807"/>
                  </a:lnTo>
                  <a:lnTo>
                    <a:pt x="9135" y="587"/>
                  </a:lnTo>
                  <a:lnTo>
                    <a:pt x="9538" y="514"/>
                  </a:lnTo>
                  <a:lnTo>
                    <a:pt x="9942" y="440"/>
                  </a:lnTo>
                  <a:close/>
                  <a:moveTo>
                    <a:pt x="9868" y="17937"/>
                  </a:moveTo>
                  <a:lnTo>
                    <a:pt x="9868" y="17974"/>
                  </a:lnTo>
                  <a:lnTo>
                    <a:pt x="9905" y="18157"/>
                  </a:lnTo>
                  <a:lnTo>
                    <a:pt x="10015" y="18341"/>
                  </a:lnTo>
                  <a:lnTo>
                    <a:pt x="9575" y="18524"/>
                  </a:lnTo>
                  <a:lnTo>
                    <a:pt x="9575" y="18487"/>
                  </a:lnTo>
                  <a:lnTo>
                    <a:pt x="9538" y="18341"/>
                  </a:lnTo>
                  <a:lnTo>
                    <a:pt x="9465" y="18231"/>
                  </a:lnTo>
                  <a:lnTo>
                    <a:pt x="9391" y="18084"/>
                  </a:lnTo>
                  <a:lnTo>
                    <a:pt x="9868" y="17937"/>
                  </a:lnTo>
                  <a:close/>
                  <a:moveTo>
                    <a:pt x="9098" y="18194"/>
                  </a:moveTo>
                  <a:lnTo>
                    <a:pt x="9171" y="18414"/>
                  </a:lnTo>
                  <a:lnTo>
                    <a:pt x="9245" y="18524"/>
                  </a:lnTo>
                  <a:lnTo>
                    <a:pt x="9318" y="18598"/>
                  </a:lnTo>
                  <a:lnTo>
                    <a:pt x="8841" y="18781"/>
                  </a:lnTo>
                  <a:lnTo>
                    <a:pt x="8768" y="18708"/>
                  </a:lnTo>
                  <a:lnTo>
                    <a:pt x="8694" y="18598"/>
                  </a:lnTo>
                  <a:lnTo>
                    <a:pt x="8621" y="18487"/>
                  </a:lnTo>
                  <a:lnTo>
                    <a:pt x="8584" y="18341"/>
                  </a:lnTo>
                  <a:lnTo>
                    <a:pt x="9098" y="18194"/>
                  </a:lnTo>
                  <a:close/>
                  <a:moveTo>
                    <a:pt x="8254" y="18414"/>
                  </a:moveTo>
                  <a:lnTo>
                    <a:pt x="8291" y="18561"/>
                  </a:lnTo>
                  <a:lnTo>
                    <a:pt x="8364" y="18744"/>
                  </a:lnTo>
                  <a:lnTo>
                    <a:pt x="8511" y="18928"/>
                  </a:lnTo>
                  <a:lnTo>
                    <a:pt x="8181" y="19038"/>
                  </a:lnTo>
                  <a:lnTo>
                    <a:pt x="8144" y="18964"/>
                  </a:lnTo>
                  <a:lnTo>
                    <a:pt x="8107" y="18928"/>
                  </a:lnTo>
                  <a:lnTo>
                    <a:pt x="7997" y="18854"/>
                  </a:lnTo>
                  <a:lnTo>
                    <a:pt x="7961" y="18818"/>
                  </a:lnTo>
                  <a:lnTo>
                    <a:pt x="7851" y="18634"/>
                  </a:lnTo>
                  <a:lnTo>
                    <a:pt x="7851" y="18561"/>
                  </a:lnTo>
                  <a:lnTo>
                    <a:pt x="8254" y="18414"/>
                  </a:lnTo>
                  <a:close/>
                  <a:moveTo>
                    <a:pt x="5246" y="18818"/>
                  </a:moveTo>
                  <a:lnTo>
                    <a:pt x="5430" y="18891"/>
                  </a:lnTo>
                  <a:lnTo>
                    <a:pt x="5650" y="18928"/>
                  </a:lnTo>
                  <a:lnTo>
                    <a:pt x="5870" y="18964"/>
                  </a:lnTo>
                  <a:lnTo>
                    <a:pt x="5943" y="19221"/>
                  </a:lnTo>
                  <a:lnTo>
                    <a:pt x="5760" y="19148"/>
                  </a:lnTo>
                  <a:lnTo>
                    <a:pt x="5576" y="19038"/>
                  </a:lnTo>
                  <a:lnTo>
                    <a:pt x="5393" y="18928"/>
                  </a:lnTo>
                  <a:lnTo>
                    <a:pt x="5246" y="18818"/>
                  </a:lnTo>
                  <a:close/>
                  <a:moveTo>
                    <a:pt x="7557" y="18634"/>
                  </a:moveTo>
                  <a:lnTo>
                    <a:pt x="7557" y="18781"/>
                  </a:lnTo>
                  <a:lnTo>
                    <a:pt x="7631" y="18928"/>
                  </a:lnTo>
                  <a:lnTo>
                    <a:pt x="7704" y="19038"/>
                  </a:lnTo>
                  <a:lnTo>
                    <a:pt x="7777" y="19148"/>
                  </a:lnTo>
                  <a:lnTo>
                    <a:pt x="7704" y="19184"/>
                  </a:lnTo>
                  <a:lnTo>
                    <a:pt x="7227" y="19294"/>
                  </a:lnTo>
                  <a:lnTo>
                    <a:pt x="7154" y="19184"/>
                  </a:lnTo>
                  <a:lnTo>
                    <a:pt x="7080" y="19074"/>
                  </a:lnTo>
                  <a:lnTo>
                    <a:pt x="6970" y="18928"/>
                  </a:lnTo>
                  <a:lnTo>
                    <a:pt x="6897" y="18781"/>
                  </a:lnTo>
                  <a:lnTo>
                    <a:pt x="7117" y="18708"/>
                  </a:lnTo>
                  <a:lnTo>
                    <a:pt x="7557" y="18634"/>
                  </a:lnTo>
                  <a:close/>
                  <a:moveTo>
                    <a:pt x="6604" y="18854"/>
                  </a:moveTo>
                  <a:lnTo>
                    <a:pt x="6677" y="19111"/>
                  </a:lnTo>
                  <a:lnTo>
                    <a:pt x="6750" y="19221"/>
                  </a:lnTo>
                  <a:lnTo>
                    <a:pt x="6824" y="19331"/>
                  </a:lnTo>
                  <a:lnTo>
                    <a:pt x="6493" y="19331"/>
                  </a:lnTo>
                  <a:lnTo>
                    <a:pt x="6493" y="19258"/>
                  </a:lnTo>
                  <a:lnTo>
                    <a:pt x="6493" y="19221"/>
                  </a:lnTo>
                  <a:lnTo>
                    <a:pt x="6420" y="19184"/>
                  </a:lnTo>
                  <a:lnTo>
                    <a:pt x="6383" y="19184"/>
                  </a:lnTo>
                  <a:lnTo>
                    <a:pt x="6310" y="19221"/>
                  </a:lnTo>
                  <a:lnTo>
                    <a:pt x="6273" y="19221"/>
                  </a:lnTo>
                  <a:lnTo>
                    <a:pt x="6200" y="19184"/>
                  </a:lnTo>
                  <a:lnTo>
                    <a:pt x="6163" y="19074"/>
                  </a:lnTo>
                  <a:lnTo>
                    <a:pt x="6127" y="18928"/>
                  </a:lnTo>
                  <a:lnTo>
                    <a:pt x="6604" y="18854"/>
                  </a:lnTo>
                  <a:close/>
                  <a:moveTo>
                    <a:pt x="10125" y="0"/>
                  </a:moveTo>
                  <a:lnTo>
                    <a:pt x="9721" y="37"/>
                  </a:lnTo>
                  <a:lnTo>
                    <a:pt x="9318" y="110"/>
                  </a:lnTo>
                  <a:lnTo>
                    <a:pt x="8804" y="220"/>
                  </a:lnTo>
                  <a:lnTo>
                    <a:pt x="8291" y="403"/>
                  </a:lnTo>
                  <a:lnTo>
                    <a:pt x="7300" y="734"/>
                  </a:lnTo>
                  <a:lnTo>
                    <a:pt x="5320" y="1504"/>
                  </a:lnTo>
                  <a:lnTo>
                    <a:pt x="3376" y="2274"/>
                  </a:lnTo>
                  <a:lnTo>
                    <a:pt x="2422" y="2678"/>
                  </a:lnTo>
                  <a:lnTo>
                    <a:pt x="1945" y="2898"/>
                  </a:lnTo>
                  <a:lnTo>
                    <a:pt x="1505" y="3118"/>
                  </a:lnTo>
                  <a:lnTo>
                    <a:pt x="1248" y="3301"/>
                  </a:lnTo>
                  <a:lnTo>
                    <a:pt x="955" y="3485"/>
                  </a:lnTo>
                  <a:lnTo>
                    <a:pt x="698" y="3742"/>
                  </a:lnTo>
                  <a:lnTo>
                    <a:pt x="441" y="3998"/>
                  </a:lnTo>
                  <a:lnTo>
                    <a:pt x="221" y="4292"/>
                  </a:lnTo>
                  <a:lnTo>
                    <a:pt x="74" y="4622"/>
                  </a:lnTo>
                  <a:lnTo>
                    <a:pt x="38" y="4769"/>
                  </a:lnTo>
                  <a:lnTo>
                    <a:pt x="38" y="4915"/>
                  </a:lnTo>
                  <a:lnTo>
                    <a:pt x="38" y="5099"/>
                  </a:lnTo>
                  <a:lnTo>
                    <a:pt x="74" y="5245"/>
                  </a:lnTo>
                  <a:lnTo>
                    <a:pt x="1" y="5282"/>
                  </a:lnTo>
                  <a:lnTo>
                    <a:pt x="1" y="5319"/>
                  </a:lnTo>
                  <a:lnTo>
                    <a:pt x="38" y="5722"/>
                  </a:lnTo>
                  <a:lnTo>
                    <a:pt x="148" y="6052"/>
                  </a:lnTo>
                  <a:lnTo>
                    <a:pt x="441" y="6786"/>
                  </a:lnTo>
                  <a:lnTo>
                    <a:pt x="1065" y="8400"/>
                  </a:lnTo>
                  <a:lnTo>
                    <a:pt x="2348" y="11665"/>
                  </a:lnTo>
                  <a:lnTo>
                    <a:pt x="2935" y="13315"/>
                  </a:lnTo>
                  <a:lnTo>
                    <a:pt x="3522" y="15003"/>
                  </a:lnTo>
                  <a:lnTo>
                    <a:pt x="4072" y="16653"/>
                  </a:lnTo>
                  <a:lnTo>
                    <a:pt x="4293" y="17424"/>
                  </a:lnTo>
                  <a:lnTo>
                    <a:pt x="4439" y="17827"/>
                  </a:lnTo>
                  <a:lnTo>
                    <a:pt x="4513" y="18047"/>
                  </a:lnTo>
                  <a:lnTo>
                    <a:pt x="4623" y="18231"/>
                  </a:lnTo>
                  <a:lnTo>
                    <a:pt x="4659" y="18451"/>
                  </a:lnTo>
                  <a:lnTo>
                    <a:pt x="4733" y="18634"/>
                  </a:lnTo>
                  <a:lnTo>
                    <a:pt x="4806" y="18781"/>
                  </a:lnTo>
                  <a:lnTo>
                    <a:pt x="4916" y="18928"/>
                  </a:lnTo>
                  <a:lnTo>
                    <a:pt x="5026" y="19074"/>
                  </a:lnTo>
                  <a:lnTo>
                    <a:pt x="5173" y="19221"/>
                  </a:lnTo>
                  <a:lnTo>
                    <a:pt x="5503" y="19404"/>
                  </a:lnTo>
                  <a:lnTo>
                    <a:pt x="5833" y="19551"/>
                  </a:lnTo>
                  <a:lnTo>
                    <a:pt x="6237" y="19661"/>
                  </a:lnTo>
                  <a:lnTo>
                    <a:pt x="6604" y="19698"/>
                  </a:lnTo>
                  <a:lnTo>
                    <a:pt x="7007" y="19698"/>
                  </a:lnTo>
                  <a:lnTo>
                    <a:pt x="7484" y="19625"/>
                  </a:lnTo>
                  <a:lnTo>
                    <a:pt x="7924" y="19515"/>
                  </a:lnTo>
                  <a:lnTo>
                    <a:pt x="8841" y="19184"/>
                  </a:lnTo>
                  <a:lnTo>
                    <a:pt x="11079" y="18341"/>
                  </a:lnTo>
                  <a:lnTo>
                    <a:pt x="13206" y="17570"/>
                  </a:lnTo>
                  <a:lnTo>
                    <a:pt x="13830" y="17314"/>
                  </a:lnTo>
                  <a:lnTo>
                    <a:pt x="14417" y="17020"/>
                  </a:lnTo>
                  <a:lnTo>
                    <a:pt x="14527" y="17020"/>
                  </a:lnTo>
                  <a:lnTo>
                    <a:pt x="14674" y="16947"/>
                  </a:lnTo>
                  <a:lnTo>
                    <a:pt x="14710" y="16873"/>
                  </a:lnTo>
                  <a:lnTo>
                    <a:pt x="14710" y="16837"/>
                  </a:lnTo>
                  <a:lnTo>
                    <a:pt x="14894" y="16690"/>
                  </a:lnTo>
                  <a:lnTo>
                    <a:pt x="15187" y="16433"/>
                  </a:lnTo>
                  <a:lnTo>
                    <a:pt x="15407" y="16103"/>
                  </a:lnTo>
                  <a:lnTo>
                    <a:pt x="15554" y="15773"/>
                  </a:lnTo>
                  <a:lnTo>
                    <a:pt x="15701" y="15406"/>
                  </a:lnTo>
                  <a:lnTo>
                    <a:pt x="15774" y="15039"/>
                  </a:lnTo>
                  <a:lnTo>
                    <a:pt x="15811" y="14636"/>
                  </a:lnTo>
                  <a:lnTo>
                    <a:pt x="15847" y="13866"/>
                  </a:lnTo>
                  <a:lnTo>
                    <a:pt x="15884" y="13829"/>
                  </a:lnTo>
                  <a:lnTo>
                    <a:pt x="15884" y="13756"/>
                  </a:lnTo>
                  <a:lnTo>
                    <a:pt x="15847" y="13572"/>
                  </a:lnTo>
                  <a:lnTo>
                    <a:pt x="15811" y="13389"/>
                  </a:lnTo>
                  <a:lnTo>
                    <a:pt x="15664" y="13059"/>
                  </a:lnTo>
                  <a:lnTo>
                    <a:pt x="15334" y="12178"/>
                  </a:lnTo>
                  <a:lnTo>
                    <a:pt x="14710" y="10564"/>
                  </a:lnTo>
                  <a:lnTo>
                    <a:pt x="13500" y="7263"/>
                  </a:lnTo>
                  <a:lnTo>
                    <a:pt x="12326" y="3962"/>
                  </a:lnTo>
                  <a:lnTo>
                    <a:pt x="11776" y="2311"/>
                  </a:lnTo>
                  <a:lnTo>
                    <a:pt x="11446" y="1431"/>
                  </a:lnTo>
                  <a:lnTo>
                    <a:pt x="11372" y="1174"/>
                  </a:lnTo>
                  <a:lnTo>
                    <a:pt x="11409" y="1027"/>
                  </a:lnTo>
                  <a:lnTo>
                    <a:pt x="11409" y="917"/>
                  </a:lnTo>
                  <a:lnTo>
                    <a:pt x="11372" y="770"/>
                  </a:lnTo>
                  <a:lnTo>
                    <a:pt x="11299" y="624"/>
                  </a:lnTo>
                  <a:lnTo>
                    <a:pt x="11152" y="403"/>
                  </a:lnTo>
                  <a:lnTo>
                    <a:pt x="10895" y="220"/>
                  </a:lnTo>
                  <a:lnTo>
                    <a:pt x="10712" y="110"/>
                  </a:lnTo>
                  <a:lnTo>
                    <a:pt x="10528" y="37"/>
                  </a:lnTo>
                  <a:lnTo>
                    <a:pt x="10345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5" name="Google Shape;295;p5"/>
            <p:cNvSpPr/>
            <p:nvPr/>
          </p:nvSpPr>
          <p:spPr>
            <a:xfrm>
              <a:off x="6991200" y="2879025"/>
              <a:ext cx="390675" cy="444800"/>
            </a:xfrm>
            <a:custGeom>
              <a:avLst/>
              <a:gdLst/>
              <a:ahLst/>
              <a:cxnLst/>
              <a:rect l="l" t="t" r="r" b="b"/>
              <a:pathLst>
                <a:path w="15627" h="17792" extrusionOk="0">
                  <a:moveTo>
                    <a:pt x="10528" y="1"/>
                  </a:moveTo>
                  <a:lnTo>
                    <a:pt x="10455" y="37"/>
                  </a:lnTo>
                  <a:lnTo>
                    <a:pt x="10308" y="221"/>
                  </a:lnTo>
                  <a:lnTo>
                    <a:pt x="10198" y="441"/>
                  </a:lnTo>
                  <a:lnTo>
                    <a:pt x="10015" y="881"/>
                  </a:lnTo>
                  <a:lnTo>
                    <a:pt x="9831" y="1468"/>
                  </a:lnTo>
                  <a:lnTo>
                    <a:pt x="9685" y="2091"/>
                  </a:lnTo>
                  <a:lnTo>
                    <a:pt x="9685" y="2201"/>
                  </a:lnTo>
                  <a:lnTo>
                    <a:pt x="9721" y="2311"/>
                  </a:lnTo>
                  <a:lnTo>
                    <a:pt x="9795" y="2348"/>
                  </a:lnTo>
                  <a:lnTo>
                    <a:pt x="9868" y="2385"/>
                  </a:lnTo>
                  <a:lnTo>
                    <a:pt x="9941" y="2421"/>
                  </a:lnTo>
                  <a:lnTo>
                    <a:pt x="10051" y="2385"/>
                  </a:lnTo>
                  <a:lnTo>
                    <a:pt x="10125" y="2311"/>
                  </a:lnTo>
                  <a:lnTo>
                    <a:pt x="10198" y="2238"/>
                  </a:lnTo>
                  <a:lnTo>
                    <a:pt x="10235" y="2055"/>
                  </a:lnTo>
                  <a:lnTo>
                    <a:pt x="10235" y="2018"/>
                  </a:lnTo>
                  <a:lnTo>
                    <a:pt x="10235" y="1981"/>
                  </a:lnTo>
                  <a:lnTo>
                    <a:pt x="10455" y="1138"/>
                  </a:lnTo>
                  <a:lnTo>
                    <a:pt x="10638" y="624"/>
                  </a:lnTo>
                  <a:lnTo>
                    <a:pt x="10675" y="367"/>
                  </a:lnTo>
                  <a:lnTo>
                    <a:pt x="10712" y="111"/>
                  </a:lnTo>
                  <a:lnTo>
                    <a:pt x="10675" y="37"/>
                  </a:lnTo>
                  <a:lnTo>
                    <a:pt x="10602" y="1"/>
                  </a:lnTo>
                  <a:close/>
                  <a:moveTo>
                    <a:pt x="3559" y="1028"/>
                  </a:moveTo>
                  <a:lnTo>
                    <a:pt x="3522" y="1064"/>
                  </a:lnTo>
                  <a:lnTo>
                    <a:pt x="3485" y="1101"/>
                  </a:lnTo>
                  <a:lnTo>
                    <a:pt x="3485" y="1138"/>
                  </a:lnTo>
                  <a:lnTo>
                    <a:pt x="3559" y="1321"/>
                  </a:lnTo>
                  <a:lnTo>
                    <a:pt x="3669" y="1468"/>
                  </a:lnTo>
                  <a:lnTo>
                    <a:pt x="3889" y="1761"/>
                  </a:lnTo>
                  <a:lnTo>
                    <a:pt x="4109" y="2055"/>
                  </a:lnTo>
                  <a:lnTo>
                    <a:pt x="4366" y="2348"/>
                  </a:lnTo>
                  <a:lnTo>
                    <a:pt x="4476" y="2605"/>
                  </a:lnTo>
                  <a:lnTo>
                    <a:pt x="4586" y="2862"/>
                  </a:lnTo>
                  <a:lnTo>
                    <a:pt x="4696" y="2972"/>
                  </a:lnTo>
                  <a:lnTo>
                    <a:pt x="4769" y="3045"/>
                  </a:lnTo>
                  <a:lnTo>
                    <a:pt x="4916" y="3082"/>
                  </a:lnTo>
                  <a:lnTo>
                    <a:pt x="5063" y="3082"/>
                  </a:lnTo>
                  <a:lnTo>
                    <a:pt x="5136" y="3045"/>
                  </a:lnTo>
                  <a:lnTo>
                    <a:pt x="5209" y="3008"/>
                  </a:lnTo>
                  <a:lnTo>
                    <a:pt x="5246" y="2935"/>
                  </a:lnTo>
                  <a:lnTo>
                    <a:pt x="5246" y="2862"/>
                  </a:lnTo>
                  <a:lnTo>
                    <a:pt x="5209" y="2715"/>
                  </a:lnTo>
                  <a:lnTo>
                    <a:pt x="5173" y="2642"/>
                  </a:lnTo>
                  <a:lnTo>
                    <a:pt x="5099" y="2605"/>
                  </a:lnTo>
                  <a:lnTo>
                    <a:pt x="4989" y="2605"/>
                  </a:lnTo>
                  <a:lnTo>
                    <a:pt x="4989" y="2568"/>
                  </a:lnTo>
                  <a:lnTo>
                    <a:pt x="4989" y="2495"/>
                  </a:lnTo>
                  <a:lnTo>
                    <a:pt x="4953" y="2385"/>
                  </a:lnTo>
                  <a:lnTo>
                    <a:pt x="4806" y="2128"/>
                  </a:lnTo>
                  <a:lnTo>
                    <a:pt x="4623" y="1871"/>
                  </a:lnTo>
                  <a:lnTo>
                    <a:pt x="4402" y="1615"/>
                  </a:lnTo>
                  <a:lnTo>
                    <a:pt x="4146" y="1394"/>
                  </a:lnTo>
                  <a:lnTo>
                    <a:pt x="3889" y="1174"/>
                  </a:lnTo>
                  <a:lnTo>
                    <a:pt x="3595" y="1028"/>
                  </a:lnTo>
                  <a:close/>
                  <a:moveTo>
                    <a:pt x="15334" y="3999"/>
                  </a:moveTo>
                  <a:lnTo>
                    <a:pt x="15260" y="4035"/>
                  </a:lnTo>
                  <a:lnTo>
                    <a:pt x="15187" y="4109"/>
                  </a:lnTo>
                  <a:lnTo>
                    <a:pt x="15077" y="4182"/>
                  </a:lnTo>
                  <a:lnTo>
                    <a:pt x="14967" y="4256"/>
                  </a:lnTo>
                  <a:lnTo>
                    <a:pt x="14820" y="4329"/>
                  </a:lnTo>
                  <a:lnTo>
                    <a:pt x="14673" y="4329"/>
                  </a:lnTo>
                  <a:lnTo>
                    <a:pt x="14527" y="4402"/>
                  </a:lnTo>
                  <a:lnTo>
                    <a:pt x="14490" y="4439"/>
                  </a:lnTo>
                  <a:lnTo>
                    <a:pt x="14453" y="4549"/>
                  </a:lnTo>
                  <a:lnTo>
                    <a:pt x="14417" y="4586"/>
                  </a:lnTo>
                  <a:lnTo>
                    <a:pt x="14380" y="4622"/>
                  </a:lnTo>
                  <a:lnTo>
                    <a:pt x="14233" y="4732"/>
                  </a:lnTo>
                  <a:lnTo>
                    <a:pt x="13940" y="4842"/>
                  </a:lnTo>
                  <a:lnTo>
                    <a:pt x="13720" y="4989"/>
                  </a:lnTo>
                  <a:lnTo>
                    <a:pt x="13536" y="5173"/>
                  </a:lnTo>
                  <a:lnTo>
                    <a:pt x="13499" y="5246"/>
                  </a:lnTo>
                  <a:lnTo>
                    <a:pt x="13499" y="5319"/>
                  </a:lnTo>
                  <a:lnTo>
                    <a:pt x="13573" y="5356"/>
                  </a:lnTo>
                  <a:lnTo>
                    <a:pt x="13830" y="5356"/>
                  </a:lnTo>
                  <a:lnTo>
                    <a:pt x="14013" y="5319"/>
                  </a:lnTo>
                  <a:lnTo>
                    <a:pt x="14380" y="5173"/>
                  </a:lnTo>
                  <a:lnTo>
                    <a:pt x="14673" y="5026"/>
                  </a:lnTo>
                  <a:lnTo>
                    <a:pt x="14783" y="4953"/>
                  </a:lnTo>
                  <a:lnTo>
                    <a:pt x="14857" y="4806"/>
                  </a:lnTo>
                  <a:lnTo>
                    <a:pt x="15077" y="4769"/>
                  </a:lnTo>
                  <a:lnTo>
                    <a:pt x="15260" y="4659"/>
                  </a:lnTo>
                  <a:lnTo>
                    <a:pt x="15370" y="4696"/>
                  </a:lnTo>
                  <a:lnTo>
                    <a:pt x="15444" y="4696"/>
                  </a:lnTo>
                  <a:lnTo>
                    <a:pt x="15554" y="4622"/>
                  </a:lnTo>
                  <a:lnTo>
                    <a:pt x="15627" y="4549"/>
                  </a:lnTo>
                  <a:lnTo>
                    <a:pt x="15627" y="4476"/>
                  </a:lnTo>
                  <a:lnTo>
                    <a:pt x="15590" y="4366"/>
                  </a:lnTo>
                  <a:lnTo>
                    <a:pt x="15627" y="4329"/>
                  </a:lnTo>
                  <a:lnTo>
                    <a:pt x="15627" y="4256"/>
                  </a:lnTo>
                  <a:lnTo>
                    <a:pt x="15590" y="4182"/>
                  </a:lnTo>
                  <a:lnTo>
                    <a:pt x="15554" y="4109"/>
                  </a:lnTo>
                  <a:lnTo>
                    <a:pt x="15480" y="4035"/>
                  </a:lnTo>
                  <a:lnTo>
                    <a:pt x="15407" y="4035"/>
                  </a:lnTo>
                  <a:lnTo>
                    <a:pt x="15334" y="3999"/>
                  </a:lnTo>
                  <a:close/>
                  <a:moveTo>
                    <a:pt x="2238" y="7447"/>
                  </a:moveTo>
                  <a:lnTo>
                    <a:pt x="2128" y="7484"/>
                  </a:lnTo>
                  <a:lnTo>
                    <a:pt x="1064" y="7960"/>
                  </a:lnTo>
                  <a:lnTo>
                    <a:pt x="477" y="8217"/>
                  </a:lnTo>
                  <a:lnTo>
                    <a:pt x="257" y="8364"/>
                  </a:lnTo>
                  <a:lnTo>
                    <a:pt x="147" y="8474"/>
                  </a:lnTo>
                  <a:lnTo>
                    <a:pt x="111" y="8437"/>
                  </a:lnTo>
                  <a:lnTo>
                    <a:pt x="74" y="8437"/>
                  </a:lnTo>
                  <a:lnTo>
                    <a:pt x="1" y="8511"/>
                  </a:lnTo>
                  <a:lnTo>
                    <a:pt x="1" y="8584"/>
                  </a:lnTo>
                  <a:lnTo>
                    <a:pt x="37" y="8621"/>
                  </a:lnTo>
                  <a:lnTo>
                    <a:pt x="111" y="8694"/>
                  </a:lnTo>
                  <a:lnTo>
                    <a:pt x="221" y="8731"/>
                  </a:lnTo>
                  <a:lnTo>
                    <a:pt x="367" y="8694"/>
                  </a:lnTo>
                  <a:lnTo>
                    <a:pt x="514" y="8657"/>
                  </a:lnTo>
                  <a:lnTo>
                    <a:pt x="808" y="8547"/>
                  </a:lnTo>
                  <a:lnTo>
                    <a:pt x="1028" y="8474"/>
                  </a:lnTo>
                  <a:lnTo>
                    <a:pt x="2385" y="7887"/>
                  </a:lnTo>
                  <a:lnTo>
                    <a:pt x="2458" y="7850"/>
                  </a:lnTo>
                  <a:lnTo>
                    <a:pt x="2532" y="7777"/>
                  </a:lnTo>
                  <a:lnTo>
                    <a:pt x="2532" y="7667"/>
                  </a:lnTo>
                  <a:lnTo>
                    <a:pt x="2495" y="7594"/>
                  </a:lnTo>
                  <a:lnTo>
                    <a:pt x="2422" y="7520"/>
                  </a:lnTo>
                  <a:lnTo>
                    <a:pt x="2348" y="7484"/>
                  </a:lnTo>
                  <a:lnTo>
                    <a:pt x="2238" y="7447"/>
                  </a:lnTo>
                  <a:close/>
                  <a:moveTo>
                    <a:pt x="6677" y="7814"/>
                  </a:moveTo>
                  <a:lnTo>
                    <a:pt x="6603" y="7887"/>
                  </a:lnTo>
                  <a:lnTo>
                    <a:pt x="6603" y="7960"/>
                  </a:lnTo>
                  <a:lnTo>
                    <a:pt x="6603" y="8070"/>
                  </a:lnTo>
                  <a:lnTo>
                    <a:pt x="6933" y="8474"/>
                  </a:lnTo>
                  <a:lnTo>
                    <a:pt x="7044" y="8694"/>
                  </a:lnTo>
                  <a:lnTo>
                    <a:pt x="7154" y="8914"/>
                  </a:lnTo>
                  <a:lnTo>
                    <a:pt x="7227" y="8951"/>
                  </a:lnTo>
                  <a:lnTo>
                    <a:pt x="7264" y="8987"/>
                  </a:lnTo>
                  <a:lnTo>
                    <a:pt x="7410" y="8987"/>
                  </a:lnTo>
                  <a:lnTo>
                    <a:pt x="7594" y="8877"/>
                  </a:lnTo>
                  <a:lnTo>
                    <a:pt x="7777" y="8767"/>
                  </a:lnTo>
                  <a:lnTo>
                    <a:pt x="7924" y="8621"/>
                  </a:lnTo>
                  <a:lnTo>
                    <a:pt x="7924" y="8657"/>
                  </a:lnTo>
                  <a:lnTo>
                    <a:pt x="7997" y="8767"/>
                  </a:lnTo>
                  <a:lnTo>
                    <a:pt x="8071" y="8877"/>
                  </a:lnTo>
                  <a:lnTo>
                    <a:pt x="8181" y="8951"/>
                  </a:lnTo>
                  <a:lnTo>
                    <a:pt x="8327" y="9024"/>
                  </a:lnTo>
                  <a:lnTo>
                    <a:pt x="8584" y="9061"/>
                  </a:lnTo>
                  <a:lnTo>
                    <a:pt x="8768" y="9061"/>
                  </a:lnTo>
                  <a:lnTo>
                    <a:pt x="8951" y="8987"/>
                  </a:lnTo>
                  <a:lnTo>
                    <a:pt x="9281" y="8841"/>
                  </a:lnTo>
                  <a:lnTo>
                    <a:pt x="9611" y="8657"/>
                  </a:lnTo>
                  <a:lnTo>
                    <a:pt x="9721" y="8547"/>
                  </a:lnTo>
                  <a:lnTo>
                    <a:pt x="9758" y="8474"/>
                  </a:lnTo>
                  <a:lnTo>
                    <a:pt x="9758" y="8364"/>
                  </a:lnTo>
                  <a:lnTo>
                    <a:pt x="9685" y="8254"/>
                  </a:lnTo>
                  <a:lnTo>
                    <a:pt x="9648" y="8217"/>
                  </a:lnTo>
                  <a:lnTo>
                    <a:pt x="9464" y="8217"/>
                  </a:lnTo>
                  <a:lnTo>
                    <a:pt x="9428" y="8291"/>
                  </a:lnTo>
                  <a:lnTo>
                    <a:pt x="9244" y="8437"/>
                  </a:lnTo>
                  <a:lnTo>
                    <a:pt x="8988" y="8547"/>
                  </a:lnTo>
                  <a:lnTo>
                    <a:pt x="8768" y="8621"/>
                  </a:lnTo>
                  <a:lnTo>
                    <a:pt x="8584" y="8657"/>
                  </a:lnTo>
                  <a:lnTo>
                    <a:pt x="8474" y="8657"/>
                  </a:lnTo>
                  <a:lnTo>
                    <a:pt x="8401" y="8621"/>
                  </a:lnTo>
                  <a:lnTo>
                    <a:pt x="8364" y="8584"/>
                  </a:lnTo>
                  <a:lnTo>
                    <a:pt x="8327" y="8547"/>
                  </a:lnTo>
                  <a:lnTo>
                    <a:pt x="8254" y="8254"/>
                  </a:lnTo>
                  <a:lnTo>
                    <a:pt x="8181" y="8144"/>
                  </a:lnTo>
                  <a:lnTo>
                    <a:pt x="8071" y="8107"/>
                  </a:lnTo>
                  <a:lnTo>
                    <a:pt x="7961" y="8107"/>
                  </a:lnTo>
                  <a:lnTo>
                    <a:pt x="7887" y="8144"/>
                  </a:lnTo>
                  <a:lnTo>
                    <a:pt x="7740" y="8254"/>
                  </a:lnTo>
                  <a:lnTo>
                    <a:pt x="7630" y="8401"/>
                  </a:lnTo>
                  <a:lnTo>
                    <a:pt x="7410" y="8547"/>
                  </a:lnTo>
                  <a:lnTo>
                    <a:pt x="7264" y="8364"/>
                  </a:lnTo>
                  <a:lnTo>
                    <a:pt x="7117" y="8180"/>
                  </a:lnTo>
                  <a:lnTo>
                    <a:pt x="6970" y="7997"/>
                  </a:lnTo>
                  <a:lnTo>
                    <a:pt x="6787" y="7850"/>
                  </a:lnTo>
                  <a:lnTo>
                    <a:pt x="6713" y="7814"/>
                  </a:lnTo>
                  <a:close/>
                  <a:moveTo>
                    <a:pt x="12876" y="11005"/>
                  </a:moveTo>
                  <a:lnTo>
                    <a:pt x="12803" y="11042"/>
                  </a:lnTo>
                  <a:lnTo>
                    <a:pt x="12766" y="11078"/>
                  </a:lnTo>
                  <a:lnTo>
                    <a:pt x="12766" y="11152"/>
                  </a:lnTo>
                  <a:lnTo>
                    <a:pt x="12729" y="11225"/>
                  </a:lnTo>
                  <a:lnTo>
                    <a:pt x="12766" y="11298"/>
                  </a:lnTo>
                  <a:lnTo>
                    <a:pt x="12986" y="11702"/>
                  </a:lnTo>
                  <a:lnTo>
                    <a:pt x="13279" y="12069"/>
                  </a:lnTo>
                  <a:lnTo>
                    <a:pt x="13499" y="12399"/>
                  </a:lnTo>
                  <a:lnTo>
                    <a:pt x="13646" y="12509"/>
                  </a:lnTo>
                  <a:lnTo>
                    <a:pt x="13830" y="12619"/>
                  </a:lnTo>
                  <a:lnTo>
                    <a:pt x="13976" y="12619"/>
                  </a:lnTo>
                  <a:lnTo>
                    <a:pt x="14013" y="12582"/>
                  </a:lnTo>
                  <a:lnTo>
                    <a:pt x="14086" y="12546"/>
                  </a:lnTo>
                  <a:lnTo>
                    <a:pt x="14160" y="12436"/>
                  </a:lnTo>
                  <a:lnTo>
                    <a:pt x="14160" y="12325"/>
                  </a:lnTo>
                  <a:lnTo>
                    <a:pt x="14160" y="12252"/>
                  </a:lnTo>
                  <a:lnTo>
                    <a:pt x="14123" y="12142"/>
                  </a:lnTo>
                  <a:lnTo>
                    <a:pt x="14086" y="12069"/>
                  </a:lnTo>
                  <a:lnTo>
                    <a:pt x="14050" y="12032"/>
                  </a:lnTo>
                  <a:lnTo>
                    <a:pt x="13903" y="12032"/>
                  </a:lnTo>
                  <a:lnTo>
                    <a:pt x="13830" y="11885"/>
                  </a:lnTo>
                  <a:lnTo>
                    <a:pt x="13573" y="11592"/>
                  </a:lnTo>
                  <a:lnTo>
                    <a:pt x="13316" y="11298"/>
                  </a:lnTo>
                  <a:lnTo>
                    <a:pt x="13059" y="11042"/>
                  </a:lnTo>
                  <a:lnTo>
                    <a:pt x="13023" y="11005"/>
                  </a:lnTo>
                  <a:close/>
                  <a:moveTo>
                    <a:pt x="8181" y="3192"/>
                  </a:moveTo>
                  <a:lnTo>
                    <a:pt x="8511" y="3228"/>
                  </a:lnTo>
                  <a:lnTo>
                    <a:pt x="8878" y="3265"/>
                  </a:lnTo>
                  <a:lnTo>
                    <a:pt x="9208" y="3339"/>
                  </a:lnTo>
                  <a:lnTo>
                    <a:pt x="9538" y="3412"/>
                  </a:lnTo>
                  <a:lnTo>
                    <a:pt x="9868" y="3522"/>
                  </a:lnTo>
                  <a:lnTo>
                    <a:pt x="10198" y="3669"/>
                  </a:lnTo>
                  <a:lnTo>
                    <a:pt x="10528" y="3852"/>
                  </a:lnTo>
                  <a:lnTo>
                    <a:pt x="10822" y="4035"/>
                  </a:lnTo>
                  <a:lnTo>
                    <a:pt x="11078" y="4256"/>
                  </a:lnTo>
                  <a:lnTo>
                    <a:pt x="11335" y="4476"/>
                  </a:lnTo>
                  <a:lnTo>
                    <a:pt x="11592" y="4732"/>
                  </a:lnTo>
                  <a:lnTo>
                    <a:pt x="11812" y="4989"/>
                  </a:lnTo>
                  <a:lnTo>
                    <a:pt x="11996" y="5319"/>
                  </a:lnTo>
                  <a:lnTo>
                    <a:pt x="12142" y="5576"/>
                  </a:lnTo>
                  <a:lnTo>
                    <a:pt x="12252" y="5870"/>
                  </a:lnTo>
                  <a:lnTo>
                    <a:pt x="12362" y="6200"/>
                  </a:lnTo>
                  <a:lnTo>
                    <a:pt x="12436" y="6530"/>
                  </a:lnTo>
                  <a:lnTo>
                    <a:pt x="12509" y="6823"/>
                  </a:lnTo>
                  <a:lnTo>
                    <a:pt x="12509" y="7153"/>
                  </a:lnTo>
                  <a:lnTo>
                    <a:pt x="12509" y="7484"/>
                  </a:lnTo>
                  <a:lnTo>
                    <a:pt x="12472" y="7814"/>
                  </a:lnTo>
                  <a:lnTo>
                    <a:pt x="12399" y="8144"/>
                  </a:lnTo>
                  <a:lnTo>
                    <a:pt x="12289" y="8511"/>
                  </a:lnTo>
                  <a:lnTo>
                    <a:pt x="12142" y="8804"/>
                  </a:lnTo>
                  <a:lnTo>
                    <a:pt x="11996" y="9134"/>
                  </a:lnTo>
                  <a:lnTo>
                    <a:pt x="11812" y="9428"/>
                  </a:lnTo>
                  <a:lnTo>
                    <a:pt x="11592" y="9721"/>
                  </a:lnTo>
                  <a:lnTo>
                    <a:pt x="11115" y="10271"/>
                  </a:lnTo>
                  <a:lnTo>
                    <a:pt x="10345" y="11115"/>
                  </a:lnTo>
                  <a:lnTo>
                    <a:pt x="9941" y="11555"/>
                  </a:lnTo>
                  <a:lnTo>
                    <a:pt x="9575" y="12032"/>
                  </a:lnTo>
                  <a:lnTo>
                    <a:pt x="9281" y="12509"/>
                  </a:lnTo>
                  <a:lnTo>
                    <a:pt x="8988" y="13022"/>
                  </a:lnTo>
                  <a:lnTo>
                    <a:pt x="8914" y="13279"/>
                  </a:lnTo>
                  <a:lnTo>
                    <a:pt x="8804" y="13573"/>
                  </a:lnTo>
                  <a:lnTo>
                    <a:pt x="8768" y="13829"/>
                  </a:lnTo>
                  <a:lnTo>
                    <a:pt x="8731" y="14123"/>
                  </a:lnTo>
                  <a:lnTo>
                    <a:pt x="8217" y="14013"/>
                  </a:lnTo>
                  <a:lnTo>
                    <a:pt x="7704" y="13939"/>
                  </a:lnTo>
                  <a:lnTo>
                    <a:pt x="8584" y="11665"/>
                  </a:lnTo>
                  <a:lnTo>
                    <a:pt x="9061" y="10418"/>
                  </a:lnTo>
                  <a:lnTo>
                    <a:pt x="9318" y="9831"/>
                  </a:lnTo>
                  <a:lnTo>
                    <a:pt x="9391" y="9538"/>
                  </a:lnTo>
                  <a:lnTo>
                    <a:pt x="9391" y="9391"/>
                  </a:lnTo>
                  <a:lnTo>
                    <a:pt x="9354" y="9244"/>
                  </a:lnTo>
                  <a:lnTo>
                    <a:pt x="9318" y="9208"/>
                  </a:lnTo>
                  <a:lnTo>
                    <a:pt x="9281" y="9208"/>
                  </a:lnTo>
                  <a:lnTo>
                    <a:pt x="9171" y="9281"/>
                  </a:lnTo>
                  <a:lnTo>
                    <a:pt x="9098" y="9391"/>
                  </a:lnTo>
                  <a:lnTo>
                    <a:pt x="8988" y="9611"/>
                  </a:lnTo>
                  <a:lnTo>
                    <a:pt x="8768" y="10088"/>
                  </a:lnTo>
                  <a:lnTo>
                    <a:pt x="8217" y="11445"/>
                  </a:lnTo>
                  <a:lnTo>
                    <a:pt x="7337" y="13719"/>
                  </a:lnTo>
                  <a:lnTo>
                    <a:pt x="7227" y="13903"/>
                  </a:lnTo>
                  <a:lnTo>
                    <a:pt x="6970" y="13829"/>
                  </a:lnTo>
                  <a:lnTo>
                    <a:pt x="6420" y="13683"/>
                  </a:lnTo>
                  <a:lnTo>
                    <a:pt x="6420" y="13646"/>
                  </a:lnTo>
                  <a:lnTo>
                    <a:pt x="6493" y="13389"/>
                  </a:lnTo>
                  <a:lnTo>
                    <a:pt x="6530" y="13096"/>
                  </a:lnTo>
                  <a:lnTo>
                    <a:pt x="6530" y="12546"/>
                  </a:lnTo>
                  <a:lnTo>
                    <a:pt x="6603" y="11372"/>
                  </a:lnTo>
                  <a:lnTo>
                    <a:pt x="6677" y="10125"/>
                  </a:lnTo>
                  <a:lnTo>
                    <a:pt x="6713" y="9501"/>
                  </a:lnTo>
                  <a:lnTo>
                    <a:pt x="6677" y="8877"/>
                  </a:lnTo>
                  <a:lnTo>
                    <a:pt x="6677" y="8804"/>
                  </a:lnTo>
                  <a:lnTo>
                    <a:pt x="6640" y="8767"/>
                  </a:lnTo>
                  <a:lnTo>
                    <a:pt x="6530" y="8694"/>
                  </a:lnTo>
                  <a:lnTo>
                    <a:pt x="6420" y="8731"/>
                  </a:lnTo>
                  <a:lnTo>
                    <a:pt x="6383" y="8767"/>
                  </a:lnTo>
                  <a:lnTo>
                    <a:pt x="6347" y="8841"/>
                  </a:lnTo>
                  <a:lnTo>
                    <a:pt x="6273" y="9391"/>
                  </a:lnTo>
                  <a:lnTo>
                    <a:pt x="6237" y="9978"/>
                  </a:lnTo>
                  <a:lnTo>
                    <a:pt x="6200" y="11115"/>
                  </a:lnTo>
                  <a:lnTo>
                    <a:pt x="6090" y="12289"/>
                  </a:lnTo>
                  <a:lnTo>
                    <a:pt x="6016" y="12912"/>
                  </a:lnTo>
                  <a:lnTo>
                    <a:pt x="6016" y="13206"/>
                  </a:lnTo>
                  <a:lnTo>
                    <a:pt x="6016" y="13536"/>
                  </a:lnTo>
                  <a:lnTo>
                    <a:pt x="5540" y="13353"/>
                  </a:lnTo>
                  <a:lnTo>
                    <a:pt x="5099" y="13206"/>
                  </a:lnTo>
                  <a:lnTo>
                    <a:pt x="4623" y="13132"/>
                  </a:lnTo>
                  <a:lnTo>
                    <a:pt x="4182" y="13132"/>
                  </a:lnTo>
                  <a:lnTo>
                    <a:pt x="4329" y="12876"/>
                  </a:lnTo>
                  <a:lnTo>
                    <a:pt x="4439" y="12619"/>
                  </a:lnTo>
                  <a:lnTo>
                    <a:pt x="4549" y="12362"/>
                  </a:lnTo>
                  <a:lnTo>
                    <a:pt x="4623" y="12069"/>
                  </a:lnTo>
                  <a:lnTo>
                    <a:pt x="4696" y="11482"/>
                  </a:lnTo>
                  <a:lnTo>
                    <a:pt x="4696" y="10895"/>
                  </a:lnTo>
                  <a:lnTo>
                    <a:pt x="4623" y="10161"/>
                  </a:lnTo>
                  <a:lnTo>
                    <a:pt x="4512" y="9428"/>
                  </a:lnTo>
                  <a:lnTo>
                    <a:pt x="4366" y="8694"/>
                  </a:lnTo>
                  <a:lnTo>
                    <a:pt x="4219" y="7960"/>
                  </a:lnTo>
                  <a:lnTo>
                    <a:pt x="4182" y="7594"/>
                  </a:lnTo>
                  <a:lnTo>
                    <a:pt x="4182" y="7190"/>
                  </a:lnTo>
                  <a:lnTo>
                    <a:pt x="4182" y="6823"/>
                  </a:lnTo>
                  <a:lnTo>
                    <a:pt x="4219" y="6456"/>
                  </a:lnTo>
                  <a:lnTo>
                    <a:pt x="4292" y="6090"/>
                  </a:lnTo>
                  <a:lnTo>
                    <a:pt x="4439" y="5760"/>
                  </a:lnTo>
                  <a:lnTo>
                    <a:pt x="4586" y="5429"/>
                  </a:lnTo>
                  <a:lnTo>
                    <a:pt x="4769" y="5063"/>
                  </a:lnTo>
                  <a:lnTo>
                    <a:pt x="5026" y="4769"/>
                  </a:lnTo>
                  <a:lnTo>
                    <a:pt x="5246" y="4476"/>
                  </a:lnTo>
                  <a:lnTo>
                    <a:pt x="5503" y="4219"/>
                  </a:lnTo>
                  <a:lnTo>
                    <a:pt x="5796" y="3999"/>
                  </a:lnTo>
                  <a:lnTo>
                    <a:pt x="6090" y="3779"/>
                  </a:lnTo>
                  <a:lnTo>
                    <a:pt x="6420" y="3595"/>
                  </a:lnTo>
                  <a:lnTo>
                    <a:pt x="6787" y="3449"/>
                  </a:lnTo>
                  <a:lnTo>
                    <a:pt x="7117" y="3339"/>
                  </a:lnTo>
                  <a:lnTo>
                    <a:pt x="7484" y="3265"/>
                  </a:lnTo>
                  <a:lnTo>
                    <a:pt x="7814" y="3228"/>
                  </a:lnTo>
                  <a:lnTo>
                    <a:pt x="8181" y="3192"/>
                  </a:lnTo>
                  <a:close/>
                  <a:moveTo>
                    <a:pt x="3962" y="13426"/>
                  </a:moveTo>
                  <a:lnTo>
                    <a:pt x="4623" y="13536"/>
                  </a:lnTo>
                  <a:lnTo>
                    <a:pt x="5246" y="13719"/>
                  </a:lnTo>
                  <a:lnTo>
                    <a:pt x="5943" y="13939"/>
                  </a:lnTo>
                  <a:lnTo>
                    <a:pt x="6603" y="14196"/>
                  </a:lnTo>
                  <a:lnTo>
                    <a:pt x="6860" y="14270"/>
                  </a:lnTo>
                  <a:lnTo>
                    <a:pt x="7154" y="14306"/>
                  </a:lnTo>
                  <a:lnTo>
                    <a:pt x="7704" y="14380"/>
                  </a:lnTo>
                  <a:lnTo>
                    <a:pt x="8217" y="14490"/>
                  </a:lnTo>
                  <a:lnTo>
                    <a:pt x="8474" y="14563"/>
                  </a:lnTo>
                  <a:lnTo>
                    <a:pt x="8731" y="14636"/>
                  </a:lnTo>
                  <a:lnTo>
                    <a:pt x="8768" y="14783"/>
                  </a:lnTo>
                  <a:lnTo>
                    <a:pt x="8841" y="14857"/>
                  </a:lnTo>
                  <a:lnTo>
                    <a:pt x="8951" y="14893"/>
                  </a:lnTo>
                  <a:lnTo>
                    <a:pt x="9061" y="14893"/>
                  </a:lnTo>
                  <a:lnTo>
                    <a:pt x="9061" y="15003"/>
                  </a:lnTo>
                  <a:lnTo>
                    <a:pt x="9024" y="15150"/>
                  </a:lnTo>
                  <a:lnTo>
                    <a:pt x="8914" y="15223"/>
                  </a:lnTo>
                  <a:lnTo>
                    <a:pt x="8768" y="15333"/>
                  </a:lnTo>
                  <a:lnTo>
                    <a:pt x="8034" y="15040"/>
                  </a:lnTo>
                  <a:lnTo>
                    <a:pt x="6383" y="14490"/>
                  </a:lnTo>
                  <a:lnTo>
                    <a:pt x="5576" y="14270"/>
                  </a:lnTo>
                  <a:lnTo>
                    <a:pt x="4769" y="14086"/>
                  </a:lnTo>
                  <a:lnTo>
                    <a:pt x="4292" y="14013"/>
                  </a:lnTo>
                  <a:lnTo>
                    <a:pt x="4072" y="14013"/>
                  </a:lnTo>
                  <a:lnTo>
                    <a:pt x="3852" y="14050"/>
                  </a:lnTo>
                  <a:lnTo>
                    <a:pt x="3742" y="14013"/>
                  </a:lnTo>
                  <a:lnTo>
                    <a:pt x="3669" y="13939"/>
                  </a:lnTo>
                  <a:lnTo>
                    <a:pt x="3632" y="13829"/>
                  </a:lnTo>
                  <a:lnTo>
                    <a:pt x="3632" y="13719"/>
                  </a:lnTo>
                  <a:lnTo>
                    <a:pt x="3632" y="13609"/>
                  </a:lnTo>
                  <a:lnTo>
                    <a:pt x="3705" y="13536"/>
                  </a:lnTo>
                  <a:lnTo>
                    <a:pt x="3816" y="13463"/>
                  </a:lnTo>
                  <a:lnTo>
                    <a:pt x="3926" y="13426"/>
                  </a:lnTo>
                  <a:close/>
                  <a:moveTo>
                    <a:pt x="4256" y="15737"/>
                  </a:moveTo>
                  <a:lnTo>
                    <a:pt x="4696" y="15847"/>
                  </a:lnTo>
                  <a:lnTo>
                    <a:pt x="4476" y="16067"/>
                  </a:lnTo>
                  <a:lnTo>
                    <a:pt x="4292" y="16287"/>
                  </a:lnTo>
                  <a:lnTo>
                    <a:pt x="4292" y="16250"/>
                  </a:lnTo>
                  <a:lnTo>
                    <a:pt x="4256" y="16140"/>
                  </a:lnTo>
                  <a:lnTo>
                    <a:pt x="4256" y="15994"/>
                  </a:lnTo>
                  <a:lnTo>
                    <a:pt x="4256" y="15737"/>
                  </a:lnTo>
                  <a:close/>
                  <a:moveTo>
                    <a:pt x="4843" y="15920"/>
                  </a:moveTo>
                  <a:lnTo>
                    <a:pt x="4989" y="15957"/>
                  </a:lnTo>
                  <a:lnTo>
                    <a:pt x="5136" y="15994"/>
                  </a:lnTo>
                  <a:lnTo>
                    <a:pt x="4879" y="16140"/>
                  </a:lnTo>
                  <a:lnTo>
                    <a:pt x="4623" y="16360"/>
                  </a:lnTo>
                  <a:lnTo>
                    <a:pt x="4623" y="16360"/>
                  </a:lnTo>
                  <a:lnTo>
                    <a:pt x="4733" y="16140"/>
                  </a:lnTo>
                  <a:lnTo>
                    <a:pt x="4843" y="15920"/>
                  </a:lnTo>
                  <a:close/>
                  <a:moveTo>
                    <a:pt x="4146" y="14453"/>
                  </a:moveTo>
                  <a:lnTo>
                    <a:pt x="4659" y="14490"/>
                  </a:lnTo>
                  <a:lnTo>
                    <a:pt x="5356" y="14673"/>
                  </a:lnTo>
                  <a:lnTo>
                    <a:pt x="6053" y="14857"/>
                  </a:lnTo>
                  <a:lnTo>
                    <a:pt x="7410" y="15333"/>
                  </a:lnTo>
                  <a:lnTo>
                    <a:pt x="8034" y="15553"/>
                  </a:lnTo>
                  <a:lnTo>
                    <a:pt x="8401" y="15663"/>
                  </a:lnTo>
                  <a:lnTo>
                    <a:pt x="8694" y="15774"/>
                  </a:lnTo>
                  <a:lnTo>
                    <a:pt x="8731" y="15847"/>
                  </a:lnTo>
                  <a:lnTo>
                    <a:pt x="8768" y="15884"/>
                  </a:lnTo>
                  <a:lnTo>
                    <a:pt x="8841" y="15957"/>
                  </a:lnTo>
                  <a:lnTo>
                    <a:pt x="8951" y="15957"/>
                  </a:lnTo>
                  <a:lnTo>
                    <a:pt x="8914" y="16067"/>
                  </a:lnTo>
                  <a:lnTo>
                    <a:pt x="8841" y="16214"/>
                  </a:lnTo>
                  <a:lnTo>
                    <a:pt x="8694" y="16397"/>
                  </a:lnTo>
                  <a:lnTo>
                    <a:pt x="8547" y="16507"/>
                  </a:lnTo>
                  <a:lnTo>
                    <a:pt x="8401" y="16581"/>
                  </a:lnTo>
                  <a:lnTo>
                    <a:pt x="7227" y="16140"/>
                  </a:lnTo>
                  <a:lnTo>
                    <a:pt x="6016" y="15774"/>
                  </a:lnTo>
                  <a:lnTo>
                    <a:pt x="4733" y="15370"/>
                  </a:lnTo>
                  <a:lnTo>
                    <a:pt x="4072" y="15223"/>
                  </a:lnTo>
                  <a:lnTo>
                    <a:pt x="3449" y="15113"/>
                  </a:lnTo>
                  <a:lnTo>
                    <a:pt x="3449" y="15040"/>
                  </a:lnTo>
                  <a:lnTo>
                    <a:pt x="3449" y="14857"/>
                  </a:lnTo>
                  <a:lnTo>
                    <a:pt x="3522" y="14673"/>
                  </a:lnTo>
                  <a:lnTo>
                    <a:pt x="3632" y="14563"/>
                  </a:lnTo>
                  <a:lnTo>
                    <a:pt x="3705" y="14490"/>
                  </a:lnTo>
                  <a:lnTo>
                    <a:pt x="3926" y="14490"/>
                  </a:lnTo>
                  <a:lnTo>
                    <a:pt x="3962" y="14526"/>
                  </a:lnTo>
                  <a:lnTo>
                    <a:pt x="3999" y="14526"/>
                  </a:lnTo>
                  <a:lnTo>
                    <a:pt x="4036" y="14490"/>
                  </a:lnTo>
                  <a:lnTo>
                    <a:pt x="4146" y="14453"/>
                  </a:lnTo>
                  <a:close/>
                  <a:moveTo>
                    <a:pt x="5503" y="16067"/>
                  </a:moveTo>
                  <a:lnTo>
                    <a:pt x="5723" y="16140"/>
                  </a:lnTo>
                  <a:lnTo>
                    <a:pt x="5503" y="16287"/>
                  </a:lnTo>
                  <a:lnTo>
                    <a:pt x="5246" y="16434"/>
                  </a:lnTo>
                  <a:lnTo>
                    <a:pt x="5026" y="16617"/>
                  </a:lnTo>
                  <a:lnTo>
                    <a:pt x="4843" y="16837"/>
                  </a:lnTo>
                  <a:lnTo>
                    <a:pt x="4659" y="16764"/>
                  </a:lnTo>
                  <a:lnTo>
                    <a:pt x="4733" y="16691"/>
                  </a:lnTo>
                  <a:lnTo>
                    <a:pt x="5503" y="16067"/>
                  </a:lnTo>
                  <a:close/>
                  <a:moveTo>
                    <a:pt x="5980" y="16214"/>
                  </a:moveTo>
                  <a:lnTo>
                    <a:pt x="6200" y="16287"/>
                  </a:lnTo>
                  <a:lnTo>
                    <a:pt x="6200" y="16324"/>
                  </a:lnTo>
                  <a:lnTo>
                    <a:pt x="5943" y="16434"/>
                  </a:lnTo>
                  <a:lnTo>
                    <a:pt x="5723" y="16581"/>
                  </a:lnTo>
                  <a:lnTo>
                    <a:pt x="5540" y="16727"/>
                  </a:lnTo>
                  <a:lnTo>
                    <a:pt x="5393" y="16947"/>
                  </a:lnTo>
                  <a:lnTo>
                    <a:pt x="5246" y="16911"/>
                  </a:lnTo>
                  <a:lnTo>
                    <a:pt x="5613" y="16544"/>
                  </a:lnTo>
                  <a:lnTo>
                    <a:pt x="5980" y="16214"/>
                  </a:lnTo>
                  <a:close/>
                  <a:moveTo>
                    <a:pt x="6383" y="16360"/>
                  </a:moveTo>
                  <a:lnTo>
                    <a:pt x="6897" y="16544"/>
                  </a:lnTo>
                  <a:lnTo>
                    <a:pt x="6420" y="16801"/>
                  </a:lnTo>
                  <a:lnTo>
                    <a:pt x="6200" y="16947"/>
                  </a:lnTo>
                  <a:lnTo>
                    <a:pt x="5980" y="17131"/>
                  </a:lnTo>
                  <a:lnTo>
                    <a:pt x="5796" y="17057"/>
                  </a:lnTo>
                  <a:lnTo>
                    <a:pt x="5833" y="16984"/>
                  </a:lnTo>
                  <a:lnTo>
                    <a:pt x="5833" y="16911"/>
                  </a:lnTo>
                  <a:lnTo>
                    <a:pt x="5833" y="16874"/>
                  </a:lnTo>
                  <a:lnTo>
                    <a:pt x="6090" y="16617"/>
                  </a:lnTo>
                  <a:lnTo>
                    <a:pt x="6383" y="16397"/>
                  </a:lnTo>
                  <a:lnTo>
                    <a:pt x="6383" y="16360"/>
                  </a:lnTo>
                  <a:close/>
                  <a:moveTo>
                    <a:pt x="7080" y="16581"/>
                  </a:moveTo>
                  <a:lnTo>
                    <a:pt x="7410" y="16691"/>
                  </a:lnTo>
                  <a:lnTo>
                    <a:pt x="7154" y="16911"/>
                  </a:lnTo>
                  <a:lnTo>
                    <a:pt x="6787" y="17314"/>
                  </a:lnTo>
                  <a:lnTo>
                    <a:pt x="6457" y="17241"/>
                  </a:lnTo>
                  <a:lnTo>
                    <a:pt x="6493" y="17167"/>
                  </a:lnTo>
                  <a:lnTo>
                    <a:pt x="6457" y="17131"/>
                  </a:lnTo>
                  <a:lnTo>
                    <a:pt x="6750" y="16837"/>
                  </a:lnTo>
                  <a:lnTo>
                    <a:pt x="7080" y="16581"/>
                  </a:lnTo>
                  <a:close/>
                  <a:moveTo>
                    <a:pt x="8034" y="2678"/>
                  </a:moveTo>
                  <a:lnTo>
                    <a:pt x="7704" y="2715"/>
                  </a:lnTo>
                  <a:lnTo>
                    <a:pt x="7374" y="2752"/>
                  </a:lnTo>
                  <a:lnTo>
                    <a:pt x="7044" y="2825"/>
                  </a:lnTo>
                  <a:lnTo>
                    <a:pt x="6750" y="2898"/>
                  </a:lnTo>
                  <a:lnTo>
                    <a:pt x="6420" y="3008"/>
                  </a:lnTo>
                  <a:lnTo>
                    <a:pt x="6126" y="3155"/>
                  </a:lnTo>
                  <a:lnTo>
                    <a:pt x="5833" y="3302"/>
                  </a:lnTo>
                  <a:lnTo>
                    <a:pt x="5576" y="3522"/>
                  </a:lnTo>
                  <a:lnTo>
                    <a:pt x="5026" y="3962"/>
                  </a:lnTo>
                  <a:lnTo>
                    <a:pt x="4806" y="4219"/>
                  </a:lnTo>
                  <a:lnTo>
                    <a:pt x="4586" y="4512"/>
                  </a:lnTo>
                  <a:lnTo>
                    <a:pt x="4366" y="4769"/>
                  </a:lnTo>
                  <a:lnTo>
                    <a:pt x="4182" y="5099"/>
                  </a:lnTo>
                  <a:lnTo>
                    <a:pt x="3999" y="5393"/>
                  </a:lnTo>
                  <a:lnTo>
                    <a:pt x="3852" y="5723"/>
                  </a:lnTo>
                  <a:lnTo>
                    <a:pt x="3742" y="6163"/>
                  </a:lnTo>
                  <a:lnTo>
                    <a:pt x="3669" y="6603"/>
                  </a:lnTo>
                  <a:lnTo>
                    <a:pt x="3632" y="7043"/>
                  </a:lnTo>
                  <a:lnTo>
                    <a:pt x="3632" y="7520"/>
                  </a:lnTo>
                  <a:lnTo>
                    <a:pt x="3705" y="7960"/>
                  </a:lnTo>
                  <a:lnTo>
                    <a:pt x="3779" y="8437"/>
                  </a:lnTo>
                  <a:lnTo>
                    <a:pt x="3962" y="9318"/>
                  </a:lnTo>
                  <a:lnTo>
                    <a:pt x="4109" y="10308"/>
                  </a:lnTo>
                  <a:lnTo>
                    <a:pt x="4182" y="10785"/>
                  </a:lnTo>
                  <a:lnTo>
                    <a:pt x="4219" y="11262"/>
                  </a:lnTo>
                  <a:lnTo>
                    <a:pt x="4182" y="11739"/>
                  </a:lnTo>
                  <a:lnTo>
                    <a:pt x="4109" y="12215"/>
                  </a:lnTo>
                  <a:lnTo>
                    <a:pt x="3999" y="12619"/>
                  </a:lnTo>
                  <a:lnTo>
                    <a:pt x="3816" y="13059"/>
                  </a:lnTo>
                  <a:lnTo>
                    <a:pt x="3595" y="13132"/>
                  </a:lnTo>
                  <a:lnTo>
                    <a:pt x="3449" y="13279"/>
                  </a:lnTo>
                  <a:lnTo>
                    <a:pt x="3302" y="13426"/>
                  </a:lnTo>
                  <a:lnTo>
                    <a:pt x="3229" y="13646"/>
                  </a:lnTo>
                  <a:lnTo>
                    <a:pt x="3229" y="13829"/>
                  </a:lnTo>
                  <a:lnTo>
                    <a:pt x="3265" y="13976"/>
                  </a:lnTo>
                  <a:lnTo>
                    <a:pt x="3339" y="14160"/>
                  </a:lnTo>
                  <a:lnTo>
                    <a:pt x="3412" y="14270"/>
                  </a:lnTo>
                  <a:lnTo>
                    <a:pt x="3339" y="14343"/>
                  </a:lnTo>
                  <a:lnTo>
                    <a:pt x="3265" y="14416"/>
                  </a:lnTo>
                  <a:lnTo>
                    <a:pt x="3192" y="14526"/>
                  </a:lnTo>
                  <a:lnTo>
                    <a:pt x="3119" y="14673"/>
                  </a:lnTo>
                  <a:lnTo>
                    <a:pt x="3082" y="14857"/>
                  </a:lnTo>
                  <a:lnTo>
                    <a:pt x="3045" y="15040"/>
                  </a:lnTo>
                  <a:lnTo>
                    <a:pt x="3045" y="15187"/>
                  </a:lnTo>
                  <a:lnTo>
                    <a:pt x="3082" y="15370"/>
                  </a:lnTo>
                  <a:lnTo>
                    <a:pt x="3192" y="15480"/>
                  </a:lnTo>
                  <a:lnTo>
                    <a:pt x="3302" y="15590"/>
                  </a:lnTo>
                  <a:lnTo>
                    <a:pt x="3412" y="15627"/>
                  </a:lnTo>
                  <a:lnTo>
                    <a:pt x="3485" y="15590"/>
                  </a:lnTo>
                  <a:lnTo>
                    <a:pt x="3522" y="15553"/>
                  </a:lnTo>
                  <a:lnTo>
                    <a:pt x="3559" y="15553"/>
                  </a:lnTo>
                  <a:lnTo>
                    <a:pt x="4072" y="15700"/>
                  </a:lnTo>
                  <a:lnTo>
                    <a:pt x="3999" y="15810"/>
                  </a:lnTo>
                  <a:lnTo>
                    <a:pt x="3926" y="15957"/>
                  </a:lnTo>
                  <a:lnTo>
                    <a:pt x="3926" y="16140"/>
                  </a:lnTo>
                  <a:lnTo>
                    <a:pt x="3926" y="16324"/>
                  </a:lnTo>
                  <a:lnTo>
                    <a:pt x="3999" y="16507"/>
                  </a:lnTo>
                  <a:lnTo>
                    <a:pt x="4072" y="16654"/>
                  </a:lnTo>
                  <a:lnTo>
                    <a:pt x="4146" y="16801"/>
                  </a:lnTo>
                  <a:lnTo>
                    <a:pt x="4292" y="16874"/>
                  </a:lnTo>
                  <a:lnTo>
                    <a:pt x="4256" y="16947"/>
                  </a:lnTo>
                  <a:lnTo>
                    <a:pt x="4292" y="17021"/>
                  </a:lnTo>
                  <a:lnTo>
                    <a:pt x="4329" y="17057"/>
                  </a:lnTo>
                  <a:lnTo>
                    <a:pt x="4402" y="17094"/>
                  </a:lnTo>
                  <a:lnTo>
                    <a:pt x="4586" y="17167"/>
                  </a:lnTo>
                  <a:lnTo>
                    <a:pt x="4806" y="17277"/>
                  </a:lnTo>
                  <a:lnTo>
                    <a:pt x="5283" y="17388"/>
                  </a:lnTo>
                  <a:lnTo>
                    <a:pt x="5393" y="17424"/>
                  </a:lnTo>
                  <a:lnTo>
                    <a:pt x="5576" y="17461"/>
                  </a:lnTo>
                  <a:lnTo>
                    <a:pt x="6310" y="17681"/>
                  </a:lnTo>
                  <a:lnTo>
                    <a:pt x="6677" y="17754"/>
                  </a:lnTo>
                  <a:lnTo>
                    <a:pt x="6860" y="17791"/>
                  </a:lnTo>
                  <a:lnTo>
                    <a:pt x="7044" y="17754"/>
                  </a:lnTo>
                  <a:lnTo>
                    <a:pt x="7117" y="17718"/>
                  </a:lnTo>
                  <a:lnTo>
                    <a:pt x="7154" y="17681"/>
                  </a:lnTo>
                  <a:lnTo>
                    <a:pt x="7154" y="17608"/>
                  </a:lnTo>
                  <a:lnTo>
                    <a:pt x="7117" y="17534"/>
                  </a:lnTo>
                  <a:lnTo>
                    <a:pt x="7447" y="17204"/>
                  </a:lnTo>
                  <a:lnTo>
                    <a:pt x="7594" y="17021"/>
                  </a:lnTo>
                  <a:lnTo>
                    <a:pt x="7740" y="16837"/>
                  </a:lnTo>
                  <a:lnTo>
                    <a:pt x="8327" y="17021"/>
                  </a:lnTo>
                  <a:lnTo>
                    <a:pt x="8437" y="17021"/>
                  </a:lnTo>
                  <a:lnTo>
                    <a:pt x="8547" y="16984"/>
                  </a:lnTo>
                  <a:lnTo>
                    <a:pt x="8731" y="16911"/>
                  </a:lnTo>
                  <a:lnTo>
                    <a:pt x="8914" y="16764"/>
                  </a:lnTo>
                  <a:lnTo>
                    <a:pt x="9098" y="16581"/>
                  </a:lnTo>
                  <a:lnTo>
                    <a:pt x="9208" y="16360"/>
                  </a:lnTo>
                  <a:lnTo>
                    <a:pt x="9281" y="16140"/>
                  </a:lnTo>
                  <a:lnTo>
                    <a:pt x="9318" y="15884"/>
                  </a:lnTo>
                  <a:lnTo>
                    <a:pt x="9281" y="15700"/>
                  </a:lnTo>
                  <a:lnTo>
                    <a:pt x="9208" y="15590"/>
                  </a:lnTo>
                  <a:lnTo>
                    <a:pt x="9171" y="15517"/>
                  </a:lnTo>
                  <a:lnTo>
                    <a:pt x="9244" y="15407"/>
                  </a:lnTo>
                  <a:lnTo>
                    <a:pt x="9354" y="15260"/>
                  </a:lnTo>
                  <a:lnTo>
                    <a:pt x="9391" y="15113"/>
                  </a:lnTo>
                  <a:lnTo>
                    <a:pt x="9428" y="15003"/>
                  </a:lnTo>
                  <a:lnTo>
                    <a:pt x="9501" y="14930"/>
                  </a:lnTo>
                  <a:lnTo>
                    <a:pt x="9575" y="14857"/>
                  </a:lnTo>
                  <a:lnTo>
                    <a:pt x="9575" y="14783"/>
                  </a:lnTo>
                  <a:lnTo>
                    <a:pt x="9538" y="14673"/>
                  </a:lnTo>
                  <a:lnTo>
                    <a:pt x="9391" y="14526"/>
                  </a:lnTo>
                  <a:lnTo>
                    <a:pt x="9244" y="14380"/>
                  </a:lnTo>
                  <a:lnTo>
                    <a:pt x="9244" y="14050"/>
                  </a:lnTo>
                  <a:lnTo>
                    <a:pt x="9318" y="13683"/>
                  </a:lnTo>
                  <a:lnTo>
                    <a:pt x="9428" y="13353"/>
                  </a:lnTo>
                  <a:lnTo>
                    <a:pt x="9538" y="13059"/>
                  </a:lnTo>
                  <a:lnTo>
                    <a:pt x="9721" y="12766"/>
                  </a:lnTo>
                  <a:lnTo>
                    <a:pt x="9905" y="12472"/>
                  </a:lnTo>
                  <a:lnTo>
                    <a:pt x="10308" y="11885"/>
                  </a:lnTo>
                  <a:lnTo>
                    <a:pt x="10785" y="11335"/>
                  </a:lnTo>
                  <a:lnTo>
                    <a:pt x="11299" y="10822"/>
                  </a:lnTo>
                  <a:lnTo>
                    <a:pt x="11775" y="10308"/>
                  </a:lnTo>
                  <a:lnTo>
                    <a:pt x="12179" y="9758"/>
                  </a:lnTo>
                  <a:lnTo>
                    <a:pt x="12362" y="9501"/>
                  </a:lnTo>
                  <a:lnTo>
                    <a:pt x="12546" y="9208"/>
                  </a:lnTo>
                  <a:lnTo>
                    <a:pt x="12656" y="8951"/>
                  </a:lnTo>
                  <a:lnTo>
                    <a:pt x="12803" y="8657"/>
                  </a:lnTo>
                  <a:lnTo>
                    <a:pt x="12876" y="8364"/>
                  </a:lnTo>
                  <a:lnTo>
                    <a:pt x="12949" y="8034"/>
                  </a:lnTo>
                  <a:lnTo>
                    <a:pt x="12986" y="7740"/>
                  </a:lnTo>
                  <a:lnTo>
                    <a:pt x="13023" y="7447"/>
                  </a:lnTo>
                  <a:lnTo>
                    <a:pt x="13023" y="6823"/>
                  </a:lnTo>
                  <a:lnTo>
                    <a:pt x="12913" y="6236"/>
                  </a:lnTo>
                  <a:lnTo>
                    <a:pt x="12729" y="5613"/>
                  </a:lnTo>
                  <a:lnTo>
                    <a:pt x="12436" y="5026"/>
                  </a:lnTo>
                  <a:lnTo>
                    <a:pt x="12252" y="4769"/>
                  </a:lnTo>
                  <a:lnTo>
                    <a:pt x="12069" y="4476"/>
                  </a:lnTo>
                  <a:lnTo>
                    <a:pt x="11849" y="4256"/>
                  </a:lnTo>
                  <a:lnTo>
                    <a:pt x="11629" y="3999"/>
                  </a:lnTo>
                  <a:lnTo>
                    <a:pt x="11372" y="3815"/>
                  </a:lnTo>
                  <a:lnTo>
                    <a:pt x="11115" y="3595"/>
                  </a:lnTo>
                  <a:lnTo>
                    <a:pt x="10565" y="3265"/>
                  </a:lnTo>
                  <a:lnTo>
                    <a:pt x="9978" y="3008"/>
                  </a:lnTo>
                  <a:lnTo>
                    <a:pt x="9354" y="2825"/>
                  </a:lnTo>
                  <a:lnTo>
                    <a:pt x="8694" y="2715"/>
                  </a:lnTo>
                  <a:lnTo>
                    <a:pt x="8034" y="267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6" name="Google Shape;296;p5"/>
            <p:cNvSpPr/>
            <p:nvPr/>
          </p:nvSpPr>
          <p:spPr>
            <a:xfrm>
              <a:off x="6244725" y="2547975"/>
              <a:ext cx="185275" cy="404450"/>
            </a:xfrm>
            <a:custGeom>
              <a:avLst/>
              <a:gdLst/>
              <a:ahLst/>
              <a:cxnLst/>
              <a:rect l="l" t="t" r="r" b="b"/>
              <a:pathLst>
                <a:path w="7411" h="16178" extrusionOk="0">
                  <a:moveTo>
                    <a:pt x="3339" y="147"/>
                  </a:moveTo>
                  <a:lnTo>
                    <a:pt x="3229" y="441"/>
                  </a:lnTo>
                  <a:lnTo>
                    <a:pt x="3155" y="734"/>
                  </a:lnTo>
                  <a:lnTo>
                    <a:pt x="3119" y="1358"/>
                  </a:lnTo>
                  <a:lnTo>
                    <a:pt x="3082" y="2972"/>
                  </a:lnTo>
                  <a:lnTo>
                    <a:pt x="3119" y="4476"/>
                  </a:lnTo>
                  <a:lnTo>
                    <a:pt x="3119" y="5283"/>
                  </a:lnTo>
                  <a:lnTo>
                    <a:pt x="3119" y="5576"/>
                  </a:lnTo>
                  <a:lnTo>
                    <a:pt x="3155" y="5723"/>
                  </a:lnTo>
                  <a:lnTo>
                    <a:pt x="3229" y="5870"/>
                  </a:lnTo>
                  <a:lnTo>
                    <a:pt x="3265" y="5906"/>
                  </a:lnTo>
                  <a:lnTo>
                    <a:pt x="3339" y="5943"/>
                  </a:lnTo>
                  <a:lnTo>
                    <a:pt x="3375" y="5943"/>
                  </a:lnTo>
                  <a:lnTo>
                    <a:pt x="3449" y="5870"/>
                  </a:lnTo>
                  <a:lnTo>
                    <a:pt x="3486" y="5760"/>
                  </a:lnTo>
                  <a:lnTo>
                    <a:pt x="3522" y="5649"/>
                  </a:lnTo>
                  <a:lnTo>
                    <a:pt x="3522" y="5393"/>
                  </a:lnTo>
                  <a:lnTo>
                    <a:pt x="3522" y="4586"/>
                  </a:lnTo>
                  <a:lnTo>
                    <a:pt x="3486" y="2972"/>
                  </a:lnTo>
                  <a:lnTo>
                    <a:pt x="3522" y="1504"/>
                  </a:lnTo>
                  <a:lnTo>
                    <a:pt x="3522" y="808"/>
                  </a:lnTo>
                  <a:lnTo>
                    <a:pt x="3486" y="477"/>
                  </a:lnTo>
                  <a:lnTo>
                    <a:pt x="3412" y="294"/>
                  </a:lnTo>
                  <a:lnTo>
                    <a:pt x="3375" y="147"/>
                  </a:lnTo>
                  <a:close/>
                  <a:moveTo>
                    <a:pt x="1725" y="1"/>
                  </a:moveTo>
                  <a:lnTo>
                    <a:pt x="1688" y="37"/>
                  </a:lnTo>
                  <a:lnTo>
                    <a:pt x="1615" y="147"/>
                  </a:lnTo>
                  <a:lnTo>
                    <a:pt x="1578" y="294"/>
                  </a:lnTo>
                  <a:lnTo>
                    <a:pt x="1541" y="624"/>
                  </a:lnTo>
                  <a:lnTo>
                    <a:pt x="1578" y="1284"/>
                  </a:lnTo>
                  <a:lnTo>
                    <a:pt x="1615" y="2898"/>
                  </a:lnTo>
                  <a:lnTo>
                    <a:pt x="1725" y="6236"/>
                  </a:lnTo>
                  <a:lnTo>
                    <a:pt x="1761" y="6346"/>
                  </a:lnTo>
                  <a:lnTo>
                    <a:pt x="1798" y="6383"/>
                  </a:lnTo>
                  <a:lnTo>
                    <a:pt x="1872" y="6420"/>
                  </a:lnTo>
                  <a:lnTo>
                    <a:pt x="1945" y="6456"/>
                  </a:lnTo>
                  <a:lnTo>
                    <a:pt x="2018" y="6420"/>
                  </a:lnTo>
                  <a:lnTo>
                    <a:pt x="2092" y="6383"/>
                  </a:lnTo>
                  <a:lnTo>
                    <a:pt x="2165" y="6346"/>
                  </a:lnTo>
                  <a:lnTo>
                    <a:pt x="2165" y="6236"/>
                  </a:lnTo>
                  <a:lnTo>
                    <a:pt x="2165" y="5980"/>
                  </a:lnTo>
                  <a:lnTo>
                    <a:pt x="2165" y="5943"/>
                  </a:lnTo>
                  <a:lnTo>
                    <a:pt x="2055" y="3008"/>
                  </a:lnTo>
                  <a:lnTo>
                    <a:pt x="1982" y="1394"/>
                  </a:lnTo>
                  <a:lnTo>
                    <a:pt x="1945" y="587"/>
                  </a:lnTo>
                  <a:lnTo>
                    <a:pt x="1908" y="294"/>
                  </a:lnTo>
                  <a:lnTo>
                    <a:pt x="1872" y="147"/>
                  </a:lnTo>
                  <a:lnTo>
                    <a:pt x="1761" y="37"/>
                  </a:lnTo>
                  <a:lnTo>
                    <a:pt x="1725" y="1"/>
                  </a:lnTo>
                  <a:close/>
                  <a:moveTo>
                    <a:pt x="4953" y="184"/>
                  </a:moveTo>
                  <a:lnTo>
                    <a:pt x="4879" y="221"/>
                  </a:lnTo>
                  <a:lnTo>
                    <a:pt x="4843" y="257"/>
                  </a:lnTo>
                  <a:lnTo>
                    <a:pt x="4843" y="331"/>
                  </a:lnTo>
                  <a:lnTo>
                    <a:pt x="4769" y="1101"/>
                  </a:lnTo>
                  <a:lnTo>
                    <a:pt x="4733" y="1908"/>
                  </a:lnTo>
                  <a:lnTo>
                    <a:pt x="4733" y="3522"/>
                  </a:lnTo>
                  <a:lnTo>
                    <a:pt x="4733" y="5136"/>
                  </a:lnTo>
                  <a:lnTo>
                    <a:pt x="4696" y="5870"/>
                  </a:lnTo>
                  <a:lnTo>
                    <a:pt x="4696" y="6273"/>
                  </a:lnTo>
                  <a:lnTo>
                    <a:pt x="4769" y="6640"/>
                  </a:lnTo>
                  <a:lnTo>
                    <a:pt x="4806" y="6713"/>
                  </a:lnTo>
                  <a:lnTo>
                    <a:pt x="4916" y="6750"/>
                  </a:lnTo>
                  <a:lnTo>
                    <a:pt x="5026" y="6713"/>
                  </a:lnTo>
                  <a:lnTo>
                    <a:pt x="5100" y="6640"/>
                  </a:lnTo>
                  <a:lnTo>
                    <a:pt x="5173" y="6273"/>
                  </a:lnTo>
                  <a:lnTo>
                    <a:pt x="5173" y="5870"/>
                  </a:lnTo>
                  <a:lnTo>
                    <a:pt x="5136" y="5136"/>
                  </a:lnTo>
                  <a:lnTo>
                    <a:pt x="5136" y="3522"/>
                  </a:lnTo>
                  <a:lnTo>
                    <a:pt x="5173" y="1908"/>
                  </a:lnTo>
                  <a:lnTo>
                    <a:pt x="5136" y="1138"/>
                  </a:lnTo>
                  <a:lnTo>
                    <a:pt x="5100" y="331"/>
                  </a:lnTo>
                  <a:lnTo>
                    <a:pt x="5100" y="257"/>
                  </a:lnTo>
                  <a:lnTo>
                    <a:pt x="5063" y="221"/>
                  </a:lnTo>
                  <a:lnTo>
                    <a:pt x="4953" y="184"/>
                  </a:lnTo>
                  <a:close/>
                  <a:moveTo>
                    <a:pt x="6273" y="2678"/>
                  </a:moveTo>
                  <a:lnTo>
                    <a:pt x="6273" y="2715"/>
                  </a:lnTo>
                  <a:lnTo>
                    <a:pt x="6200" y="3008"/>
                  </a:lnTo>
                  <a:lnTo>
                    <a:pt x="6163" y="3302"/>
                  </a:lnTo>
                  <a:lnTo>
                    <a:pt x="6127" y="3925"/>
                  </a:lnTo>
                  <a:lnTo>
                    <a:pt x="6127" y="5173"/>
                  </a:lnTo>
                  <a:lnTo>
                    <a:pt x="6090" y="7667"/>
                  </a:lnTo>
                  <a:lnTo>
                    <a:pt x="6090" y="7887"/>
                  </a:lnTo>
                  <a:lnTo>
                    <a:pt x="6127" y="7960"/>
                  </a:lnTo>
                  <a:lnTo>
                    <a:pt x="6163" y="8034"/>
                  </a:lnTo>
                  <a:lnTo>
                    <a:pt x="6237" y="8070"/>
                  </a:lnTo>
                  <a:lnTo>
                    <a:pt x="6383" y="8070"/>
                  </a:lnTo>
                  <a:lnTo>
                    <a:pt x="6457" y="8034"/>
                  </a:lnTo>
                  <a:lnTo>
                    <a:pt x="6493" y="7960"/>
                  </a:lnTo>
                  <a:lnTo>
                    <a:pt x="6530" y="7887"/>
                  </a:lnTo>
                  <a:lnTo>
                    <a:pt x="6530" y="5283"/>
                  </a:lnTo>
                  <a:lnTo>
                    <a:pt x="6530" y="3962"/>
                  </a:lnTo>
                  <a:lnTo>
                    <a:pt x="6493" y="3339"/>
                  </a:lnTo>
                  <a:lnTo>
                    <a:pt x="6457" y="3008"/>
                  </a:lnTo>
                  <a:lnTo>
                    <a:pt x="6383" y="2715"/>
                  </a:lnTo>
                  <a:lnTo>
                    <a:pt x="6347" y="2678"/>
                  </a:lnTo>
                  <a:close/>
                  <a:moveTo>
                    <a:pt x="3265" y="7887"/>
                  </a:moveTo>
                  <a:lnTo>
                    <a:pt x="3082" y="8107"/>
                  </a:lnTo>
                  <a:lnTo>
                    <a:pt x="2862" y="8291"/>
                  </a:lnTo>
                  <a:lnTo>
                    <a:pt x="2679" y="8401"/>
                  </a:lnTo>
                  <a:lnTo>
                    <a:pt x="2458" y="8474"/>
                  </a:lnTo>
                  <a:lnTo>
                    <a:pt x="2458" y="8474"/>
                  </a:lnTo>
                  <a:lnTo>
                    <a:pt x="2605" y="8291"/>
                  </a:lnTo>
                  <a:lnTo>
                    <a:pt x="2752" y="8144"/>
                  </a:lnTo>
                  <a:lnTo>
                    <a:pt x="2972" y="7997"/>
                  </a:lnTo>
                  <a:lnTo>
                    <a:pt x="3192" y="7924"/>
                  </a:lnTo>
                  <a:lnTo>
                    <a:pt x="3265" y="7887"/>
                  </a:lnTo>
                  <a:close/>
                  <a:moveTo>
                    <a:pt x="4806" y="9501"/>
                  </a:moveTo>
                  <a:lnTo>
                    <a:pt x="4513" y="9538"/>
                  </a:lnTo>
                  <a:lnTo>
                    <a:pt x="4329" y="9574"/>
                  </a:lnTo>
                  <a:lnTo>
                    <a:pt x="4072" y="9574"/>
                  </a:lnTo>
                  <a:lnTo>
                    <a:pt x="4072" y="9611"/>
                  </a:lnTo>
                  <a:lnTo>
                    <a:pt x="4072" y="9684"/>
                  </a:lnTo>
                  <a:lnTo>
                    <a:pt x="4109" y="9758"/>
                  </a:lnTo>
                  <a:lnTo>
                    <a:pt x="4146" y="9831"/>
                  </a:lnTo>
                  <a:lnTo>
                    <a:pt x="4219" y="9868"/>
                  </a:lnTo>
                  <a:lnTo>
                    <a:pt x="4293" y="9905"/>
                  </a:lnTo>
                  <a:lnTo>
                    <a:pt x="4476" y="9941"/>
                  </a:lnTo>
                  <a:lnTo>
                    <a:pt x="4659" y="9905"/>
                  </a:lnTo>
                  <a:lnTo>
                    <a:pt x="4806" y="9941"/>
                  </a:lnTo>
                  <a:lnTo>
                    <a:pt x="4953" y="9978"/>
                  </a:lnTo>
                  <a:lnTo>
                    <a:pt x="5100" y="10015"/>
                  </a:lnTo>
                  <a:lnTo>
                    <a:pt x="5246" y="10125"/>
                  </a:lnTo>
                  <a:lnTo>
                    <a:pt x="5320" y="10235"/>
                  </a:lnTo>
                  <a:lnTo>
                    <a:pt x="5430" y="10381"/>
                  </a:lnTo>
                  <a:lnTo>
                    <a:pt x="5466" y="10528"/>
                  </a:lnTo>
                  <a:lnTo>
                    <a:pt x="5503" y="10675"/>
                  </a:lnTo>
                  <a:lnTo>
                    <a:pt x="5540" y="10748"/>
                  </a:lnTo>
                  <a:lnTo>
                    <a:pt x="5613" y="10822"/>
                  </a:lnTo>
                  <a:lnTo>
                    <a:pt x="5833" y="10822"/>
                  </a:lnTo>
                  <a:lnTo>
                    <a:pt x="5907" y="10748"/>
                  </a:lnTo>
                  <a:lnTo>
                    <a:pt x="5943" y="10711"/>
                  </a:lnTo>
                  <a:lnTo>
                    <a:pt x="5980" y="10601"/>
                  </a:lnTo>
                  <a:lnTo>
                    <a:pt x="5907" y="10308"/>
                  </a:lnTo>
                  <a:lnTo>
                    <a:pt x="5760" y="10051"/>
                  </a:lnTo>
                  <a:lnTo>
                    <a:pt x="5576" y="9831"/>
                  </a:lnTo>
                  <a:lnTo>
                    <a:pt x="5356" y="9648"/>
                  </a:lnTo>
                  <a:lnTo>
                    <a:pt x="5100" y="9538"/>
                  </a:lnTo>
                  <a:lnTo>
                    <a:pt x="4806" y="9501"/>
                  </a:lnTo>
                  <a:close/>
                  <a:moveTo>
                    <a:pt x="4879" y="8547"/>
                  </a:moveTo>
                  <a:lnTo>
                    <a:pt x="5136" y="8621"/>
                  </a:lnTo>
                  <a:lnTo>
                    <a:pt x="5393" y="8731"/>
                  </a:lnTo>
                  <a:lnTo>
                    <a:pt x="5650" y="8877"/>
                  </a:lnTo>
                  <a:lnTo>
                    <a:pt x="5907" y="9061"/>
                  </a:lnTo>
                  <a:lnTo>
                    <a:pt x="6090" y="9244"/>
                  </a:lnTo>
                  <a:lnTo>
                    <a:pt x="6310" y="9464"/>
                  </a:lnTo>
                  <a:lnTo>
                    <a:pt x="6457" y="9684"/>
                  </a:lnTo>
                  <a:lnTo>
                    <a:pt x="6603" y="9941"/>
                  </a:lnTo>
                  <a:lnTo>
                    <a:pt x="6714" y="10198"/>
                  </a:lnTo>
                  <a:lnTo>
                    <a:pt x="6787" y="10491"/>
                  </a:lnTo>
                  <a:lnTo>
                    <a:pt x="6860" y="10748"/>
                  </a:lnTo>
                  <a:lnTo>
                    <a:pt x="6934" y="11078"/>
                  </a:lnTo>
                  <a:lnTo>
                    <a:pt x="6934" y="11372"/>
                  </a:lnTo>
                  <a:lnTo>
                    <a:pt x="6934" y="11665"/>
                  </a:lnTo>
                  <a:lnTo>
                    <a:pt x="6934" y="11995"/>
                  </a:lnTo>
                  <a:lnTo>
                    <a:pt x="6824" y="12619"/>
                  </a:lnTo>
                  <a:lnTo>
                    <a:pt x="6677" y="13206"/>
                  </a:lnTo>
                  <a:lnTo>
                    <a:pt x="6530" y="13499"/>
                  </a:lnTo>
                  <a:lnTo>
                    <a:pt x="6383" y="13793"/>
                  </a:lnTo>
                  <a:lnTo>
                    <a:pt x="6310" y="13939"/>
                  </a:lnTo>
                  <a:lnTo>
                    <a:pt x="6163" y="14050"/>
                  </a:lnTo>
                  <a:lnTo>
                    <a:pt x="5907" y="14270"/>
                  </a:lnTo>
                  <a:lnTo>
                    <a:pt x="5540" y="14526"/>
                  </a:lnTo>
                  <a:lnTo>
                    <a:pt x="5173" y="14857"/>
                  </a:lnTo>
                  <a:lnTo>
                    <a:pt x="5026" y="14967"/>
                  </a:lnTo>
                  <a:lnTo>
                    <a:pt x="4659" y="15187"/>
                  </a:lnTo>
                  <a:lnTo>
                    <a:pt x="4659" y="15187"/>
                  </a:lnTo>
                  <a:lnTo>
                    <a:pt x="4806" y="14857"/>
                  </a:lnTo>
                  <a:lnTo>
                    <a:pt x="4916" y="14636"/>
                  </a:lnTo>
                  <a:lnTo>
                    <a:pt x="4953" y="14490"/>
                  </a:lnTo>
                  <a:lnTo>
                    <a:pt x="4989" y="14380"/>
                  </a:lnTo>
                  <a:lnTo>
                    <a:pt x="4953" y="14270"/>
                  </a:lnTo>
                  <a:lnTo>
                    <a:pt x="4916" y="14160"/>
                  </a:lnTo>
                  <a:lnTo>
                    <a:pt x="4843" y="14123"/>
                  </a:lnTo>
                  <a:lnTo>
                    <a:pt x="4659" y="14123"/>
                  </a:lnTo>
                  <a:lnTo>
                    <a:pt x="4586" y="14160"/>
                  </a:lnTo>
                  <a:lnTo>
                    <a:pt x="4549" y="14233"/>
                  </a:lnTo>
                  <a:lnTo>
                    <a:pt x="4513" y="14343"/>
                  </a:lnTo>
                  <a:lnTo>
                    <a:pt x="4549" y="14453"/>
                  </a:lnTo>
                  <a:lnTo>
                    <a:pt x="4513" y="14526"/>
                  </a:lnTo>
                  <a:lnTo>
                    <a:pt x="4439" y="14783"/>
                  </a:lnTo>
                  <a:lnTo>
                    <a:pt x="4366" y="15003"/>
                  </a:lnTo>
                  <a:lnTo>
                    <a:pt x="4329" y="15260"/>
                  </a:lnTo>
                  <a:lnTo>
                    <a:pt x="4366" y="15333"/>
                  </a:lnTo>
                  <a:lnTo>
                    <a:pt x="4293" y="15370"/>
                  </a:lnTo>
                  <a:lnTo>
                    <a:pt x="3999" y="15480"/>
                  </a:lnTo>
                  <a:lnTo>
                    <a:pt x="3632" y="15590"/>
                  </a:lnTo>
                  <a:lnTo>
                    <a:pt x="3816" y="15333"/>
                  </a:lnTo>
                  <a:lnTo>
                    <a:pt x="4109" y="14746"/>
                  </a:lnTo>
                  <a:lnTo>
                    <a:pt x="4109" y="14673"/>
                  </a:lnTo>
                  <a:lnTo>
                    <a:pt x="4109" y="14600"/>
                  </a:lnTo>
                  <a:lnTo>
                    <a:pt x="4072" y="14526"/>
                  </a:lnTo>
                  <a:lnTo>
                    <a:pt x="4036" y="14490"/>
                  </a:lnTo>
                  <a:lnTo>
                    <a:pt x="3962" y="14453"/>
                  </a:lnTo>
                  <a:lnTo>
                    <a:pt x="3889" y="14453"/>
                  </a:lnTo>
                  <a:lnTo>
                    <a:pt x="3816" y="14490"/>
                  </a:lnTo>
                  <a:lnTo>
                    <a:pt x="3779" y="14563"/>
                  </a:lnTo>
                  <a:lnTo>
                    <a:pt x="3486" y="15150"/>
                  </a:lnTo>
                  <a:lnTo>
                    <a:pt x="3339" y="15407"/>
                  </a:lnTo>
                  <a:lnTo>
                    <a:pt x="3229" y="15663"/>
                  </a:lnTo>
                  <a:lnTo>
                    <a:pt x="2899" y="15700"/>
                  </a:lnTo>
                  <a:lnTo>
                    <a:pt x="2532" y="15627"/>
                  </a:lnTo>
                  <a:lnTo>
                    <a:pt x="2752" y="15407"/>
                  </a:lnTo>
                  <a:lnTo>
                    <a:pt x="2935" y="15187"/>
                  </a:lnTo>
                  <a:lnTo>
                    <a:pt x="3119" y="14893"/>
                  </a:lnTo>
                  <a:lnTo>
                    <a:pt x="3265" y="14600"/>
                  </a:lnTo>
                  <a:lnTo>
                    <a:pt x="3339" y="14600"/>
                  </a:lnTo>
                  <a:lnTo>
                    <a:pt x="3375" y="14526"/>
                  </a:lnTo>
                  <a:lnTo>
                    <a:pt x="3412" y="14490"/>
                  </a:lnTo>
                  <a:lnTo>
                    <a:pt x="3449" y="14380"/>
                  </a:lnTo>
                  <a:lnTo>
                    <a:pt x="3412" y="14343"/>
                  </a:lnTo>
                  <a:lnTo>
                    <a:pt x="3412" y="14270"/>
                  </a:lnTo>
                  <a:lnTo>
                    <a:pt x="3339" y="14233"/>
                  </a:lnTo>
                  <a:lnTo>
                    <a:pt x="3229" y="14196"/>
                  </a:lnTo>
                  <a:lnTo>
                    <a:pt x="3155" y="14196"/>
                  </a:lnTo>
                  <a:lnTo>
                    <a:pt x="3045" y="14233"/>
                  </a:lnTo>
                  <a:lnTo>
                    <a:pt x="2935" y="14380"/>
                  </a:lnTo>
                  <a:lnTo>
                    <a:pt x="2752" y="14673"/>
                  </a:lnTo>
                  <a:lnTo>
                    <a:pt x="2495" y="15077"/>
                  </a:lnTo>
                  <a:lnTo>
                    <a:pt x="2238" y="15443"/>
                  </a:lnTo>
                  <a:lnTo>
                    <a:pt x="2202" y="15553"/>
                  </a:lnTo>
                  <a:lnTo>
                    <a:pt x="1908" y="15370"/>
                  </a:lnTo>
                  <a:lnTo>
                    <a:pt x="1615" y="15187"/>
                  </a:lnTo>
                  <a:lnTo>
                    <a:pt x="1761" y="15077"/>
                  </a:lnTo>
                  <a:lnTo>
                    <a:pt x="1872" y="14967"/>
                  </a:lnTo>
                  <a:lnTo>
                    <a:pt x="2238" y="14563"/>
                  </a:lnTo>
                  <a:lnTo>
                    <a:pt x="2568" y="14196"/>
                  </a:lnTo>
                  <a:lnTo>
                    <a:pt x="2715" y="13976"/>
                  </a:lnTo>
                  <a:lnTo>
                    <a:pt x="2789" y="13756"/>
                  </a:lnTo>
                  <a:lnTo>
                    <a:pt x="2789" y="13683"/>
                  </a:lnTo>
                  <a:lnTo>
                    <a:pt x="2752" y="13609"/>
                  </a:lnTo>
                  <a:lnTo>
                    <a:pt x="2642" y="13609"/>
                  </a:lnTo>
                  <a:lnTo>
                    <a:pt x="2422" y="13719"/>
                  </a:lnTo>
                  <a:lnTo>
                    <a:pt x="2238" y="13866"/>
                  </a:lnTo>
                  <a:lnTo>
                    <a:pt x="1945" y="14233"/>
                  </a:lnTo>
                  <a:lnTo>
                    <a:pt x="1578" y="14673"/>
                  </a:lnTo>
                  <a:lnTo>
                    <a:pt x="1505" y="14820"/>
                  </a:lnTo>
                  <a:lnTo>
                    <a:pt x="1431" y="15003"/>
                  </a:lnTo>
                  <a:lnTo>
                    <a:pt x="1138" y="14636"/>
                  </a:lnTo>
                  <a:lnTo>
                    <a:pt x="1468" y="14306"/>
                  </a:lnTo>
                  <a:lnTo>
                    <a:pt x="1761" y="13939"/>
                  </a:lnTo>
                  <a:lnTo>
                    <a:pt x="2312" y="13206"/>
                  </a:lnTo>
                  <a:lnTo>
                    <a:pt x="2312" y="13132"/>
                  </a:lnTo>
                  <a:lnTo>
                    <a:pt x="2312" y="13059"/>
                  </a:lnTo>
                  <a:lnTo>
                    <a:pt x="2238" y="12949"/>
                  </a:lnTo>
                  <a:lnTo>
                    <a:pt x="2202" y="12912"/>
                  </a:lnTo>
                  <a:lnTo>
                    <a:pt x="2055" y="12912"/>
                  </a:lnTo>
                  <a:lnTo>
                    <a:pt x="1982" y="12949"/>
                  </a:lnTo>
                  <a:lnTo>
                    <a:pt x="1431" y="13646"/>
                  </a:lnTo>
                  <a:lnTo>
                    <a:pt x="1211" y="14013"/>
                  </a:lnTo>
                  <a:lnTo>
                    <a:pt x="991" y="14380"/>
                  </a:lnTo>
                  <a:lnTo>
                    <a:pt x="844" y="14050"/>
                  </a:lnTo>
                  <a:lnTo>
                    <a:pt x="698" y="13719"/>
                  </a:lnTo>
                  <a:lnTo>
                    <a:pt x="1028" y="13426"/>
                  </a:lnTo>
                  <a:lnTo>
                    <a:pt x="1358" y="13096"/>
                  </a:lnTo>
                  <a:lnTo>
                    <a:pt x="1872" y="12436"/>
                  </a:lnTo>
                  <a:lnTo>
                    <a:pt x="1908" y="12362"/>
                  </a:lnTo>
                  <a:lnTo>
                    <a:pt x="1908" y="12289"/>
                  </a:lnTo>
                  <a:lnTo>
                    <a:pt x="1872" y="12215"/>
                  </a:lnTo>
                  <a:lnTo>
                    <a:pt x="1835" y="12179"/>
                  </a:lnTo>
                  <a:lnTo>
                    <a:pt x="1761" y="12142"/>
                  </a:lnTo>
                  <a:lnTo>
                    <a:pt x="1688" y="12105"/>
                  </a:lnTo>
                  <a:lnTo>
                    <a:pt x="1615" y="12105"/>
                  </a:lnTo>
                  <a:lnTo>
                    <a:pt x="1541" y="12179"/>
                  </a:lnTo>
                  <a:lnTo>
                    <a:pt x="1065" y="12729"/>
                  </a:lnTo>
                  <a:lnTo>
                    <a:pt x="808" y="13022"/>
                  </a:lnTo>
                  <a:lnTo>
                    <a:pt x="624" y="13353"/>
                  </a:lnTo>
                  <a:lnTo>
                    <a:pt x="588" y="13206"/>
                  </a:lnTo>
                  <a:lnTo>
                    <a:pt x="551" y="12876"/>
                  </a:lnTo>
                  <a:lnTo>
                    <a:pt x="771" y="12656"/>
                  </a:lnTo>
                  <a:lnTo>
                    <a:pt x="1028" y="12399"/>
                  </a:lnTo>
                  <a:lnTo>
                    <a:pt x="1321" y="12069"/>
                  </a:lnTo>
                  <a:lnTo>
                    <a:pt x="1468" y="11885"/>
                  </a:lnTo>
                  <a:lnTo>
                    <a:pt x="1505" y="11775"/>
                  </a:lnTo>
                  <a:lnTo>
                    <a:pt x="1505" y="11665"/>
                  </a:lnTo>
                  <a:lnTo>
                    <a:pt x="1505" y="11592"/>
                  </a:lnTo>
                  <a:lnTo>
                    <a:pt x="1468" y="11555"/>
                  </a:lnTo>
                  <a:lnTo>
                    <a:pt x="1395" y="11518"/>
                  </a:lnTo>
                  <a:lnTo>
                    <a:pt x="1358" y="11555"/>
                  </a:lnTo>
                  <a:lnTo>
                    <a:pt x="1175" y="11629"/>
                  </a:lnTo>
                  <a:lnTo>
                    <a:pt x="1028" y="11775"/>
                  </a:lnTo>
                  <a:lnTo>
                    <a:pt x="771" y="12105"/>
                  </a:lnTo>
                  <a:lnTo>
                    <a:pt x="514" y="12436"/>
                  </a:lnTo>
                  <a:lnTo>
                    <a:pt x="514" y="11922"/>
                  </a:lnTo>
                  <a:lnTo>
                    <a:pt x="624" y="11812"/>
                  </a:lnTo>
                  <a:lnTo>
                    <a:pt x="734" y="11702"/>
                  </a:lnTo>
                  <a:lnTo>
                    <a:pt x="808" y="11482"/>
                  </a:lnTo>
                  <a:lnTo>
                    <a:pt x="991" y="11445"/>
                  </a:lnTo>
                  <a:lnTo>
                    <a:pt x="1138" y="11408"/>
                  </a:lnTo>
                  <a:lnTo>
                    <a:pt x="1248" y="11298"/>
                  </a:lnTo>
                  <a:lnTo>
                    <a:pt x="1358" y="11188"/>
                  </a:lnTo>
                  <a:lnTo>
                    <a:pt x="1468" y="11078"/>
                  </a:lnTo>
                  <a:lnTo>
                    <a:pt x="1505" y="10932"/>
                  </a:lnTo>
                  <a:lnTo>
                    <a:pt x="1505" y="10858"/>
                  </a:lnTo>
                  <a:lnTo>
                    <a:pt x="1505" y="10785"/>
                  </a:lnTo>
                  <a:lnTo>
                    <a:pt x="1468" y="10711"/>
                  </a:lnTo>
                  <a:lnTo>
                    <a:pt x="1395" y="10675"/>
                  </a:lnTo>
                  <a:lnTo>
                    <a:pt x="1175" y="10675"/>
                  </a:lnTo>
                  <a:lnTo>
                    <a:pt x="1101" y="10748"/>
                  </a:lnTo>
                  <a:lnTo>
                    <a:pt x="1065" y="10822"/>
                  </a:lnTo>
                  <a:lnTo>
                    <a:pt x="1028" y="10932"/>
                  </a:lnTo>
                  <a:lnTo>
                    <a:pt x="954" y="11005"/>
                  </a:lnTo>
                  <a:lnTo>
                    <a:pt x="844" y="11042"/>
                  </a:lnTo>
                  <a:lnTo>
                    <a:pt x="698" y="11078"/>
                  </a:lnTo>
                  <a:lnTo>
                    <a:pt x="881" y="10785"/>
                  </a:lnTo>
                  <a:lnTo>
                    <a:pt x="954" y="10675"/>
                  </a:lnTo>
                  <a:lnTo>
                    <a:pt x="1101" y="10565"/>
                  </a:lnTo>
                  <a:lnTo>
                    <a:pt x="1211" y="10455"/>
                  </a:lnTo>
                  <a:lnTo>
                    <a:pt x="1395" y="10418"/>
                  </a:lnTo>
                  <a:lnTo>
                    <a:pt x="1541" y="10345"/>
                  </a:lnTo>
                  <a:lnTo>
                    <a:pt x="1725" y="10345"/>
                  </a:lnTo>
                  <a:lnTo>
                    <a:pt x="2092" y="10308"/>
                  </a:lnTo>
                  <a:lnTo>
                    <a:pt x="2422" y="10271"/>
                  </a:lnTo>
                  <a:lnTo>
                    <a:pt x="2715" y="10161"/>
                  </a:lnTo>
                  <a:lnTo>
                    <a:pt x="3009" y="9978"/>
                  </a:lnTo>
                  <a:lnTo>
                    <a:pt x="3229" y="9721"/>
                  </a:lnTo>
                  <a:lnTo>
                    <a:pt x="3412" y="9464"/>
                  </a:lnTo>
                  <a:lnTo>
                    <a:pt x="3559" y="9171"/>
                  </a:lnTo>
                  <a:lnTo>
                    <a:pt x="3706" y="8841"/>
                  </a:lnTo>
                  <a:lnTo>
                    <a:pt x="3706" y="8804"/>
                  </a:lnTo>
                  <a:lnTo>
                    <a:pt x="3706" y="8767"/>
                  </a:lnTo>
                  <a:lnTo>
                    <a:pt x="3926" y="8731"/>
                  </a:lnTo>
                  <a:lnTo>
                    <a:pt x="4146" y="8657"/>
                  </a:lnTo>
                  <a:lnTo>
                    <a:pt x="4366" y="8584"/>
                  </a:lnTo>
                  <a:lnTo>
                    <a:pt x="4586" y="8547"/>
                  </a:lnTo>
                  <a:close/>
                  <a:moveTo>
                    <a:pt x="3265" y="7484"/>
                  </a:moveTo>
                  <a:lnTo>
                    <a:pt x="3009" y="7557"/>
                  </a:lnTo>
                  <a:lnTo>
                    <a:pt x="2789" y="7704"/>
                  </a:lnTo>
                  <a:lnTo>
                    <a:pt x="2568" y="7850"/>
                  </a:lnTo>
                  <a:lnTo>
                    <a:pt x="2422" y="7997"/>
                  </a:lnTo>
                  <a:lnTo>
                    <a:pt x="2275" y="8180"/>
                  </a:lnTo>
                  <a:lnTo>
                    <a:pt x="2165" y="8364"/>
                  </a:lnTo>
                  <a:lnTo>
                    <a:pt x="2092" y="8584"/>
                  </a:lnTo>
                  <a:lnTo>
                    <a:pt x="2018" y="8254"/>
                  </a:lnTo>
                  <a:lnTo>
                    <a:pt x="1945" y="7924"/>
                  </a:lnTo>
                  <a:lnTo>
                    <a:pt x="1872" y="7850"/>
                  </a:lnTo>
                  <a:lnTo>
                    <a:pt x="1835" y="7850"/>
                  </a:lnTo>
                  <a:lnTo>
                    <a:pt x="1761" y="7887"/>
                  </a:lnTo>
                  <a:lnTo>
                    <a:pt x="1688" y="7997"/>
                  </a:lnTo>
                  <a:lnTo>
                    <a:pt x="1651" y="8107"/>
                  </a:lnTo>
                  <a:lnTo>
                    <a:pt x="1615" y="8364"/>
                  </a:lnTo>
                  <a:lnTo>
                    <a:pt x="1651" y="8657"/>
                  </a:lnTo>
                  <a:lnTo>
                    <a:pt x="1725" y="8914"/>
                  </a:lnTo>
                  <a:lnTo>
                    <a:pt x="1872" y="9208"/>
                  </a:lnTo>
                  <a:lnTo>
                    <a:pt x="2055" y="9428"/>
                  </a:lnTo>
                  <a:lnTo>
                    <a:pt x="2275" y="9611"/>
                  </a:lnTo>
                  <a:lnTo>
                    <a:pt x="2495" y="9758"/>
                  </a:lnTo>
                  <a:lnTo>
                    <a:pt x="2312" y="9831"/>
                  </a:lnTo>
                  <a:lnTo>
                    <a:pt x="2128" y="9868"/>
                  </a:lnTo>
                  <a:lnTo>
                    <a:pt x="1688" y="9868"/>
                  </a:lnTo>
                  <a:lnTo>
                    <a:pt x="1468" y="9905"/>
                  </a:lnTo>
                  <a:lnTo>
                    <a:pt x="1248" y="9941"/>
                  </a:lnTo>
                  <a:lnTo>
                    <a:pt x="1065" y="10015"/>
                  </a:lnTo>
                  <a:lnTo>
                    <a:pt x="881" y="10125"/>
                  </a:lnTo>
                  <a:lnTo>
                    <a:pt x="588" y="10381"/>
                  </a:lnTo>
                  <a:lnTo>
                    <a:pt x="441" y="10528"/>
                  </a:lnTo>
                  <a:lnTo>
                    <a:pt x="331" y="10711"/>
                  </a:lnTo>
                  <a:lnTo>
                    <a:pt x="221" y="10932"/>
                  </a:lnTo>
                  <a:lnTo>
                    <a:pt x="147" y="11115"/>
                  </a:lnTo>
                  <a:lnTo>
                    <a:pt x="37" y="11592"/>
                  </a:lnTo>
                  <a:lnTo>
                    <a:pt x="1" y="12069"/>
                  </a:lnTo>
                  <a:lnTo>
                    <a:pt x="1" y="12546"/>
                  </a:lnTo>
                  <a:lnTo>
                    <a:pt x="74" y="13022"/>
                  </a:lnTo>
                  <a:lnTo>
                    <a:pt x="147" y="13463"/>
                  </a:lnTo>
                  <a:lnTo>
                    <a:pt x="258" y="13903"/>
                  </a:lnTo>
                  <a:lnTo>
                    <a:pt x="404" y="14270"/>
                  </a:lnTo>
                  <a:lnTo>
                    <a:pt x="588" y="14673"/>
                  </a:lnTo>
                  <a:lnTo>
                    <a:pt x="844" y="15040"/>
                  </a:lnTo>
                  <a:lnTo>
                    <a:pt x="1101" y="15333"/>
                  </a:lnTo>
                  <a:lnTo>
                    <a:pt x="1431" y="15627"/>
                  </a:lnTo>
                  <a:lnTo>
                    <a:pt x="1761" y="15847"/>
                  </a:lnTo>
                  <a:lnTo>
                    <a:pt x="2165" y="16030"/>
                  </a:lnTo>
                  <a:lnTo>
                    <a:pt x="2568" y="16140"/>
                  </a:lnTo>
                  <a:lnTo>
                    <a:pt x="2789" y="16177"/>
                  </a:lnTo>
                  <a:lnTo>
                    <a:pt x="3009" y="16177"/>
                  </a:lnTo>
                  <a:lnTo>
                    <a:pt x="3486" y="16140"/>
                  </a:lnTo>
                  <a:lnTo>
                    <a:pt x="3926" y="16030"/>
                  </a:lnTo>
                  <a:lnTo>
                    <a:pt x="4329" y="15884"/>
                  </a:lnTo>
                  <a:lnTo>
                    <a:pt x="4696" y="15700"/>
                  </a:lnTo>
                  <a:lnTo>
                    <a:pt x="5100" y="15517"/>
                  </a:lnTo>
                  <a:lnTo>
                    <a:pt x="5430" y="15297"/>
                  </a:lnTo>
                  <a:lnTo>
                    <a:pt x="5613" y="15150"/>
                  </a:lnTo>
                  <a:lnTo>
                    <a:pt x="5723" y="15003"/>
                  </a:lnTo>
                  <a:lnTo>
                    <a:pt x="6310" y="14490"/>
                  </a:lnTo>
                  <a:lnTo>
                    <a:pt x="6567" y="14270"/>
                  </a:lnTo>
                  <a:lnTo>
                    <a:pt x="6714" y="14160"/>
                  </a:lnTo>
                  <a:lnTo>
                    <a:pt x="6787" y="14013"/>
                  </a:lnTo>
                  <a:lnTo>
                    <a:pt x="6970" y="13683"/>
                  </a:lnTo>
                  <a:lnTo>
                    <a:pt x="7117" y="13316"/>
                  </a:lnTo>
                  <a:lnTo>
                    <a:pt x="7227" y="12949"/>
                  </a:lnTo>
                  <a:lnTo>
                    <a:pt x="7300" y="12619"/>
                  </a:lnTo>
                  <a:lnTo>
                    <a:pt x="7374" y="12252"/>
                  </a:lnTo>
                  <a:lnTo>
                    <a:pt x="7410" y="11885"/>
                  </a:lnTo>
                  <a:lnTo>
                    <a:pt x="7410" y="11518"/>
                  </a:lnTo>
                  <a:lnTo>
                    <a:pt x="7374" y="11152"/>
                  </a:lnTo>
                  <a:lnTo>
                    <a:pt x="7337" y="10785"/>
                  </a:lnTo>
                  <a:lnTo>
                    <a:pt x="7264" y="10418"/>
                  </a:lnTo>
                  <a:lnTo>
                    <a:pt x="7154" y="10125"/>
                  </a:lnTo>
                  <a:lnTo>
                    <a:pt x="7007" y="9794"/>
                  </a:lnTo>
                  <a:lnTo>
                    <a:pt x="6860" y="9538"/>
                  </a:lnTo>
                  <a:lnTo>
                    <a:pt x="6677" y="9244"/>
                  </a:lnTo>
                  <a:lnTo>
                    <a:pt x="6457" y="8987"/>
                  </a:lnTo>
                  <a:lnTo>
                    <a:pt x="6237" y="8767"/>
                  </a:lnTo>
                  <a:lnTo>
                    <a:pt x="5980" y="8584"/>
                  </a:lnTo>
                  <a:lnTo>
                    <a:pt x="5686" y="8401"/>
                  </a:lnTo>
                  <a:lnTo>
                    <a:pt x="5393" y="8291"/>
                  </a:lnTo>
                  <a:lnTo>
                    <a:pt x="5100" y="8180"/>
                  </a:lnTo>
                  <a:lnTo>
                    <a:pt x="4769" y="8144"/>
                  </a:lnTo>
                  <a:lnTo>
                    <a:pt x="4476" y="8144"/>
                  </a:lnTo>
                  <a:lnTo>
                    <a:pt x="4219" y="8180"/>
                  </a:lnTo>
                  <a:lnTo>
                    <a:pt x="3926" y="8291"/>
                  </a:lnTo>
                  <a:lnTo>
                    <a:pt x="3816" y="8364"/>
                  </a:lnTo>
                  <a:lnTo>
                    <a:pt x="3706" y="8437"/>
                  </a:lnTo>
                  <a:lnTo>
                    <a:pt x="3632" y="8547"/>
                  </a:lnTo>
                  <a:lnTo>
                    <a:pt x="3559" y="8657"/>
                  </a:lnTo>
                  <a:lnTo>
                    <a:pt x="3559" y="8694"/>
                  </a:lnTo>
                  <a:lnTo>
                    <a:pt x="3522" y="8731"/>
                  </a:lnTo>
                  <a:lnTo>
                    <a:pt x="3486" y="8767"/>
                  </a:lnTo>
                  <a:lnTo>
                    <a:pt x="3192" y="9171"/>
                  </a:lnTo>
                  <a:lnTo>
                    <a:pt x="3009" y="9354"/>
                  </a:lnTo>
                  <a:lnTo>
                    <a:pt x="2825" y="9538"/>
                  </a:lnTo>
                  <a:lnTo>
                    <a:pt x="2789" y="9464"/>
                  </a:lnTo>
                  <a:lnTo>
                    <a:pt x="2458" y="9171"/>
                  </a:lnTo>
                  <a:lnTo>
                    <a:pt x="2348" y="9024"/>
                  </a:lnTo>
                  <a:lnTo>
                    <a:pt x="2202" y="8877"/>
                  </a:lnTo>
                  <a:lnTo>
                    <a:pt x="2275" y="8877"/>
                  </a:lnTo>
                  <a:lnTo>
                    <a:pt x="2312" y="8841"/>
                  </a:lnTo>
                  <a:lnTo>
                    <a:pt x="2532" y="8841"/>
                  </a:lnTo>
                  <a:lnTo>
                    <a:pt x="2715" y="8804"/>
                  </a:lnTo>
                  <a:lnTo>
                    <a:pt x="2899" y="8731"/>
                  </a:lnTo>
                  <a:lnTo>
                    <a:pt x="3045" y="8621"/>
                  </a:lnTo>
                  <a:lnTo>
                    <a:pt x="3265" y="8474"/>
                  </a:lnTo>
                  <a:lnTo>
                    <a:pt x="3486" y="8254"/>
                  </a:lnTo>
                  <a:lnTo>
                    <a:pt x="3669" y="8034"/>
                  </a:lnTo>
                  <a:lnTo>
                    <a:pt x="3816" y="7814"/>
                  </a:lnTo>
                  <a:lnTo>
                    <a:pt x="3852" y="7740"/>
                  </a:lnTo>
                  <a:lnTo>
                    <a:pt x="3852" y="7667"/>
                  </a:lnTo>
                  <a:lnTo>
                    <a:pt x="3779" y="7557"/>
                  </a:lnTo>
                  <a:lnTo>
                    <a:pt x="3669" y="7484"/>
                  </a:lnTo>
                  <a:lnTo>
                    <a:pt x="3596" y="7484"/>
                  </a:lnTo>
                  <a:lnTo>
                    <a:pt x="3522" y="7520"/>
                  </a:lnTo>
                  <a:lnTo>
                    <a:pt x="3412" y="7484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7" name="Google Shape;297;p5"/>
            <p:cNvSpPr/>
            <p:nvPr/>
          </p:nvSpPr>
          <p:spPr>
            <a:xfrm>
              <a:off x="6823375" y="1978500"/>
              <a:ext cx="365025" cy="447525"/>
            </a:xfrm>
            <a:custGeom>
              <a:avLst/>
              <a:gdLst/>
              <a:ahLst/>
              <a:cxnLst/>
              <a:rect l="l" t="t" r="r" b="b"/>
              <a:pathLst>
                <a:path w="14601" h="17901" extrusionOk="0">
                  <a:moveTo>
                    <a:pt x="10492" y="4329"/>
                  </a:moveTo>
                  <a:lnTo>
                    <a:pt x="10859" y="4769"/>
                  </a:lnTo>
                  <a:lnTo>
                    <a:pt x="10712" y="4769"/>
                  </a:lnTo>
                  <a:lnTo>
                    <a:pt x="10712" y="4696"/>
                  </a:lnTo>
                  <a:lnTo>
                    <a:pt x="10675" y="4622"/>
                  </a:lnTo>
                  <a:lnTo>
                    <a:pt x="10639" y="4622"/>
                  </a:lnTo>
                  <a:lnTo>
                    <a:pt x="10602" y="4549"/>
                  </a:lnTo>
                  <a:lnTo>
                    <a:pt x="10565" y="4512"/>
                  </a:lnTo>
                  <a:lnTo>
                    <a:pt x="10455" y="4475"/>
                  </a:lnTo>
                  <a:lnTo>
                    <a:pt x="10345" y="4512"/>
                  </a:lnTo>
                  <a:lnTo>
                    <a:pt x="10308" y="4549"/>
                  </a:lnTo>
                  <a:lnTo>
                    <a:pt x="10272" y="4622"/>
                  </a:lnTo>
                  <a:lnTo>
                    <a:pt x="10272" y="4696"/>
                  </a:lnTo>
                  <a:lnTo>
                    <a:pt x="10052" y="4622"/>
                  </a:lnTo>
                  <a:lnTo>
                    <a:pt x="10492" y="4329"/>
                  </a:lnTo>
                  <a:close/>
                  <a:moveTo>
                    <a:pt x="6897" y="3448"/>
                  </a:moveTo>
                  <a:lnTo>
                    <a:pt x="7044" y="3485"/>
                  </a:lnTo>
                  <a:lnTo>
                    <a:pt x="7227" y="3522"/>
                  </a:lnTo>
                  <a:lnTo>
                    <a:pt x="7374" y="3595"/>
                  </a:lnTo>
                  <a:lnTo>
                    <a:pt x="7484" y="3705"/>
                  </a:lnTo>
                  <a:lnTo>
                    <a:pt x="7521" y="3815"/>
                  </a:lnTo>
                  <a:lnTo>
                    <a:pt x="7521" y="3889"/>
                  </a:lnTo>
                  <a:lnTo>
                    <a:pt x="7484" y="3999"/>
                  </a:lnTo>
                  <a:lnTo>
                    <a:pt x="7447" y="4109"/>
                  </a:lnTo>
                  <a:lnTo>
                    <a:pt x="7264" y="4292"/>
                  </a:lnTo>
                  <a:lnTo>
                    <a:pt x="7154" y="4439"/>
                  </a:lnTo>
                  <a:lnTo>
                    <a:pt x="6934" y="4732"/>
                  </a:lnTo>
                  <a:lnTo>
                    <a:pt x="6714" y="4952"/>
                  </a:lnTo>
                  <a:lnTo>
                    <a:pt x="6494" y="5099"/>
                  </a:lnTo>
                  <a:lnTo>
                    <a:pt x="6384" y="5136"/>
                  </a:lnTo>
                  <a:lnTo>
                    <a:pt x="6310" y="5136"/>
                  </a:lnTo>
                  <a:lnTo>
                    <a:pt x="6237" y="5062"/>
                  </a:lnTo>
                  <a:lnTo>
                    <a:pt x="6200" y="4989"/>
                  </a:lnTo>
                  <a:lnTo>
                    <a:pt x="6163" y="4806"/>
                  </a:lnTo>
                  <a:lnTo>
                    <a:pt x="6163" y="4659"/>
                  </a:lnTo>
                  <a:lnTo>
                    <a:pt x="6163" y="4145"/>
                  </a:lnTo>
                  <a:lnTo>
                    <a:pt x="6127" y="3595"/>
                  </a:lnTo>
                  <a:lnTo>
                    <a:pt x="6273" y="3522"/>
                  </a:lnTo>
                  <a:lnTo>
                    <a:pt x="6420" y="3485"/>
                  </a:lnTo>
                  <a:lnTo>
                    <a:pt x="6567" y="3448"/>
                  </a:lnTo>
                  <a:close/>
                  <a:moveTo>
                    <a:pt x="6457" y="3118"/>
                  </a:moveTo>
                  <a:lnTo>
                    <a:pt x="6237" y="3192"/>
                  </a:lnTo>
                  <a:lnTo>
                    <a:pt x="6017" y="3265"/>
                  </a:lnTo>
                  <a:lnTo>
                    <a:pt x="5833" y="3375"/>
                  </a:lnTo>
                  <a:lnTo>
                    <a:pt x="5723" y="3558"/>
                  </a:lnTo>
                  <a:lnTo>
                    <a:pt x="5723" y="3632"/>
                  </a:lnTo>
                  <a:lnTo>
                    <a:pt x="5760" y="3668"/>
                  </a:lnTo>
                  <a:lnTo>
                    <a:pt x="5797" y="3705"/>
                  </a:lnTo>
                  <a:lnTo>
                    <a:pt x="5870" y="3705"/>
                  </a:lnTo>
                  <a:lnTo>
                    <a:pt x="5980" y="3668"/>
                  </a:lnTo>
                  <a:lnTo>
                    <a:pt x="5943" y="4219"/>
                  </a:lnTo>
                  <a:lnTo>
                    <a:pt x="5943" y="4769"/>
                  </a:lnTo>
                  <a:lnTo>
                    <a:pt x="5943" y="4952"/>
                  </a:lnTo>
                  <a:lnTo>
                    <a:pt x="5980" y="5099"/>
                  </a:lnTo>
                  <a:lnTo>
                    <a:pt x="6053" y="5209"/>
                  </a:lnTo>
                  <a:lnTo>
                    <a:pt x="6163" y="5319"/>
                  </a:lnTo>
                  <a:lnTo>
                    <a:pt x="6237" y="5393"/>
                  </a:lnTo>
                  <a:lnTo>
                    <a:pt x="6530" y="5393"/>
                  </a:lnTo>
                  <a:lnTo>
                    <a:pt x="6714" y="5282"/>
                  </a:lnTo>
                  <a:lnTo>
                    <a:pt x="6897" y="5136"/>
                  </a:lnTo>
                  <a:lnTo>
                    <a:pt x="7227" y="4806"/>
                  </a:lnTo>
                  <a:lnTo>
                    <a:pt x="7447" y="4512"/>
                  </a:lnTo>
                  <a:lnTo>
                    <a:pt x="7594" y="4329"/>
                  </a:lnTo>
                  <a:lnTo>
                    <a:pt x="7741" y="4182"/>
                  </a:lnTo>
                  <a:lnTo>
                    <a:pt x="7814" y="3962"/>
                  </a:lnTo>
                  <a:lnTo>
                    <a:pt x="7851" y="3852"/>
                  </a:lnTo>
                  <a:lnTo>
                    <a:pt x="7851" y="3742"/>
                  </a:lnTo>
                  <a:lnTo>
                    <a:pt x="7777" y="3595"/>
                  </a:lnTo>
                  <a:lnTo>
                    <a:pt x="7667" y="3448"/>
                  </a:lnTo>
                  <a:lnTo>
                    <a:pt x="7521" y="3302"/>
                  </a:lnTo>
                  <a:lnTo>
                    <a:pt x="7374" y="3228"/>
                  </a:lnTo>
                  <a:lnTo>
                    <a:pt x="7190" y="3155"/>
                  </a:lnTo>
                  <a:lnTo>
                    <a:pt x="6970" y="3118"/>
                  </a:lnTo>
                  <a:close/>
                  <a:moveTo>
                    <a:pt x="2789" y="3522"/>
                  </a:moveTo>
                  <a:lnTo>
                    <a:pt x="2935" y="3668"/>
                  </a:lnTo>
                  <a:lnTo>
                    <a:pt x="3082" y="3779"/>
                  </a:lnTo>
                  <a:lnTo>
                    <a:pt x="3449" y="3925"/>
                  </a:lnTo>
                  <a:lnTo>
                    <a:pt x="3632" y="3999"/>
                  </a:lnTo>
                  <a:lnTo>
                    <a:pt x="3669" y="4072"/>
                  </a:lnTo>
                  <a:lnTo>
                    <a:pt x="3706" y="4145"/>
                  </a:lnTo>
                  <a:lnTo>
                    <a:pt x="3706" y="4219"/>
                  </a:lnTo>
                  <a:lnTo>
                    <a:pt x="3742" y="4255"/>
                  </a:lnTo>
                  <a:lnTo>
                    <a:pt x="3779" y="4292"/>
                  </a:lnTo>
                  <a:lnTo>
                    <a:pt x="3852" y="4329"/>
                  </a:lnTo>
                  <a:lnTo>
                    <a:pt x="4036" y="4402"/>
                  </a:lnTo>
                  <a:lnTo>
                    <a:pt x="4219" y="4475"/>
                  </a:lnTo>
                  <a:lnTo>
                    <a:pt x="4403" y="4586"/>
                  </a:lnTo>
                  <a:lnTo>
                    <a:pt x="4549" y="4696"/>
                  </a:lnTo>
                  <a:lnTo>
                    <a:pt x="4843" y="5026"/>
                  </a:lnTo>
                  <a:lnTo>
                    <a:pt x="5100" y="5319"/>
                  </a:lnTo>
                  <a:lnTo>
                    <a:pt x="4770" y="5356"/>
                  </a:lnTo>
                  <a:lnTo>
                    <a:pt x="4476" y="5356"/>
                  </a:lnTo>
                  <a:lnTo>
                    <a:pt x="3816" y="5319"/>
                  </a:lnTo>
                  <a:lnTo>
                    <a:pt x="3486" y="5319"/>
                  </a:lnTo>
                  <a:lnTo>
                    <a:pt x="3156" y="5393"/>
                  </a:lnTo>
                  <a:lnTo>
                    <a:pt x="2972" y="5466"/>
                  </a:lnTo>
                  <a:lnTo>
                    <a:pt x="2789" y="5576"/>
                  </a:lnTo>
                  <a:lnTo>
                    <a:pt x="2605" y="5649"/>
                  </a:lnTo>
                  <a:lnTo>
                    <a:pt x="2495" y="5686"/>
                  </a:lnTo>
                  <a:lnTo>
                    <a:pt x="2349" y="5686"/>
                  </a:lnTo>
                  <a:lnTo>
                    <a:pt x="2312" y="5723"/>
                  </a:lnTo>
                  <a:lnTo>
                    <a:pt x="2275" y="5796"/>
                  </a:lnTo>
                  <a:lnTo>
                    <a:pt x="2275" y="5833"/>
                  </a:lnTo>
                  <a:lnTo>
                    <a:pt x="2349" y="6676"/>
                  </a:lnTo>
                  <a:lnTo>
                    <a:pt x="2128" y="6493"/>
                  </a:lnTo>
                  <a:lnTo>
                    <a:pt x="1908" y="6383"/>
                  </a:lnTo>
                  <a:lnTo>
                    <a:pt x="1908" y="6126"/>
                  </a:lnTo>
                  <a:lnTo>
                    <a:pt x="1835" y="5906"/>
                  </a:lnTo>
                  <a:lnTo>
                    <a:pt x="1725" y="5796"/>
                  </a:lnTo>
                  <a:lnTo>
                    <a:pt x="1578" y="5723"/>
                  </a:lnTo>
                  <a:lnTo>
                    <a:pt x="1285" y="5649"/>
                  </a:lnTo>
                  <a:lnTo>
                    <a:pt x="1101" y="5649"/>
                  </a:lnTo>
                  <a:lnTo>
                    <a:pt x="918" y="5686"/>
                  </a:lnTo>
                  <a:lnTo>
                    <a:pt x="918" y="5686"/>
                  </a:lnTo>
                  <a:lnTo>
                    <a:pt x="1101" y="5356"/>
                  </a:lnTo>
                  <a:lnTo>
                    <a:pt x="1285" y="5026"/>
                  </a:lnTo>
                  <a:lnTo>
                    <a:pt x="1468" y="4732"/>
                  </a:lnTo>
                  <a:lnTo>
                    <a:pt x="1688" y="4439"/>
                  </a:lnTo>
                  <a:lnTo>
                    <a:pt x="1945" y="4182"/>
                  </a:lnTo>
                  <a:lnTo>
                    <a:pt x="2202" y="3962"/>
                  </a:lnTo>
                  <a:lnTo>
                    <a:pt x="2495" y="3742"/>
                  </a:lnTo>
                  <a:lnTo>
                    <a:pt x="2789" y="3522"/>
                  </a:lnTo>
                  <a:close/>
                  <a:moveTo>
                    <a:pt x="10639" y="7520"/>
                  </a:moveTo>
                  <a:lnTo>
                    <a:pt x="11042" y="7703"/>
                  </a:lnTo>
                  <a:lnTo>
                    <a:pt x="11336" y="7850"/>
                  </a:lnTo>
                  <a:lnTo>
                    <a:pt x="11482" y="7924"/>
                  </a:lnTo>
                  <a:lnTo>
                    <a:pt x="11629" y="7960"/>
                  </a:lnTo>
                  <a:lnTo>
                    <a:pt x="11556" y="8254"/>
                  </a:lnTo>
                  <a:lnTo>
                    <a:pt x="11225" y="8107"/>
                  </a:lnTo>
                  <a:lnTo>
                    <a:pt x="10895" y="7960"/>
                  </a:lnTo>
                  <a:lnTo>
                    <a:pt x="10785" y="7887"/>
                  </a:lnTo>
                  <a:lnTo>
                    <a:pt x="10639" y="7520"/>
                  </a:lnTo>
                  <a:close/>
                  <a:moveTo>
                    <a:pt x="10272" y="8070"/>
                  </a:moveTo>
                  <a:lnTo>
                    <a:pt x="10382" y="8144"/>
                  </a:lnTo>
                  <a:lnTo>
                    <a:pt x="10529" y="8217"/>
                  </a:lnTo>
                  <a:lnTo>
                    <a:pt x="10565" y="8327"/>
                  </a:lnTo>
                  <a:lnTo>
                    <a:pt x="10602" y="8400"/>
                  </a:lnTo>
                  <a:lnTo>
                    <a:pt x="10712" y="8437"/>
                  </a:lnTo>
                  <a:lnTo>
                    <a:pt x="10932" y="8510"/>
                  </a:lnTo>
                  <a:lnTo>
                    <a:pt x="11042" y="8547"/>
                  </a:lnTo>
                  <a:lnTo>
                    <a:pt x="11042" y="8584"/>
                  </a:lnTo>
                  <a:lnTo>
                    <a:pt x="11042" y="8657"/>
                  </a:lnTo>
                  <a:lnTo>
                    <a:pt x="11079" y="8731"/>
                  </a:lnTo>
                  <a:lnTo>
                    <a:pt x="11152" y="8804"/>
                  </a:lnTo>
                  <a:lnTo>
                    <a:pt x="11336" y="8841"/>
                  </a:lnTo>
                  <a:lnTo>
                    <a:pt x="11152" y="9244"/>
                  </a:lnTo>
                  <a:lnTo>
                    <a:pt x="11079" y="9171"/>
                  </a:lnTo>
                  <a:lnTo>
                    <a:pt x="10602" y="8767"/>
                  </a:lnTo>
                  <a:lnTo>
                    <a:pt x="10602" y="8547"/>
                  </a:lnTo>
                  <a:lnTo>
                    <a:pt x="10565" y="8364"/>
                  </a:lnTo>
                  <a:lnTo>
                    <a:pt x="10492" y="8254"/>
                  </a:lnTo>
                  <a:lnTo>
                    <a:pt x="10345" y="8180"/>
                  </a:lnTo>
                  <a:lnTo>
                    <a:pt x="10272" y="8070"/>
                  </a:lnTo>
                  <a:close/>
                  <a:moveTo>
                    <a:pt x="9135" y="4806"/>
                  </a:moveTo>
                  <a:lnTo>
                    <a:pt x="9501" y="4842"/>
                  </a:lnTo>
                  <a:lnTo>
                    <a:pt x="9575" y="4879"/>
                  </a:lnTo>
                  <a:lnTo>
                    <a:pt x="9611" y="4842"/>
                  </a:lnTo>
                  <a:lnTo>
                    <a:pt x="9905" y="4916"/>
                  </a:lnTo>
                  <a:lnTo>
                    <a:pt x="10198" y="5026"/>
                  </a:lnTo>
                  <a:lnTo>
                    <a:pt x="10015" y="5246"/>
                  </a:lnTo>
                  <a:lnTo>
                    <a:pt x="10015" y="5319"/>
                  </a:lnTo>
                  <a:lnTo>
                    <a:pt x="10052" y="5393"/>
                  </a:lnTo>
                  <a:lnTo>
                    <a:pt x="10125" y="5429"/>
                  </a:lnTo>
                  <a:lnTo>
                    <a:pt x="10198" y="5429"/>
                  </a:lnTo>
                  <a:lnTo>
                    <a:pt x="10418" y="5319"/>
                  </a:lnTo>
                  <a:lnTo>
                    <a:pt x="10639" y="5246"/>
                  </a:lnTo>
                  <a:lnTo>
                    <a:pt x="10859" y="5209"/>
                  </a:lnTo>
                  <a:lnTo>
                    <a:pt x="11115" y="5172"/>
                  </a:lnTo>
                  <a:lnTo>
                    <a:pt x="11336" y="5613"/>
                  </a:lnTo>
                  <a:lnTo>
                    <a:pt x="10859" y="5723"/>
                  </a:lnTo>
                  <a:lnTo>
                    <a:pt x="10602" y="5796"/>
                  </a:lnTo>
                  <a:lnTo>
                    <a:pt x="10382" y="5906"/>
                  </a:lnTo>
                  <a:lnTo>
                    <a:pt x="10345" y="5943"/>
                  </a:lnTo>
                  <a:lnTo>
                    <a:pt x="10345" y="5979"/>
                  </a:lnTo>
                  <a:lnTo>
                    <a:pt x="10345" y="6016"/>
                  </a:lnTo>
                  <a:lnTo>
                    <a:pt x="10382" y="6053"/>
                  </a:lnTo>
                  <a:lnTo>
                    <a:pt x="10639" y="6126"/>
                  </a:lnTo>
                  <a:lnTo>
                    <a:pt x="10932" y="6126"/>
                  </a:lnTo>
                  <a:lnTo>
                    <a:pt x="11225" y="6089"/>
                  </a:lnTo>
                  <a:lnTo>
                    <a:pt x="11482" y="6016"/>
                  </a:lnTo>
                  <a:lnTo>
                    <a:pt x="11629" y="6566"/>
                  </a:lnTo>
                  <a:lnTo>
                    <a:pt x="11666" y="6640"/>
                  </a:lnTo>
                  <a:lnTo>
                    <a:pt x="11666" y="6640"/>
                  </a:lnTo>
                  <a:lnTo>
                    <a:pt x="11262" y="6530"/>
                  </a:lnTo>
                  <a:lnTo>
                    <a:pt x="10932" y="6456"/>
                  </a:lnTo>
                  <a:lnTo>
                    <a:pt x="10749" y="6420"/>
                  </a:lnTo>
                  <a:lnTo>
                    <a:pt x="10565" y="6456"/>
                  </a:lnTo>
                  <a:lnTo>
                    <a:pt x="10529" y="6456"/>
                  </a:lnTo>
                  <a:lnTo>
                    <a:pt x="10565" y="6530"/>
                  </a:lnTo>
                  <a:lnTo>
                    <a:pt x="10712" y="6640"/>
                  </a:lnTo>
                  <a:lnTo>
                    <a:pt x="10895" y="6750"/>
                  </a:lnTo>
                  <a:lnTo>
                    <a:pt x="11336" y="6933"/>
                  </a:lnTo>
                  <a:lnTo>
                    <a:pt x="11702" y="7043"/>
                  </a:lnTo>
                  <a:lnTo>
                    <a:pt x="11666" y="7593"/>
                  </a:lnTo>
                  <a:lnTo>
                    <a:pt x="11482" y="7520"/>
                  </a:lnTo>
                  <a:lnTo>
                    <a:pt x="11299" y="7447"/>
                  </a:lnTo>
                  <a:lnTo>
                    <a:pt x="10785" y="7227"/>
                  </a:lnTo>
                  <a:lnTo>
                    <a:pt x="10529" y="7153"/>
                  </a:lnTo>
                  <a:lnTo>
                    <a:pt x="10235" y="7117"/>
                  </a:lnTo>
                  <a:lnTo>
                    <a:pt x="10198" y="7117"/>
                  </a:lnTo>
                  <a:lnTo>
                    <a:pt x="10198" y="7153"/>
                  </a:lnTo>
                  <a:lnTo>
                    <a:pt x="10198" y="7190"/>
                  </a:lnTo>
                  <a:lnTo>
                    <a:pt x="10198" y="7227"/>
                  </a:lnTo>
                  <a:lnTo>
                    <a:pt x="10492" y="7410"/>
                  </a:lnTo>
                  <a:lnTo>
                    <a:pt x="10418" y="7447"/>
                  </a:lnTo>
                  <a:lnTo>
                    <a:pt x="10015" y="7593"/>
                  </a:lnTo>
                  <a:lnTo>
                    <a:pt x="9905" y="7483"/>
                  </a:lnTo>
                  <a:lnTo>
                    <a:pt x="9832" y="7447"/>
                  </a:lnTo>
                  <a:lnTo>
                    <a:pt x="9795" y="7483"/>
                  </a:lnTo>
                  <a:lnTo>
                    <a:pt x="9758" y="7520"/>
                  </a:lnTo>
                  <a:lnTo>
                    <a:pt x="9722" y="7557"/>
                  </a:lnTo>
                  <a:lnTo>
                    <a:pt x="9722" y="7703"/>
                  </a:lnTo>
                  <a:lnTo>
                    <a:pt x="9685" y="7740"/>
                  </a:lnTo>
                  <a:lnTo>
                    <a:pt x="9685" y="7813"/>
                  </a:lnTo>
                  <a:lnTo>
                    <a:pt x="9722" y="7924"/>
                  </a:lnTo>
                  <a:lnTo>
                    <a:pt x="9942" y="8180"/>
                  </a:lnTo>
                  <a:lnTo>
                    <a:pt x="9611" y="7960"/>
                  </a:lnTo>
                  <a:lnTo>
                    <a:pt x="9281" y="7777"/>
                  </a:lnTo>
                  <a:lnTo>
                    <a:pt x="9245" y="7777"/>
                  </a:lnTo>
                  <a:lnTo>
                    <a:pt x="9208" y="7813"/>
                  </a:lnTo>
                  <a:lnTo>
                    <a:pt x="9171" y="7850"/>
                  </a:lnTo>
                  <a:lnTo>
                    <a:pt x="9171" y="7924"/>
                  </a:lnTo>
                  <a:lnTo>
                    <a:pt x="9391" y="8180"/>
                  </a:lnTo>
                  <a:lnTo>
                    <a:pt x="9648" y="8437"/>
                  </a:lnTo>
                  <a:lnTo>
                    <a:pt x="10162" y="8877"/>
                  </a:lnTo>
                  <a:lnTo>
                    <a:pt x="10235" y="8951"/>
                  </a:lnTo>
                  <a:lnTo>
                    <a:pt x="10162" y="9134"/>
                  </a:lnTo>
                  <a:lnTo>
                    <a:pt x="10052" y="9317"/>
                  </a:lnTo>
                  <a:lnTo>
                    <a:pt x="9905" y="9391"/>
                  </a:lnTo>
                  <a:lnTo>
                    <a:pt x="9832" y="9354"/>
                  </a:lnTo>
                  <a:lnTo>
                    <a:pt x="9428" y="9097"/>
                  </a:lnTo>
                  <a:lnTo>
                    <a:pt x="9318" y="8914"/>
                  </a:lnTo>
                  <a:lnTo>
                    <a:pt x="9171" y="8694"/>
                  </a:lnTo>
                  <a:lnTo>
                    <a:pt x="8951" y="8547"/>
                  </a:lnTo>
                  <a:lnTo>
                    <a:pt x="8768" y="8400"/>
                  </a:lnTo>
                  <a:lnTo>
                    <a:pt x="8658" y="8290"/>
                  </a:lnTo>
                  <a:lnTo>
                    <a:pt x="8548" y="8107"/>
                  </a:lnTo>
                  <a:lnTo>
                    <a:pt x="8511" y="7887"/>
                  </a:lnTo>
                  <a:lnTo>
                    <a:pt x="8474" y="7887"/>
                  </a:lnTo>
                  <a:lnTo>
                    <a:pt x="8474" y="7777"/>
                  </a:lnTo>
                  <a:lnTo>
                    <a:pt x="8438" y="7740"/>
                  </a:lnTo>
                  <a:lnTo>
                    <a:pt x="8364" y="7740"/>
                  </a:lnTo>
                  <a:lnTo>
                    <a:pt x="7887" y="7667"/>
                  </a:lnTo>
                  <a:lnTo>
                    <a:pt x="7374" y="7630"/>
                  </a:lnTo>
                  <a:lnTo>
                    <a:pt x="7117" y="7630"/>
                  </a:lnTo>
                  <a:lnTo>
                    <a:pt x="6860" y="7667"/>
                  </a:lnTo>
                  <a:lnTo>
                    <a:pt x="6640" y="7740"/>
                  </a:lnTo>
                  <a:lnTo>
                    <a:pt x="6457" y="7887"/>
                  </a:lnTo>
                  <a:lnTo>
                    <a:pt x="6384" y="7777"/>
                  </a:lnTo>
                  <a:lnTo>
                    <a:pt x="6347" y="7703"/>
                  </a:lnTo>
                  <a:lnTo>
                    <a:pt x="6384" y="7630"/>
                  </a:lnTo>
                  <a:lnTo>
                    <a:pt x="6420" y="7557"/>
                  </a:lnTo>
                  <a:lnTo>
                    <a:pt x="6604" y="7410"/>
                  </a:lnTo>
                  <a:lnTo>
                    <a:pt x="6787" y="7337"/>
                  </a:lnTo>
                  <a:lnTo>
                    <a:pt x="7080" y="7300"/>
                  </a:lnTo>
                  <a:lnTo>
                    <a:pt x="7374" y="7227"/>
                  </a:lnTo>
                  <a:lnTo>
                    <a:pt x="7521" y="7153"/>
                  </a:lnTo>
                  <a:lnTo>
                    <a:pt x="7704" y="7006"/>
                  </a:lnTo>
                  <a:lnTo>
                    <a:pt x="7741" y="6896"/>
                  </a:lnTo>
                  <a:lnTo>
                    <a:pt x="7777" y="6823"/>
                  </a:lnTo>
                  <a:lnTo>
                    <a:pt x="7741" y="6750"/>
                  </a:lnTo>
                  <a:lnTo>
                    <a:pt x="7667" y="6676"/>
                  </a:lnTo>
                  <a:lnTo>
                    <a:pt x="7594" y="6603"/>
                  </a:lnTo>
                  <a:lnTo>
                    <a:pt x="7484" y="6603"/>
                  </a:lnTo>
                  <a:lnTo>
                    <a:pt x="7227" y="6640"/>
                  </a:lnTo>
                  <a:lnTo>
                    <a:pt x="7007" y="6713"/>
                  </a:lnTo>
                  <a:lnTo>
                    <a:pt x="6787" y="6786"/>
                  </a:lnTo>
                  <a:lnTo>
                    <a:pt x="6714" y="6786"/>
                  </a:lnTo>
                  <a:lnTo>
                    <a:pt x="6640" y="6750"/>
                  </a:lnTo>
                  <a:lnTo>
                    <a:pt x="6640" y="6676"/>
                  </a:lnTo>
                  <a:lnTo>
                    <a:pt x="6677" y="6603"/>
                  </a:lnTo>
                  <a:lnTo>
                    <a:pt x="6750" y="6456"/>
                  </a:lnTo>
                  <a:lnTo>
                    <a:pt x="6824" y="6346"/>
                  </a:lnTo>
                  <a:lnTo>
                    <a:pt x="7080" y="6199"/>
                  </a:lnTo>
                  <a:lnTo>
                    <a:pt x="7337" y="6016"/>
                  </a:lnTo>
                  <a:lnTo>
                    <a:pt x="7704" y="5759"/>
                  </a:lnTo>
                  <a:lnTo>
                    <a:pt x="8108" y="5466"/>
                  </a:lnTo>
                  <a:lnTo>
                    <a:pt x="8181" y="5539"/>
                  </a:lnTo>
                  <a:lnTo>
                    <a:pt x="8218" y="5539"/>
                  </a:lnTo>
                  <a:lnTo>
                    <a:pt x="8254" y="5503"/>
                  </a:lnTo>
                  <a:lnTo>
                    <a:pt x="8511" y="5172"/>
                  </a:lnTo>
                  <a:lnTo>
                    <a:pt x="8731" y="4806"/>
                  </a:lnTo>
                  <a:close/>
                  <a:moveTo>
                    <a:pt x="10492" y="9171"/>
                  </a:moveTo>
                  <a:lnTo>
                    <a:pt x="10749" y="9391"/>
                  </a:lnTo>
                  <a:lnTo>
                    <a:pt x="10969" y="9611"/>
                  </a:lnTo>
                  <a:lnTo>
                    <a:pt x="10675" y="10124"/>
                  </a:lnTo>
                  <a:lnTo>
                    <a:pt x="10602" y="10198"/>
                  </a:lnTo>
                  <a:lnTo>
                    <a:pt x="10565" y="10161"/>
                  </a:lnTo>
                  <a:lnTo>
                    <a:pt x="10529" y="10088"/>
                  </a:lnTo>
                  <a:lnTo>
                    <a:pt x="10418" y="9941"/>
                  </a:lnTo>
                  <a:lnTo>
                    <a:pt x="10308" y="9758"/>
                  </a:lnTo>
                  <a:lnTo>
                    <a:pt x="10162" y="9611"/>
                  </a:lnTo>
                  <a:lnTo>
                    <a:pt x="10272" y="9501"/>
                  </a:lnTo>
                  <a:lnTo>
                    <a:pt x="10345" y="9427"/>
                  </a:lnTo>
                  <a:lnTo>
                    <a:pt x="10492" y="9171"/>
                  </a:lnTo>
                  <a:close/>
                  <a:moveTo>
                    <a:pt x="551" y="7300"/>
                  </a:moveTo>
                  <a:lnTo>
                    <a:pt x="808" y="7483"/>
                  </a:lnTo>
                  <a:lnTo>
                    <a:pt x="991" y="7703"/>
                  </a:lnTo>
                  <a:lnTo>
                    <a:pt x="1211" y="7924"/>
                  </a:lnTo>
                  <a:lnTo>
                    <a:pt x="1431" y="8144"/>
                  </a:lnTo>
                  <a:lnTo>
                    <a:pt x="1982" y="8584"/>
                  </a:lnTo>
                  <a:lnTo>
                    <a:pt x="2238" y="8841"/>
                  </a:lnTo>
                  <a:lnTo>
                    <a:pt x="2349" y="8987"/>
                  </a:lnTo>
                  <a:lnTo>
                    <a:pt x="2422" y="9134"/>
                  </a:lnTo>
                  <a:lnTo>
                    <a:pt x="2202" y="9281"/>
                  </a:lnTo>
                  <a:lnTo>
                    <a:pt x="2018" y="9464"/>
                  </a:lnTo>
                  <a:lnTo>
                    <a:pt x="1872" y="9684"/>
                  </a:lnTo>
                  <a:lnTo>
                    <a:pt x="1762" y="9978"/>
                  </a:lnTo>
                  <a:lnTo>
                    <a:pt x="1725" y="10344"/>
                  </a:lnTo>
                  <a:lnTo>
                    <a:pt x="1762" y="10675"/>
                  </a:lnTo>
                  <a:lnTo>
                    <a:pt x="1908" y="11408"/>
                  </a:lnTo>
                  <a:lnTo>
                    <a:pt x="1542" y="10968"/>
                  </a:lnTo>
                  <a:lnTo>
                    <a:pt x="1248" y="10528"/>
                  </a:lnTo>
                  <a:lnTo>
                    <a:pt x="991" y="10014"/>
                  </a:lnTo>
                  <a:lnTo>
                    <a:pt x="808" y="9501"/>
                  </a:lnTo>
                  <a:lnTo>
                    <a:pt x="661" y="8951"/>
                  </a:lnTo>
                  <a:lnTo>
                    <a:pt x="551" y="8400"/>
                  </a:lnTo>
                  <a:lnTo>
                    <a:pt x="514" y="7850"/>
                  </a:lnTo>
                  <a:lnTo>
                    <a:pt x="551" y="7300"/>
                  </a:lnTo>
                  <a:close/>
                  <a:moveTo>
                    <a:pt x="6897" y="8620"/>
                  </a:moveTo>
                  <a:lnTo>
                    <a:pt x="6934" y="8694"/>
                  </a:lnTo>
                  <a:lnTo>
                    <a:pt x="7007" y="8731"/>
                  </a:lnTo>
                  <a:lnTo>
                    <a:pt x="7264" y="8877"/>
                  </a:lnTo>
                  <a:lnTo>
                    <a:pt x="7484" y="9024"/>
                  </a:lnTo>
                  <a:lnTo>
                    <a:pt x="7704" y="9207"/>
                  </a:lnTo>
                  <a:lnTo>
                    <a:pt x="7887" y="9427"/>
                  </a:lnTo>
                  <a:lnTo>
                    <a:pt x="8034" y="9648"/>
                  </a:lnTo>
                  <a:lnTo>
                    <a:pt x="8181" y="9904"/>
                  </a:lnTo>
                  <a:lnTo>
                    <a:pt x="8254" y="10161"/>
                  </a:lnTo>
                  <a:lnTo>
                    <a:pt x="8254" y="10418"/>
                  </a:lnTo>
                  <a:lnTo>
                    <a:pt x="8218" y="10638"/>
                  </a:lnTo>
                  <a:lnTo>
                    <a:pt x="7704" y="10088"/>
                  </a:lnTo>
                  <a:lnTo>
                    <a:pt x="7154" y="9611"/>
                  </a:lnTo>
                  <a:lnTo>
                    <a:pt x="7080" y="9611"/>
                  </a:lnTo>
                  <a:lnTo>
                    <a:pt x="7044" y="9648"/>
                  </a:lnTo>
                  <a:lnTo>
                    <a:pt x="7080" y="9684"/>
                  </a:lnTo>
                  <a:lnTo>
                    <a:pt x="7557" y="10344"/>
                  </a:lnTo>
                  <a:lnTo>
                    <a:pt x="8071" y="10968"/>
                  </a:lnTo>
                  <a:lnTo>
                    <a:pt x="7887" y="11188"/>
                  </a:lnTo>
                  <a:lnTo>
                    <a:pt x="7741" y="11408"/>
                  </a:lnTo>
                  <a:lnTo>
                    <a:pt x="7521" y="11628"/>
                  </a:lnTo>
                  <a:lnTo>
                    <a:pt x="7227" y="11372"/>
                  </a:lnTo>
                  <a:lnTo>
                    <a:pt x="6860" y="11005"/>
                  </a:lnTo>
                  <a:lnTo>
                    <a:pt x="6787" y="10748"/>
                  </a:lnTo>
                  <a:lnTo>
                    <a:pt x="6750" y="10491"/>
                  </a:lnTo>
                  <a:lnTo>
                    <a:pt x="6640" y="10234"/>
                  </a:lnTo>
                  <a:lnTo>
                    <a:pt x="6530" y="9978"/>
                  </a:lnTo>
                  <a:lnTo>
                    <a:pt x="6457" y="9868"/>
                  </a:lnTo>
                  <a:lnTo>
                    <a:pt x="6310" y="9868"/>
                  </a:lnTo>
                  <a:lnTo>
                    <a:pt x="5870" y="10014"/>
                  </a:lnTo>
                  <a:lnTo>
                    <a:pt x="5650" y="10088"/>
                  </a:lnTo>
                  <a:lnTo>
                    <a:pt x="5577" y="10088"/>
                  </a:lnTo>
                  <a:lnTo>
                    <a:pt x="5466" y="10014"/>
                  </a:lnTo>
                  <a:lnTo>
                    <a:pt x="5210" y="9904"/>
                  </a:lnTo>
                  <a:lnTo>
                    <a:pt x="5026" y="9758"/>
                  </a:lnTo>
                  <a:lnTo>
                    <a:pt x="4953" y="9648"/>
                  </a:lnTo>
                  <a:lnTo>
                    <a:pt x="4880" y="9538"/>
                  </a:lnTo>
                  <a:lnTo>
                    <a:pt x="4843" y="9427"/>
                  </a:lnTo>
                  <a:lnTo>
                    <a:pt x="4843" y="9281"/>
                  </a:lnTo>
                  <a:lnTo>
                    <a:pt x="4880" y="9134"/>
                  </a:lnTo>
                  <a:lnTo>
                    <a:pt x="4953" y="8987"/>
                  </a:lnTo>
                  <a:lnTo>
                    <a:pt x="5063" y="8877"/>
                  </a:lnTo>
                  <a:lnTo>
                    <a:pt x="5210" y="8804"/>
                  </a:lnTo>
                  <a:lnTo>
                    <a:pt x="5577" y="8694"/>
                  </a:lnTo>
                  <a:lnTo>
                    <a:pt x="5870" y="8657"/>
                  </a:lnTo>
                  <a:lnTo>
                    <a:pt x="6384" y="8657"/>
                  </a:lnTo>
                  <a:lnTo>
                    <a:pt x="6897" y="8620"/>
                  </a:lnTo>
                  <a:close/>
                  <a:moveTo>
                    <a:pt x="8621" y="10088"/>
                  </a:moveTo>
                  <a:lnTo>
                    <a:pt x="9355" y="10565"/>
                  </a:lnTo>
                  <a:lnTo>
                    <a:pt x="9501" y="10711"/>
                  </a:lnTo>
                  <a:lnTo>
                    <a:pt x="9648" y="10858"/>
                  </a:lnTo>
                  <a:lnTo>
                    <a:pt x="9758" y="11005"/>
                  </a:lnTo>
                  <a:lnTo>
                    <a:pt x="9868" y="11151"/>
                  </a:lnTo>
                  <a:lnTo>
                    <a:pt x="9355" y="11628"/>
                  </a:lnTo>
                  <a:lnTo>
                    <a:pt x="9318" y="11592"/>
                  </a:lnTo>
                  <a:lnTo>
                    <a:pt x="9208" y="11482"/>
                  </a:lnTo>
                  <a:lnTo>
                    <a:pt x="9061" y="11408"/>
                  </a:lnTo>
                  <a:lnTo>
                    <a:pt x="8878" y="11298"/>
                  </a:lnTo>
                  <a:lnTo>
                    <a:pt x="8768" y="11188"/>
                  </a:lnTo>
                  <a:lnTo>
                    <a:pt x="8511" y="10931"/>
                  </a:lnTo>
                  <a:lnTo>
                    <a:pt x="8548" y="10821"/>
                  </a:lnTo>
                  <a:lnTo>
                    <a:pt x="8621" y="10638"/>
                  </a:lnTo>
                  <a:lnTo>
                    <a:pt x="8658" y="10455"/>
                  </a:lnTo>
                  <a:lnTo>
                    <a:pt x="8658" y="10271"/>
                  </a:lnTo>
                  <a:lnTo>
                    <a:pt x="8621" y="10088"/>
                  </a:lnTo>
                  <a:close/>
                  <a:moveTo>
                    <a:pt x="6860" y="11555"/>
                  </a:moveTo>
                  <a:lnTo>
                    <a:pt x="7190" y="11885"/>
                  </a:lnTo>
                  <a:lnTo>
                    <a:pt x="7007" y="11958"/>
                  </a:lnTo>
                  <a:lnTo>
                    <a:pt x="6897" y="11958"/>
                  </a:lnTo>
                  <a:lnTo>
                    <a:pt x="6787" y="11922"/>
                  </a:lnTo>
                  <a:lnTo>
                    <a:pt x="6860" y="11555"/>
                  </a:lnTo>
                  <a:close/>
                  <a:moveTo>
                    <a:pt x="8328" y="11262"/>
                  </a:moveTo>
                  <a:lnTo>
                    <a:pt x="8474" y="11445"/>
                  </a:lnTo>
                  <a:lnTo>
                    <a:pt x="8658" y="11628"/>
                  </a:lnTo>
                  <a:lnTo>
                    <a:pt x="8878" y="11775"/>
                  </a:lnTo>
                  <a:lnTo>
                    <a:pt x="8988" y="11812"/>
                  </a:lnTo>
                  <a:lnTo>
                    <a:pt x="9098" y="11848"/>
                  </a:lnTo>
                  <a:lnTo>
                    <a:pt x="8731" y="12105"/>
                  </a:lnTo>
                  <a:lnTo>
                    <a:pt x="8328" y="12325"/>
                  </a:lnTo>
                  <a:lnTo>
                    <a:pt x="8291" y="12289"/>
                  </a:lnTo>
                  <a:lnTo>
                    <a:pt x="7814" y="11885"/>
                  </a:lnTo>
                  <a:lnTo>
                    <a:pt x="8071" y="11592"/>
                  </a:lnTo>
                  <a:lnTo>
                    <a:pt x="8328" y="11262"/>
                  </a:lnTo>
                  <a:close/>
                  <a:moveTo>
                    <a:pt x="6970" y="2678"/>
                  </a:moveTo>
                  <a:lnTo>
                    <a:pt x="7374" y="2715"/>
                  </a:lnTo>
                  <a:lnTo>
                    <a:pt x="7777" y="2788"/>
                  </a:lnTo>
                  <a:lnTo>
                    <a:pt x="8181" y="2898"/>
                  </a:lnTo>
                  <a:lnTo>
                    <a:pt x="8548" y="3008"/>
                  </a:lnTo>
                  <a:lnTo>
                    <a:pt x="8915" y="3192"/>
                  </a:lnTo>
                  <a:lnTo>
                    <a:pt x="9281" y="3375"/>
                  </a:lnTo>
                  <a:lnTo>
                    <a:pt x="9611" y="3595"/>
                  </a:lnTo>
                  <a:lnTo>
                    <a:pt x="9501" y="3632"/>
                  </a:lnTo>
                  <a:lnTo>
                    <a:pt x="9281" y="3815"/>
                  </a:lnTo>
                  <a:lnTo>
                    <a:pt x="9171" y="3925"/>
                  </a:lnTo>
                  <a:lnTo>
                    <a:pt x="9061" y="4035"/>
                  </a:lnTo>
                  <a:lnTo>
                    <a:pt x="9061" y="4072"/>
                  </a:lnTo>
                  <a:lnTo>
                    <a:pt x="9061" y="4109"/>
                  </a:lnTo>
                  <a:lnTo>
                    <a:pt x="9135" y="4109"/>
                  </a:lnTo>
                  <a:lnTo>
                    <a:pt x="9245" y="4072"/>
                  </a:lnTo>
                  <a:lnTo>
                    <a:pt x="9355" y="4072"/>
                  </a:lnTo>
                  <a:lnTo>
                    <a:pt x="9685" y="3925"/>
                  </a:lnTo>
                  <a:lnTo>
                    <a:pt x="9905" y="3815"/>
                  </a:lnTo>
                  <a:lnTo>
                    <a:pt x="10198" y="4035"/>
                  </a:lnTo>
                  <a:lnTo>
                    <a:pt x="9905" y="4255"/>
                  </a:lnTo>
                  <a:lnTo>
                    <a:pt x="9611" y="4512"/>
                  </a:lnTo>
                  <a:lnTo>
                    <a:pt x="9281" y="4475"/>
                  </a:lnTo>
                  <a:lnTo>
                    <a:pt x="8731" y="4475"/>
                  </a:lnTo>
                  <a:lnTo>
                    <a:pt x="8584" y="4512"/>
                  </a:lnTo>
                  <a:lnTo>
                    <a:pt x="8548" y="4549"/>
                  </a:lnTo>
                  <a:lnTo>
                    <a:pt x="8511" y="4622"/>
                  </a:lnTo>
                  <a:lnTo>
                    <a:pt x="8328" y="4989"/>
                  </a:lnTo>
                  <a:lnTo>
                    <a:pt x="8108" y="5356"/>
                  </a:lnTo>
                  <a:lnTo>
                    <a:pt x="7851" y="5466"/>
                  </a:lnTo>
                  <a:lnTo>
                    <a:pt x="7594" y="5613"/>
                  </a:lnTo>
                  <a:lnTo>
                    <a:pt x="7117" y="5906"/>
                  </a:lnTo>
                  <a:lnTo>
                    <a:pt x="6714" y="6163"/>
                  </a:lnTo>
                  <a:lnTo>
                    <a:pt x="6530" y="6310"/>
                  </a:lnTo>
                  <a:lnTo>
                    <a:pt x="6457" y="6383"/>
                  </a:lnTo>
                  <a:lnTo>
                    <a:pt x="6420" y="6493"/>
                  </a:lnTo>
                  <a:lnTo>
                    <a:pt x="6384" y="6676"/>
                  </a:lnTo>
                  <a:lnTo>
                    <a:pt x="6420" y="6786"/>
                  </a:lnTo>
                  <a:lnTo>
                    <a:pt x="6457" y="6896"/>
                  </a:lnTo>
                  <a:lnTo>
                    <a:pt x="6567" y="6970"/>
                  </a:lnTo>
                  <a:lnTo>
                    <a:pt x="6677" y="6970"/>
                  </a:lnTo>
                  <a:lnTo>
                    <a:pt x="6824" y="7006"/>
                  </a:lnTo>
                  <a:lnTo>
                    <a:pt x="7117" y="6933"/>
                  </a:lnTo>
                  <a:lnTo>
                    <a:pt x="7301" y="6860"/>
                  </a:lnTo>
                  <a:lnTo>
                    <a:pt x="7447" y="6823"/>
                  </a:lnTo>
                  <a:lnTo>
                    <a:pt x="7484" y="6860"/>
                  </a:lnTo>
                  <a:lnTo>
                    <a:pt x="7411" y="6896"/>
                  </a:lnTo>
                  <a:lnTo>
                    <a:pt x="7227" y="7006"/>
                  </a:lnTo>
                  <a:lnTo>
                    <a:pt x="6860" y="7080"/>
                  </a:lnTo>
                  <a:lnTo>
                    <a:pt x="6530" y="7153"/>
                  </a:lnTo>
                  <a:lnTo>
                    <a:pt x="6347" y="7227"/>
                  </a:lnTo>
                  <a:lnTo>
                    <a:pt x="6237" y="7337"/>
                  </a:lnTo>
                  <a:lnTo>
                    <a:pt x="6163" y="7483"/>
                  </a:lnTo>
                  <a:lnTo>
                    <a:pt x="6127" y="7630"/>
                  </a:lnTo>
                  <a:lnTo>
                    <a:pt x="6127" y="7777"/>
                  </a:lnTo>
                  <a:lnTo>
                    <a:pt x="6163" y="7924"/>
                  </a:lnTo>
                  <a:lnTo>
                    <a:pt x="6237" y="8070"/>
                  </a:lnTo>
                  <a:lnTo>
                    <a:pt x="6384" y="8180"/>
                  </a:lnTo>
                  <a:lnTo>
                    <a:pt x="6494" y="8180"/>
                  </a:lnTo>
                  <a:lnTo>
                    <a:pt x="6567" y="8144"/>
                  </a:lnTo>
                  <a:lnTo>
                    <a:pt x="6640" y="8070"/>
                  </a:lnTo>
                  <a:lnTo>
                    <a:pt x="6714" y="7997"/>
                  </a:lnTo>
                  <a:lnTo>
                    <a:pt x="6897" y="7924"/>
                  </a:lnTo>
                  <a:lnTo>
                    <a:pt x="7337" y="7924"/>
                  </a:lnTo>
                  <a:lnTo>
                    <a:pt x="8328" y="7997"/>
                  </a:lnTo>
                  <a:lnTo>
                    <a:pt x="8328" y="8144"/>
                  </a:lnTo>
                  <a:lnTo>
                    <a:pt x="8364" y="8327"/>
                  </a:lnTo>
                  <a:lnTo>
                    <a:pt x="8438" y="8474"/>
                  </a:lnTo>
                  <a:lnTo>
                    <a:pt x="8548" y="8584"/>
                  </a:lnTo>
                  <a:lnTo>
                    <a:pt x="8768" y="8767"/>
                  </a:lnTo>
                  <a:lnTo>
                    <a:pt x="8548" y="8694"/>
                  </a:lnTo>
                  <a:lnTo>
                    <a:pt x="8328" y="8657"/>
                  </a:lnTo>
                  <a:lnTo>
                    <a:pt x="8291" y="8657"/>
                  </a:lnTo>
                  <a:lnTo>
                    <a:pt x="8291" y="8731"/>
                  </a:lnTo>
                  <a:lnTo>
                    <a:pt x="8511" y="8951"/>
                  </a:lnTo>
                  <a:lnTo>
                    <a:pt x="8768" y="9171"/>
                  </a:lnTo>
                  <a:lnTo>
                    <a:pt x="9355" y="9501"/>
                  </a:lnTo>
                  <a:lnTo>
                    <a:pt x="9428" y="9574"/>
                  </a:lnTo>
                  <a:lnTo>
                    <a:pt x="9538" y="9648"/>
                  </a:lnTo>
                  <a:lnTo>
                    <a:pt x="9648" y="9684"/>
                  </a:lnTo>
                  <a:lnTo>
                    <a:pt x="9795" y="9794"/>
                  </a:lnTo>
                  <a:lnTo>
                    <a:pt x="9942" y="9941"/>
                  </a:lnTo>
                  <a:lnTo>
                    <a:pt x="10125" y="10198"/>
                  </a:lnTo>
                  <a:lnTo>
                    <a:pt x="10272" y="10344"/>
                  </a:lnTo>
                  <a:lnTo>
                    <a:pt x="10418" y="10491"/>
                  </a:lnTo>
                  <a:lnTo>
                    <a:pt x="10125" y="10858"/>
                  </a:lnTo>
                  <a:lnTo>
                    <a:pt x="9978" y="10638"/>
                  </a:lnTo>
                  <a:lnTo>
                    <a:pt x="9795" y="10455"/>
                  </a:lnTo>
                  <a:lnTo>
                    <a:pt x="9428" y="10161"/>
                  </a:lnTo>
                  <a:lnTo>
                    <a:pt x="8988" y="9904"/>
                  </a:lnTo>
                  <a:lnTo>
                    <a:pt x="8401" y="9501"/>
                  </a:lnTo>
                  <a:lnTo>
                    <a:pt x="8144" y="9171"/>
                  </a:lnTo>
                  <a:lnTo>
                    <a:pt x="7851" y="8877"/>
                  </a:lnTo>
                  <a:lnTo>
                    <a:pt x="7557" y="8657"/>
                  </a:lnTo>
                  <a:lnTo>
                    <a:pt x="7227" y="8437"/>
                  </a:lnTo>
                  <a:lnTo>
                    <a:pt x="7190" y="8437"/>
                  </a:lnTo>
                  <a:lnTo>
                    <a:pt x="7190" y="8400"/>
                  </a:lnTo>
                  <a:lnTo>
                    <a:pt x="7154" y="8400"/>
                  </a:lnTo>
                  <a:lnTo>
                    <a:pt x="7044" y="8364"/>
                  </a:lnTo>
                  <a:lnTo>
                    <a:pt x="6677" y="8327"/>
                  </a:lnTo>
                  <a:lnTo>
                    <a:pt x="6273" y="8290"/>
                  </a:lnTo>
                  <a:lnTo>
                    <a:pt x="5870" y="8327"/>
                  </a:lnTo>
                  <a:lnTo>
                    <a:pt x="5466" y="8364"/>
                  </a:lnTo>
                  <a:lnTo>
                    <a:pt x="5173" y="8437"/>
                  </a:lnTo>
                  <a:lnTo>
                    <a:pt x="4990" y="8510"/>
                  </a:lnTo>
                  <a:lnTo>
                    <a:pt x="4843" y="8620"/>
                  </a:lnTo>
                  <a:lnTo>
                    <a:pt x="4733" y="8731"/>
                  </a:lnTo>
                  <a:lnTo>
                    <a:pt x="4623" y="8841"/>
                  </a:lnTo>
                  <a:lnTo>
                    <a:pt x="4549" y="8987"/>
                  </a:lnTo>
                  <a:lnTo>
                    <a:pt x="4476" y="9171"/>
                  </a:lnTo>
                  <a:lnTo>
                    <a:pt x="4476" y="9317"/>
                  </a:lnTo>
                  <a:lnTo>
                    <a:pt x="4476" y="9464"/>
                  </a:lnTo>
                  <a:lnTo>
                    <a:pt x="4513" y="9611"/>
                  </a:lnTo>
                  <a:lnTo>
                    <a:pt x="4549" y="9721"/>
                  </a:lnTo>
                  <a:lnTo>
                    <a:pt x="4733" y="9978"/>
                  </a:lnTo>
                  <a:lnTo>
                    <a:pt x="4953" y="10161"/>
                  </a:lnTo>
                  <a:lnTo>
                    <a:pt x="5246" y="10344"/>
                  </a:lnTo>
                  <a:lnTo>
                    <a:pt x="5577" y="10491"/>
                  </a:lnTo>
                  <a:lnTo>
                    <a:pt x="5687" y="10491"/>
                  </a:lnTo>
                  <a:lnTo>
                    <a:pt x="5797" y="10418"/>
                  </a:lnTo>
                  <a:lnTo>
                    <a:pt x="6090" y="10308"/>
                  </a:lnTo>
                  <a:lnTo>
                    <a:pt x="6090" y="10418"/>
                  </a:lnTo>
                  <a:lnTo>
                    <a:pt x="6090" y="10528"/>
                  </a:lnTo>
                  <a:lnTo>
                    <a:pt x="6163" y="10785"/>
                  </a:lnTo>
                  <a:lnTo>
                    <a:pt x="6310" y="10968"/>
                  </a:lnTo>
                  <a:lnTo>
                    <a:pt x="6494" y="11188"/>
                  </a:lnTo>
                  <a:lnTo>
                    <a:pt x="6494" y="11592"/>
                  </a:lnTo>
                  <a:lnTo>
                    <a:pt x="6420" y="11958"/>
                  </a:lnTo>
                  <a:lnTo>
                    <a:pt x="6384" y="12105"/>
                  </a:lnTo>
                  <a:lnTo>
                    <a:pt x="6420" y="12142"/>
                  </a:lnTo>
                  <a:lnTo>
                    <a:pt x="6457" y="12179"/>
                  </a:lnTo>
                  <a:lnTo>
                    <a:pt x="6714" y="12289"/>
                  </a:lnTo>
                  <a:lnTo>
                    <a:pt x="6970" y="12325"/>
                  </a:lnTo>
                  <a:lnTo>
                    <a:pt x="7227" y="12252"/>
                  </a:lnTo>
                  <a:lnTo>
                    <a:pt x="7447" y="12142"/>
                  </a:lnTo>
                  <a:lnTo>
                    <a:pt x="7924" y="12509"/>
                  </a:lnTo>
                  <a:lnTo>
                    <a:pt x="7484" y="12655"/>
                  </a:lnTo>
                  <a:lnTo>
                    <a:pt x="7044" y="12802"/>
                  </a:lnTo>
                  <a:lnTo>
                    <a:pt x="6714" y="12876"/>
                  </a:lnTo>
                  <a:lnTo>
                    <a:pt x="6604" y="12765"/>
                  </a:lnTo>
                  <a:lnTo>
                    <a:pt x="6494" y="12582"/>
                  </a:lnTo>
                  <a:lnTo>
                    <a:pt x="6310" y="12289"/>
                  </a:lnTo>
                  <a:lnTo>
                    <a:pt x="6090" y="12032"/>
                  </a:lnTo>
                  <a:lnTo>
                    <a:pt x="5870" y="11812"/>
                  </a:lnTo>
                  <a:lnTo>
                    <a:pt x="5466" y="11372"/>
                  </a:lnTo>
                  <a:lnTo>
                    <a:pt x="5100" y="10895"/>
                  </a:lnTo>
                  <a:lnTo>
                    <a:pt x="5063" y="10858"/>
                  </a:lnTo>
                  <a:lnTo>
                    <a:pt x="4990" y="10858"/>
                  </a:lnTo>
                  <a:lnTo>
                    <a:pt x="4953" y="10895"/>
                  </a:lnTo>
                  <a:lnTo>
                    <a:pt x="4953" y="10931"/>
                  </a:lnTo>
                  <a:lnTo>
                    <a:pt x="4953" y="11151"/>
                  </a:lnTo>
                  <a:lnTo>
                    <a:pt x="5026" y="11335"/>
                  </a:lnTo>
                  <a:lnTo>
                    <a:pt x="5100" y="11518"/>
                  </a:lnTo>
                  <a:lnTo>
                    <a:pt x="5246" y="11702"/>
                  </a:lnTo>
                  <a:lnTo>
                    <a:pt x="5540" y="12032"/>
                  </a:lnTo>
                  <a:lnTo>
                    <a:pt x="5833" y="12325"/>
                  </a:lnTo>
                  <a:lnTo>
                    <a:pt x="6017" y="12582"/>
                  </a:lnTo>
                  <a:lnTo>
                    <a:pt x="6200" y="12912"/>
                  </a:lnTo>
                  <a:lnTo>
                    <a:pt x="5650" y="12949"/>
                  </a:lnTo>
                  <a:lnTo>
                    <a:pt x="5026" y="12362"/>
                  </a:lnTo>
                  <a:lnTo>
                    <a:pt x="4659" y="11995"/>
                  </a:lnTo>
                  <a:lnTo>
                    <a:pt x="4513" y="11812"/>
                  </a:lnTo>
                  <a:lnTo>
                    <a:pt x="4439" y="11555"/>
                  </a:lnTo>
                  <a:lnTo>
                    <a:pt x="4403" y="11518"/>
                  </a:lnTo>
                  <a:lnTo>
                    <a:pt x="4329" y="11482"/>
                  </a:lnTo>
                  <a:lnTo>
                    <a:pt x="4256" y="11482"/>
                  </a:lnTo>
                  <a:lnTo>
                    <a:pt x="4219" y="11555"/>
                  </a:lnTo>
                  <a:lnTo>
                    <a:pt x="4219" y="11665"/>
                  </a:lnTo>
                  <a:lnTo>
                    <a:pt x="4219" y="11812"/>
                  </a:lnTo>
                  <a:lnTo>
                    <a:pt x="4293" y="12032"/>
                  </a:lnTo>
                  <a:lnTo>
                    <a:pt x="4403" y="12252"/>
                  </a:lnTo>
                  <a:lnTo>
                    <a:pt x="4586" y="12435"/>
                  </a:lnTo>
                  <a:lnTo>
                    <a:pt x="4953" y="12876"/>
                  </a:lnTo>
                  <a:lnTo>
                    <a:pt x="4880" y="12876"/>
                  </a:lnTo>
                  <a:lnTo>
                    <a:pt x="4880" y="12839"/>
                  </a:lnTo>
                  <a:lnTo>
                    <a:pt x="4880" y="12802"/>
                  </a:lnTo>
                  <a:lnTo>
                    <a:pt x="4843" y="12765"/>
                  </a:lnTo>
                  <a:lnTo>
                    <a:pt x="4549" y="12692"/>
                  </a:lnTo>
                  <a:lnTo>
                    <a:pt x="4439" y="12655"/>
                  </a:lnTo>
                  <a:lnTo>
                    <a:pt x="4366" y="12545"/>
                  </a:lnTo>
                  <a:lnTo>
                    <a:pt x="4293" y="12362"/>
                  </a:lnTo>
                  <a:lnTo>
                    <a:pt x="4073" y="11995"/>
                  </a:lnTo>
                  <a:lnTo>
                    <a:pt x="3926" y="11848"/>
                  </a:lnTo>
                  <a:lnTo>
                    <a:pt x="3816" y="11738"/>
                  </a:lnTo>
                  <a:lnTo>
                    <a:pt x="3816" y="11665"/>
                  </a:lnTo>
                  <a:lnTo>
                    <a:pt x="3816" y="11592"/>
                  </a:lnTo>
                  <a:lnTo>
                    <a:pt x="3779" y="11555"/>
                  </a:lnTo>
                  <a:lnTo>
                    <a:pt x="3742" y="11518"/>
                  </a:lnTo>
                  <a:lnTo>
                    <a:pt x="3669" y="11555"/>
                  </a:lnTo>
                  <a:lnTo>
                    <a:pt x="3559" y="11628"/>
                  </a:lnTo>
                  <a:lnTo>
                    <a:pt x="3522" y="11702"/>
                  </a:lnTo>
                  <a:lnTo>
                    <a:pt x="3522" y="11848"/>
                  </a:lnTo>
                  <a:lnTo>
                    <a:pt x="3559" y="11958"/>
                  </a:lnTo>
                  <a:lnTo>
                    <a:pt x="3669" y="12105"/>
                  </a:lnTo>
                  <a:lnTo>
                    <a:pt x="3779" y="12252"/>
                  </a:lnTo>
                  <a:lnTo>
                    <a:pt x="3889" y="12435"/>
                  </a:lnTo>
                  <a:lnTo>
                    <a:pt x="3963" y="12655"/>
                  </a:lnTo>
                  <a:lnTo>
                    <a:pt x="3963" y="12655"/>
                  </a:lnTo>
                  <a:lnTo>
                    <a:pt x="3376" y="12435"/>
                  </a:lnTo>
                  <a:lnTo>
                    <a:pt x="2825" y="12105"/>
                  </a:lnTo>
                  <a:lnTo>
                    <a:pt x="2789" y="12069"/>
                  </a:lnTo>
                  <a:lnTo>
                    <a:pt x="2715" y="11958"/>
                  </a:lnTo>
                  <a:lnTo>
                    <a:pt x="2605" y="11885"/>
                  </a:lnTo>
                  <a:lnTo>
                    <a:pt x="2349" y="11812"/>
                  </a:lnTo>
                  <a:lnTo>
                    <a:pt x="2312" y="11738"/>
                  </a:lnTo>
                  <a:lnTo>
                    <a:pt x="2165" y="11115"/>
                  </a:lnTo>
                  <a:lnTo>
                    <a:pt x="2092" y="10748"/>
                  </a:lnTo>
                  <a:lnTo>
                    <a:pt x="2055" y="10381"/>
                  </a:lnTo>
                  <a:lnTo>
                    <a:pt x="2055" y="10051"/>
                  </a:lnTo>
                  <a:lnTo>
                    <a:pt x="2092" y="9868"/>
                  </a:lnTo>
                  <a:lnTo>
                    <a:pt x="2165" y="9758"/>
                  </a:lnTo>
                  <a:lnTo>
                    <a:pt x="2238" y="9611"/>
                  </a:lnTo>
                  <a:lnTo>
                    <a:pt x="2349" y="9538"/>
                  </a:lnTo>
                  <a:lnTo>
                    <a:pt x="2495" y="9464"/>
                  </a:lnTo>
                  <a:lnTo>
                    <a:pt x="2679" y="9391"/>
                  </a:lnTo>
                  <a:lnTo>
                    <a:pt x="2715" y="9391"/>
                  </a:lnTo>
                  <a:lnTo>
                    <a:pt x="2752" y="9354"/>
                  </a:lnTo>
                  <a:lnTo>
                    <a:pt x="2789" y="9281"/>
                  </a:lnTo>
                  <a:lnTo>
                    <a:pt x="2789" y="9207"/>
                  </a:lnTo>
                  <a:lnTo>
                    <a:pt x="2715" y="9024"/>
                  </a:lnTo>
                  <a:lnTo>
                    <a:pt x="2605" y="8841"/>
                  </a:lnTo>
                  <a:lnTo>
                    <a:pt x="2495" y="8694"/>
                  </a:lnTo>
                  <a:lnTo>
                    <a:pt x="2349" y="8510"/>
                  </a:lnTo>
                  <a:lnTo>
                    <a:pt x="2055" y="8254"/>
                  </a:lnTo>
                  <a:lnTo>
                    <a:pt x="1725" y="7960"/>
                  </a:lnTo>
                  <a:lnTo>
                    <a:pt x="1505" y="7813"/>
                  </a:lnTo>
                  <a:lnTo>
                    <a:pt x="1285" y="7630"/>
                  </a:lnTo>
                  <a:lnTo>
                    <a:pt x="1175" y="7447"/>
                  </a:lnTo>
                  <a:lnTo>
                    <a:pt x="991" y="7300"/>
                  </a:lnTo>
                  <a:lnTo>
                    <a:pt x="771" y="7153"/>
                  </a:lnTo>
                  <a:lnTo>
                    <a:pt x="551" y="7117"/>
                  </a:lnTo>
                  <a:lnTo>
                    <a:pt x="661" y="6566"/>
                  </a:lnTo>
                  <a:lnTo>
                    <a:pt x="771" y="6089"/>
                  </a:lnTo>
                  <a:lnTo>
                    <a:pt x="808" y="6016"/>
                  </a:lnTo>
                  <a:lnTo>
                    <a:pt x="955" y="5943"/>
                  </a:lnTo>
                  <a:lnTo>
                    <a:pt x="1101" y="5906"/>
                  </a:lnTo>
                  <a:lnTo>
                    <a:pt x="1248" y="5906"/>
                  </a:lnTo>
                  <a:lnTo>
                    <a:pt x="1395" y="5943"/>
                  </a:lnTo>
                  <a:lnTo>
                    <a:pt x="1505" y="6016"/>
                  </a:lnTo>
                  <a:lnTo>
                    <a:pt x="1615" y="6126"/>
                  </a:lnTo>
                  <a:lnTo>
                    <a:pt x="1652" y="6236"/>
                  </a:lnTo>
                  <a:lnTo>
                    <a:pt x="1652" y="6420"/>
                  </a:lnTo>
                  <a:lnTo>
                    <a:pt x="1652" y="6530"/>
                  </a:lnTo>
                  <a:lnTo>
                    <a:pt x="1688" y="6566"/>
                  </a:lnTo>
                  <a:lnTo>
                    <a:pt x="1725" y="6566"/>
                  </a:lnTo>
                  <a:lnTo>
                    <a:pt x="1945" y="6676"/>
                  </a:lnTo>
                  <a:lnTo>
                    <a:pt x="2128" y="6786"/>
                  </a:lnTo>
                  <a:lnTo>
                    <a:pt x="2275" y="6970"/>
                  </a:lnTo>
                  <a:lnTo>
                    <a:pt x="2385" y="7153"/>
                  </a:lnTo>
                  <a:lnTo>
                    <a:pt x="2459" y="7227"/>
                  </a:lnTo>
                  <a:lnTo>
                    <a:pt x="2532" y="7227"/>
                  </a:lnTo>
                  <a:lnTo>
                    <a:pt x="2605" y="7190"/>
                  </a:lnTo>
                  <a:lnTo>
                    <a:pt x="2642" y="7080"/>
                  </a:lnTo>
                  <a:lnTo>
                    <a:pt x="2532" y="5943"/>
                  </a:lnTo>
                  <a:lnTo>
                    <a:pt x="2752" y="5906"/>
                  </a:lnTo>
                  <a:lnTo>
                    <a:pt x="3009" y="5796"/>
                  </a:lnTo>
                  <a:lnTo>
                    <a:pt x="3229" y="5723"/>
                  </a:lnTo>
                  <a:lnTo>
                    <a:pt x="3449" y="5686"/>
                  </a:lnTo>
                  <a:lnTo>
                    <a:pt x="3669" y="5649"/>
                  </a:lnTo>
                  <a:lnTo>
                    <a:pt x="3889" y="5686"/>
                  </a:lnTo>
                  <a:lnTo>
                    <a:pt x="4293" y="5723"/>
                  </a:lnTo>
                  <a:lnTo>
                    <a:pt x="5100" y="5723"/>
                  </a:lnTo>
                  <a:lnTo>
                    <a:pt x="5283" y="5649"/>
                  </a:lnTo>
                  <a:lnTo>
                    <a:pt x="5503" y="5576"/>
                  </a:lnTo>
                  <a:lnTo>
                    <a:pt x="5577" y="5539"/>
                  </a:lnTo>
                  <a:lnTo>
                    <a:pt x="5613" y="5466"/>
                  </a:lnTo>
                  <a:lnTo>
                    <a:pt x="5613" y="5356"/>
                  </a:lnTo>
                  <a:lnTo>
                    <a:pt x="5577" y="5282"/>
                  </a:lnTo>
                  <a:lnTo>
                    <a:pt x="5246" y="4916"/>
                  </a:lnTo>
                  <a:lnTo>
                    <a:pt x="4880" y="4549"/>
                  </a:lnTo>
                  <a:lnTo>
                    <a:pt x="4696" y="4365"/>
                  </a:lnTo>
                  <a:lnTo>
                    <a:pt x="4513" y="4219"/>
                  </a:lnTo>
                  <a:lnTo>
                    <a:pt x="4293" y="4109"/>
                  </a:lnTo>
                  <a:lnTo>
                    <a:pt x="4036" y="3999"/>
                  </a:lnTo>
                  <a:lnTo>
                    <a:pt x="3999" y="3889"/>
                  </a:lnTo>
                  <a:lnTo>
                    <a:pt x="3963" y="3815"/>
                  </a:lnTo>
                  <a:lnTo>
                    <a:pt x="3852" y="3742"/>
                  </a:lnTo>
                  <a:lnTo>
                    <a:pt x="3742" y="3668"/>
                  </a:lnTo>
                  <a:lnTo>
                    <a:pt x="3376" y="3522"/>
                  </a:lnTo>
                  <a:lnTo>
                    <a:pt x="3192" y="3448"/>
                  </a:lnTo>
                  <a:lnTo>
                    <a:pt x="2972" y="3412"/>
                  </a:lnTo>
                  <a:lnTo>
                    <a:pt x="3412" y="3228"/>
                  </a:lnTo>
                  <a:lnTo>
                    <a:pt x="3816" y="3045"/>
                  </a:lnTo>
                  <a:lnTo>
                    <a:pt x="4256" y="2935"/>
                  </a:lnTo>
                  <a:lnTo>
                    <a:pt x="4696" y="2861"/>
                  </a:lnTo>
                  <a:lnTo>
                    <a:pt x="5136" y="2788"/>
                  </a:lnTo>
                  <a:lnTo>
                    <a:pt x="6494" y="2788"/>
                  </a:lnTo>
                  <a:lnTo>
                    <a:pt x="6567" y="2751"/>
                  </a:lnTo>
                  <a:lnTo>
                    <a:pt x="6567" y="2678"/>
                  </a:lnTo>
                  <a:close/>
                  <a:moveTo>
                    <a:pt x="5100" y="15590"/>
                  </a:moveTo>
                  <a:lnTo>
                    <a:pt x="5246" y="15627"/>
                  </a:lnTo>
                  <a:lnTo>
                    <a:pt x="5503" y="15700"/>
                  </a:lnTo>
                  <a:lnTo>
                    <a:pt x="5393" y="15737"/>
                  </a:lnTo>
                  <a:lnTo>
                    <a:pt x="5320" y="15810"/>
                  </a:lnTo>
                  <a:lnTo>
                    <a:pt x="5246" y="15920"/>
                  </a:lnTo>
                  <a:lnTo>
                    <a:pt x="5246" y="16030"/>
                  </a:lnTo>
                  <a:lnTo>
                    <a:pt x="5210" y="16177"/>
                  </a:lnTo>
                  <a:lnTo>
                    <a:pt x="5246" y="16360"/>
                  </a:lnTo>
                  <a:lnTo>
                    <a:pt x="5246" y="16434"/>
                  </a:lnTo>
                  <a:lnTo>
                    <a:pt x="5283" y="16507"/>
                  </a:lnTo>
                  <a:lnTo>
                    <a:pt x="5356" y="16580"/>
                  </a:lnTo>
                  <a:lnTo>
                    <a:pt x="5430" y="16617"/>
                  </a:lnTo>
                  <a:lnTo>
                    <a:pt x="5540" y="16617"/>
                  </a:lnTo>
                  <a:lnTo>
                    <a:pt x="5870" y="16947"/>
                  </a:lnTo>
                  <a:lnTo>
                    <a:pt x="6237" y="17167"/>
                  </a:lnTo>
                  <a:lnTo>
                    <a:pt x="6567" y="17351"/>
                  </a:lnTo>
                  <a:lnTo>
                    <a:pt x="6750" y="17424"/>
                  </a:lnTo>
                  <a:lnTo>
                    <a:pt x="3449" y="17387"/>
                  </a:lnTo>
                  <a:lnTo>
                    <a:pt x="3596" y="17314"/>
                  </a:lnTo>
                  <a:lnTo>
                    <a:pt x="3926" y="17167"/>
                  </a:lnTo>
                  <a:lnTo>
                    <a:pt x="4256" y="16984"/>
                  </a:lnTo>
                  <a:lnTo>
                    <a:pt x="4476" y="16837"/>
                  </a:lnTo>
                  <a:lnTo>
                    <a:pt x="4696" y="16654"/>
                  </a:lnTo>
                  <a:lnTo>
                    <a:pt x="4770" y="16690"/>
                  </a:lnTo>
                  <a:lnTo>
                    <a:pt x="4880" y="16690"/>
                  </a:lnTo>
                  <a:lnTo>
                    <a:pt x="4953" y="16654"/>
                  </a:lnTo>
                  <a:lnTo>
                    <a:pt x="5026" y="16580"/>
                  </a:lnTo>
                  <a:lnTo>
                    <a:pt x="5136" y="16397"/>
                  </a:lnTo>
                  <a:lnTo>
                    <a:pt x="5210" y="16214"/>
                  </a:lnTo>
                  <a:lnTo>
                    <a:pt x="5173" y="16103"/>
                  </a:lnTo>
                  <a:lnTo>
                    <a:pt x="5100" y="16030"/>
                  </a:lnTo>
                  <a:lnTo>
                    <a:pt x="5063" y="15993"/>
                  </a:lnTo>
                  <a:lnTo>
                    <a:pt x="5100" y="15773"/>
                  </a:lnTo>
                  <a:lnTo>
                    <a:pt x="5100" y="15590"/>
                  </a:lnTo>
                  <a:close/>
                  <a:moveTo>
                    <a:pt x="9795" y="0"/>
                  </a:moveTo>
                  <a:lnTo>
                    <a:pt x="9648" y="74"/>
                  </a:lnTo>
                  <a:lnTo>
                    <a:pt x="9391" y="110"/>
                  </a:lnTo>
                  <a:lnTo>
                    <a:pt x="9171" y="220"/>
                  </a:lnTo>
                  <a:lnTo>
                    <a:pt x="9061" y="294"/>
                  </a:lnTo>
                  <a:lnTo>
                    <a:pt x="8988" y="404"/>
                  </a:lnTo>
                  <a:lnTo>
                    <a:pt x="8951" y="514"/>
                  </a:lnTo>
                  <a:lnTo>
                    <a:pt x="8915" y="661"/>
                  </a:lnTo>
                  <a:lnTo>
                    <a:pt x="8915" y="771"/>
                  </a:lnTo>
                  <a:lnTo>
                    <a:pt x="8915" y="881"/>
                  </a:lnTo>
                  <a:lnTo>
                    <a:pt x="8988" y="1027"/>
                  </a:lnTo>
                  <a:lnTo>
                    <a:pt x="9025" y="1137"/>
                  </a:lnTo>
                  <a:lnTo>
                    <a:pt x="8254" y="2348"/>
                  </a:lnTo>
                  <a:lnTo>
                    <a:pt x="7631" y="2201"/>
                  </a:lnTo>
                  <a:lnTo>
                    <a:pt x="7007" y="2165"/>
                  </a:lnTo>
                  <a:lnTo>
                    <a:pt x="6384" y="2165"/>
                  </a:lnTo>
                  <a:lnTo>
                    <a:pt x="5797" y="2238"/>
                  </a:lnTo>
                  <a:lnTo>
                    <a:pt x="5650" y="2275"/>
                  </a:lnTo>
                  <a:lnTo>
                    <a:pt x="5577" y="2385"/>
                  </a:lnTo>
                  <a:lnTo>
                    <a:pt x="5100" y="2348"/>
                  </a:lnTo>
                  <a:lnTo>
                    <a:pt x="4623" y="2421"/>
                  </a:lnTo>
                  <a:lnTo>
                    <a:pt x="4109" y="2495"/>
                  </a:lnTo>
                  <a:lnTo>
                    <a:pt x="3632" y="2641"/>
                  </a:lnTo>
                  <a:lnTo>
                    <a:pt x="3192" y="2825"/>
                  </a:lnTo>
                  <a:lnTo>
                    <a:pt x="2715" y="3045"/>
                  </a:lnTo>
                  <a:lnTo>
                    <a:pt x="2312" y="3302"/>
                  </a:lnTo>
                  <a:lnTo>
                    <a:pt x="1945" y="3558"/>
                  </a:lnTo>
                  <a:lnTo>
                    <a:pt x="1505" y="3925"/>
                  </a:lnTo>
                  <a:lnTo>
                    <a:pt x="1138" y="4365"/>
                  </a:lnTo>
                  <a:lnTo>
                    <a:pt x="808" y="4806"/>
                  </a:lnTo>
                  <a:lnTo>
                    <a:pt x="551" y="5282"/>
                  </a:lnTo>
                  <a:lnTo>
                    <a:pt x="331" y="5796"/>
                  </a:lnTo>
                  <a:lnTo>
                    <a:pt x="184" y="6346"/>
                  </a:lnTo>
                  <a:lnTo>
                    <a:pt x="74" y="6896"/>
                  </a:lnTo>
                  <a:lnTo>
                    <a:pt x="1" y="7447"/>
                  </a:lnTo>
                  <a:lnTo>
                    <a:pt x="1" y="7997"/>
                  </a:lnTo>
                  <a:lnTo>
                    <a:pt x="38" y="8547"/>
                  </a:lnTo>
                  <a:lnTo>
                    <a:pt x="148" y="9097"/>
                  </a:lnTo>
                  <a:lnTo>
                    <a:pt x="294" y="9648"/>
                  </a:lnTo>
                  <a:lnTo>
                    <a:pt x="478" y="10161"/>
                  </a:lnTo>
                  <a:lnTo>
                    <a:pt x="698" y="10638"/>
                  </a:lnTo>
                  <a:lnTo>
                    <a:pt x="991" y="11115"/>
                  </a:lnTo>
                  <a:lnTo>
                    <a:pt x="1358" y="11555"/>
                  </a:lnTo>
                  <a:lnTo>
                    <a:pt x="1725" y="11958"/>
                  </a:lnTo>
                  <a:lnTo>
                    <a:pt x="2165" y="12325"/>
                  </a:lnTo>
                  <a:lnTo>
                    <a:pt x="2679" y="12655"/>
                  </a:lnTo>
                  <a:lnTo>
                    <a:pt x="3156" y="12912"/>
                  </a:lnTo>
                  <a:lnTo>
                    <a:pt x="3706" y="13132"/>
                  </a:lnTo>
                  <a:lnTo>
                    <a:pt x="4256" y="13279"/>
                  </a:lnTo>
                  <a:lnTo>
                    <a:pt x="4806" y="13389"/>
                  </a:lnTo>
                  <a:lnTo>
                    <a:pt x="5393" y="13462"/>
                  </a:lnTo>
                  <a:lnTo>
                    <a:pt x="5943" y="13462"/>
                  </a:lnTo>
                  <a:lnTo>
                    <a:pt x="6494" y="13426"/>
                  </a:lnTo>
                  <a:lnTo>
                    <a:pt x="7044" y="13352"/>
                  </a:lnTo>
                  <a:lnTo>
                    <a:pt x="7594" y="13206"/>
                  </a:lnTo>
                  <a:lnTo>
                    <a:pt x="8108" y="13022"/>
                  </a:lnTo>
                  <a:lnTo>
                    <a:pt x="8621" y="12802"/>
                  </a:lnTo>
                  <a:lnTo>
                    <a:pt x="9098" y="12509"/>
                  </a:lnTo>
                  <a:lnTo>
                    <a:pt x="9538" y="12215"/>
                  </a:lnTo>
                  <a:lnTo>
                    <a:pt x="10052" y="11775"/>
                  </a:lnTo>
                  <a:lnTo>
                    <a:pt x="10492" y="11262"/>
                  </a:lnTo>
                  <a:lnTo>
                    <a:pt x="10932" y="10711"/>
                  </a:lnTo>
                  <a:lnTo>
                    <a:pt x="11299" y="10161"/>
                  </a:lnTo>
                  <a:lnTo>
                    <a:pt x="11629" y="9538"/>
                  </a:lnTo>
                  <a:lnTo>
                    <a:pt x="11886" y="8914"/>
                  </a:lnTo>
                  <a:lnTo>
                    <a:pt x="12106" y="8290"/>
                  </a:lnTo>
                  <a:lnTo>
                    <a:pt x="12179" y="7924"/>
                  </a:lnTo>
                  <a:lnTo>
                    <a:pt x="12216" y="7593"/>
                  </a:lnTo>
                  <a:lnTo>
                    <a:pt x="12253" y="7080"/>
                  </a:lnTo>
                  <a:lnTo>
                    <a:pt x="12216" y="6603"/>
                  </a:lnTo>
                  <a:lnTo>
                    <a:pt x="12106" y="6126"/>
                  </a:lnTo>
                  <a:lnTo>
                    <a:pt x="11922" y="5649"/>
                  </a:lnTo>
                  <a:lnTo>
                    <a:pt x="11739" y="5172"/>
                  </a:lnTo>
                  <a:lnTo>
                    <a:pt x="11482" y="4732"/>
                  </a:lnTo>
                  <a:lnTo>
                    <a:pt x="11189" y="4329"/>
                  </a:lnTo>
                  <a:lnTo>
                    <a:pt x="10859" y="3962"/>
                  </a:lnTo>
                  <a:lnTo>
                    <a:pt x="10822" y="3852"/>
                  </a:lnTo>
                  <a:lnTo>
                    <a:pt x="10712" y="3815"/>
                  </a:lnTo>
                  <a:lnTo>
                    <a:pt x="10272" y="3375"/>
                  </a:lnTo>
                  <a:lnTo>
                    <a:pt x="10162" y="3302"/>
                  </a:lnTo>
                  <a:lnTo>
                    <a:pt x="9832" y="3082"/>
                  </a:lnTo>
                  <a:lnTo>
                    <a:pt x="9501" y="2861"/>
                  </a:lnTo>
                  <a:lnTo>
                    <a:pt x="9135" y="2678"/>
                  </a:lnTo>
                  <a:lnTo>
                    <a:pt x="8768" y="2531"/>
                  </a:lnTo>
                  <a:lnTo>
                    <a:pt x="8804" y="2458"/>
                  </a:lnTo>
                  <a:lnTo>
                    <a:pt x="8841" y="2421"/>
                  </a:lnTo>
                  <a:lnTo>
                    <a:pt x="8804" y="2348"/>
                  </a:lnTo>
                  <a:lnTo>
                    <a:pt x="9171" y="1871"/>
                  </a:lnTo>
                  <a:lnTo>
                    <a:pt x="9501" y="1394"/>
                  </a:lnTo>
                  <a:lnTo>
                    <a:pt x="9758" y="1394"/>
                  </a:lnTo>
                  <a:lnTo>
                    <a:pt x="9868" y="1358"/>
                  </a:lnTo>
                  <a:lnTo>
                    <a:pt x="9978" y="1284"/>
                  </a:lnTo>
                  <a:lnTo>
                    <a:pt x="10052" y="1211"/>
                  </a:lnTo>
                  <a:lnTo>
                    <a:pt x="10602" y="1468"/>
                  </a:lnTo>
                  <a:lnTo>
                    <a:pt x="11079" y="1798"/>
                  </a:lnTo>
                  <a:lnTo>
                    <a:pt x="11556" y="2128"/>
                  </a:lnTo>
                  <a:lnTo>
                    <a:pt x="11996" y="2531"/>
                  </a:lnTo>
                  <a:lnTo>
                    <a:pt x="12399" y="2972"/>
                  </a:lnTo>
                  <a:lnTo>
                    <a:pt x="12766" y="3412"/>
                  </a:lnTo>
                  <a:lnTo>
                    <a:pt x="13060" y="3925"/>
                  </a:lnTo>
                  <a:lnTo>
                    <a:pt x="13353" y="4439"/>
                  </a:lnTo>
                  <a:lnTo>
                    <a:pt x="13573" y="4989"/>
                  </a:lnTo>
                  <a:lnTo>
                    <a:pt x="13757" y="5539"/>
                  </a:lnTo>
                  <a:lnTo>
                    <a:pt x="13903" y="6126"/>
                  </a:lnTo>
                  <a:lnTo>
                    <a:pt x="14013" y="6713"/>
                  </a:lnTo>
                  <a:lnTo>
                    <a:pt x="14087" y="7300"/>
                  </a:lnTo>
                  <a:lnTo>
                    <a:pt x="14087" y="7887"/>
                  </a:lnTo>
                  <a:lnTo>
                    <a:pt x="14087" y="8510"/>
                  </a:lnTo>
                  <a:lnTo>
                    <a:pt x="14013" y="9097"/>
                  </a:lnTo>
                  <a:lnTo>
                    <a:pt x="13867" y="9758"/>
                  </a:lnTo>
                  <a:lnTo>
                    <a:pt x="13720" y="10381"/>
                  </a:lnTo>
                  <a:lnTo>
                    <a:pt x="13463" y="11005"/>
                  </a:lnTo>
                  <a:lnTo>
                    <a:pt x="13206" y="11592"/>
                  </a:lnTo>
                  <a:lnTo>
                    <a:pt x="12876" y="12179"/>
                  </a:lnTo>
                  <a:lnTo>
                    <a:pt x="12473" y="12692"/>
                  </a:lnTo>
                  <a:lnTo>
                    <a:pt x="12069" y="13206"/>
                  </a:lnTo>
                  <a:lnTo>
                    <a:pt x="11592" y="13683"/>
                  </a:lnTo>
                  <a:lnTo>
                    <a:pt x="11079" y="14049"/>
                  </a:lnTo>
                  <a:lnTo>
                    <a:pt x="10565" y="14416"/>
                  </a:lnTo>
                  <a:lnTo>
                    <a:pt x="9978" y="14710"/>
                  </a:lnTo>
                  <a:lnTo>
                    <a:pt x="9391" y="14966"/>
                  </a:lnTo>
                  <a:lnTo>
                    <a:pt x="8804" y="15150"/>
                  </a:lnTo>
                  <a:lnTo>
                    <a:pt x="8181" y="15260"/>
                  </a:lnTo>
                  <a:lnTo>
                    <a:pt x="7557" y="15333"/>
                  </a:lnTo>
                  <a:lnTo>
                    <a:pt x="6897" y="15370"/>
                  </a:lnTo>
                  <a:lnTo>
                    <a:pt x="6420" y="15333"/>
                  </a:lnTo>
                  <a:lnTo>
                    <a:pt x="5943" y="15296"/>
                  </a:lnTo>
                  <a:lnTo>
                    <a:pt x="5466" y="15186"/>
                  </a:lnTo>
                  <a:lnTo>
                    <a:pt x="5026" y="15076"/>
                  </a:lnTo>
                  <a:lnTo>
                    <a:pt x="4549" y="14893"/>
                  </a:lnTo>
                  <a:lnTo>
                    <a:pt x="4109" y="14673"/>
                  </a:lnTo>
                  <a:lnTo>
                    <a:pt x="3632" y="14453"/>
                  </a:lnTo>
                  <a:lnTo>
                    <a:pt x="3669" y="14416"/>
                  </a:lnTo>
                  <a:lnTo>
                    <a:pt x="3706" y="14343"/>
                  </a:lnTo>
                  <a:lnTo>
                    <a:pt x="3706" y="14269"/>
                  </a:lnTo>
                  <a:lnTo>
                    <a:pt x="3706" y="14196"/>
                  </a:lnTo>
                  <a:lnTo>
                    <a:pt x="3669" y="14123"/>
                  </a:lnTo>
                  <a:lnTo>
                    <a:pt x="3522" y="14013"/>
                  </a:lnTo>
                  <a:lnTo>
                    <a:pt x="3376" y="13939"/>
                  </a:lnTo>
                  <a:lnTo>
                    <a:pt x="3229" y="13903"/>
                  </a:lnTo>
                  <a:lnTo>
                    <a:pt x="3009" y="13903"/>
                  </a:lnTo>
                  <a:lnTo>
                    <a:pt x="2899" y="13939"/>
                  </a:lnTo>
                  <a:lnTo>
                    <a:pt x="2752" y="14013"/>
                  </a:lnTo>
                  <a:lnTo>
                    <a:pt x="2642" y="14123"/>
                  </a:lnTo>
                  <a:lnTo>
                    <a:pt x="2605" y="14269"/>
                  </a:lnTo>
                  <a:lnTo>
                    <a:pt x="2605" y="14416"/>
                  </a:lnTo>
                  <a:lnTo>
                    <a:pt x="2642" y="14563"/>
                  </a:lnTo>
                  <a:lnTo>
                    <a:pt x="2715" y="14710"/>
                  </a:lnTo>
                  <a:lnTo>
                    <a:pt x="2825" y="14820"/>
                  </a:lnTo>
                  <a:lnTo>
                    <a:pt x="2972" y="14856"/>
                  </a:lnTo>
                  <a:lnTo>
                    <a:pt x="3119" y="14893"/>
                  </a:lnTo>
                  <a:lnTo>
                    <a:pt x="3266" y="14856"/>
                  </a:lnTo>
                  <a:lnTo>
                    <a:pt x="3376" y="14746"/>
                  </a:lnTo>
                  <a:lnTo>
                    <a:pt x="3522" y="14856"/>
                  </a:lnTo>
                  <a:lnTo>
                    <a:pt x="4036" y="15150"/>
                  </a:lnTo>
                  <a:lnTo>
                    <a:pt x="4439" y="15333"/>
                  </a:lnTo>
                  <a:lnTo>
                    <a:pt x="4806" y="15480"/>
                  </a:lnTo>
                  <a:lnTo>
                    <a:pt x="4770" y="15553"/>
                  </a:lnTo>
                  <a:lnTo>
                    <a:pt x="4733" y="15590"/>
                  </a:lnTo>
                  <a:lnTo>
                    <a:pt x="4659" y="15810"/>
                  </a:lnTo>
                  <a:lnTo>
                    <a:pt x="4623" y="16030"/>
                  </a:lnTo>
                  <a:lnTo>
                    <a:pt x="4586" y="16470"/>
                  </a:lnTo>
                  <a:lnTo>
                    <a:pt x="3963" y="16654"/>
                  </a:lnTo>
                  <a:lnTo>
                    <a:pt x="3376" y="16910"/>
                  </a:lnTo>
                  <a:lnTo>
                    <a:pt x="2752" y="17167"/>
                  </a:lnTo>
                  <a:lnTo>
                    <a:pt x="2128" y="17387"/>
                  </a:lnTo>
                  <a:lnTo>
                    <a:pt x="2055" y="17424"/>
                  </a:lnTo>
                  <a:lnTo>
                    <a:pt x="2018" y="17497"/>
                  </a:lnTo>
                  <a:lnTo>
                    <a:pt x="1982" y="17571"/>
                  </a:lnTo>
                  <a:lnTo>
                    <a:pt x="1982" y="17644"/>
                  </a:lnTo>
                  <a:lnTo>
                    <a:pt x="2018" y="17717"/>
                  </a:lnTo>
                  <a:lnTo>
                    <a:pt x="2055" y="17791"/>
                  </a:lnTo>
                  <a:lnTo>
                    <a:pt x="2128" y="17828"/>
                  </a:lnTo>
                  <a:lnTo>
                    <a:pt x="2202" y="17864"/>
                  </a:lnTo>
                  <a:lnTo>
                    <a:pt x="8401" y="17901"/>
                  </a:lnTo>
                  <a:lnTo>
                    <a:pt x="8474" y="17901"/>
                  </a:lnTo>
                  <a:lnTo>
                    <a:pt x="8548" y="17864"/>
                  </a:lnTo>
                  <a:lnTo>
                    <a:pt x="8621" y="17791"/>
                  </a:lnTo>
                  <a:lnTo>
                    <a:pt x="8621" y="17717"/>
                  </a:lnTo>
                  <a:lnTo>
                    <a:pt x="8621" y="17644"/>
                  </a:lnTo>
                  <a:lnTo>
                    <a:pt x="8621" y="17571"/>
                  </a:lnTo>
                  <a:lnTo>
                    <a:pt x="8584" y="17497"/>
                  </a:lnTo>
                  <a:lnTo>
                    <a:pt x="8474" y="17424"/>
                  </a:lnTo>
                  <a:lnTo>
                    <a:pt x="8108" y="17277"/>
                  </a:lnTo>
                  <a:lnTo>
                    <a:pt x="7667" y="17167"/>
                  </a:lnTo>
                  <a:lnTo>
                    <a:pt x="7264" y="17057"/>
                  </a:lnTo>
                  <a:lnTo>
                    <a:pt x="6860" y="16947"/>
                  </a:lnTo>
                  <a:lnTo>
                    <a:pt x="6494" y="16764"/>
                  </a:lnTo>
                  <a:lnTo>
                    <a:pt x="6163" y="16544"/>
                  </a:lnTo>
                  <a:lnTo>
                    <a:pt x="5907" y="16324"/>
                  </a:lnTo>
                  <a:lnTo>
                    <a:pt x="5797" y="16214"/>
                  </a:lnTo>
                  <a:lnTo>
                    <a:pt x="5650" y="16140"/>
                  </a:lnTo>
                  <a:lnTo>
                    <a:pt x="5650" y="16103"/>
                  </a:lnTo>
                  <a:lnTo>
                    <a:pt x="5687" y="15920"/>
                  </a:lnTo>
                  <a:lnTo>
                    <a:pt x="5650" y="15737"/>
                  </a:lnTo>
                  <a:lnTo>
                    <a:pt x="6127" y="15810"/>
                  </a:lnTo>
                  <a:lnTo>
                    <a:pt x="6640" y="15847"/>
                  </a:lnTo>
                  <a:lnTo>
                    <a:pt x="7631" y="15847"/>
                  </a:lnTo>
                  <a:lnTo>
                    <a:pt x="8218" y="15773"/>
                  </a:lnTo>
                  <a:lnTo>
                    <a:pt x="8841" y="15627"/>
                  </a:lnTo>
                  <a:lnTo>
                    <a:pt x="9428" y="15480"/>
                  </a:lnTo>
                  <a:lnTo>
                    <a:pt x="10015" y="15260"/>
                  </a:lnTo>
                  <a:lnTo>
                    <a:pt x="10565" y="14966"/>
                  </a:lnTo>
                  <a:lnTo>
                    <a:pt x="11079" y="14673"/>
                  </a:lnTo>
                  <a:lnTo>
                    <a:pt x="11592" y="14306"/>
                  </a:lnTo>
                  <a:lnTo>
                    <a:pt x="12069" y="13903"/>
                  </a:lnTo>
                  <a:lnTo>
                    <a:pt x="12509" y="13462"/>
                  </a:lnTo>
                  <a:lnTo>
                    <a:pt x="12913" y="12986"/>
                  </a:lnTo>
                  <a:lnTo>
                    <a:pt x="13280" y="12472"/>
                  </a:lnTo>
                  <a:lnTo>
                    <a:pt x="13573" y="11922"/>
                  </a:lnTo>
                  <a:lnTo>
                    <a:pt x="13867" y="11372"/>
                  </a:lnTo>
                  <a:lnTo>
                    <a:pt x="14087" y="10785"/>
                  </a:lnTo>
                  <a:lnTo>
                    <a:pt x="14307" y="10198"/>
                  </a:lnTo>
                  <a:lnTo>
                    <a:pt x="14417" y="9574"/>
                  </a:lnTo>
                  <a:lnTo>
                    <a:pt x="14527" y="8951"/>
                  </a:lnTo>
                  <a:lnTo>
                    <a:pt x="14600" y="8327"/>
                  </a:lnTo>
                  <a:lnTo>
                    <a:pt x="14600" y="7703"/>
                  </a:lnTo>
                  <a:lnTo>
                    <a:pt x="14564" y="7080"/>
                  </a:lnTo>
                  <a:lnTo>
                    <a:pt x="14490" y="6456"/>
                  </a:lnTo>
                  <a:lnTo>
                    <a:pt x="14380" y="5833"/>
                  </a:lnTo>
                  <a:lnTo>
                    <a:pt x="14197" y="5209"/>
                  </a:lnTo>
                  <a:lnTo>
                    <a:pt x="13977" y="4622"/>
                  </a:lnTo>
                  <a:lnTo>
                    <a:pt x="13720" y="3999"/>
                  </a:lnTo>
                  <a:lnTo>
                    <a:pt x="13353" y="3412"/>
                  </a:lnTo>
                  <a:lnTo>
                    <a:pt x="12986" y="2861"/>
                  </a:lnTo>
                  <a:lnTo>
                    <a:pt x="12509" y="2311"/>
                  </a:lnTo>
                  <a:lnTo>
                    <a:pt x="12032" y="1834"/>
                  </a:lnTo>
                  <a:lnTo>
                    <a:pt x="11482" y="1394"/>
                  </a:lnTo>
                  <a:lnTo>
                    <a:pt x="10895" y="1027"/>
                  </a:lnTo>
                  <a:lnTo>
                    <a:pt x="10602" y="881"/>
                  </a:lnTo>
                  <a:lnTo>
                    <a:pt x="10272" y="734"/>
                  </a:lnTo>
                  <a:lnTo>
                    <a:pt x="10308" y="587"/>
                  </a:lnTo>
                  <a:lnTo>
                    <a:pt x="10308" y="441"/>
                  </a:lnTo>
                  <a:lnTo>
                    <a:pt x="10272" y="294"/>
                  </a:lnTo>
                  <a:lnTo>
                    <a:pt x="10198" y="147"/>
                  </a:lnTo>
                  <a:lnTo>
                    <a:pt x="10088" y="74"/>
                  </a:lnTo>
                  <a:lnTo>
                    <a:pt x="994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8" name="Google Shape;298;p5"/>
            <p:cNvSpPr/>
            <p:nvPr/>
          </p:nvSpPr>
          <p:spPr>
            <a:xfrm>
              <a:off x="6071400" y="1791425"/>
              <a:ext cx="402625" cy="375100"/>
            </a:xfrm>
            <a:custGeom>
              <a:avLst/>
              <a:gdLst/>
              <a:ahLst/>
              <a:cxnLst/>
              <a:rect l="l" t="t" r="r" b="b"/>
              <a:pathLst>
                <a:path w="16105" h="15004" extrusionOk="0">
                  <a:moveTo>
                    <a:pt x="13170" y="587"/>
                  </a:moveTo>
                  <a:lnTo>
                    <a:pt x="13206" y="624"/>
                  </a:lnTo>
                  <a:lnTo>
                    <a:pt x="13280" y="661"/>
                  </a:lnTo>
                  <a:lnTo>
                    <a:pt x="13353" y="697"/>
                  </a:lnTo>
                  <a:lnTo>
                    <a:pt x="13610" y="771"/>
                  </a:lnTo>
                  <a:lnTo>
                    <a:pt x="13830" y="844"/>
                  </a:lnTo>
                  <a:lnTo>
                    <a:pt x="14013" y="954"/>
                  </a:lnTo>
                  <a:lnTo>
                    <a:pt x="14160" y="1174"/>
                  </a:lnTo>
                  <a:lnTo>
                    <a:pt x="14307" y="1394"/>
                  </a:lnTo>
                  <a:lnTo>
                    <a:pt x="14343" y="1651"/>
                  </a:lnTo>
                  <a:lnTo>
                    <a:pt x="14307" y="1908"/>
                  </a:lnTo>
                  <a:lnTo>
                    <a:pt x="14233" y="2128"/>
                  </a:lnTo>
                  <a:lnTo>
                    <a:pt x="14087" y="2348"/>
                  </a:lnTo>
                  <a:lnTo>
                    <a:pt x="13903" y="2531"/>
                  </a:lnTo>
                  <a:lnTo>
                    <a:pt x="13683" y="2678"/>
                  </a:lnTo>
                  <a:lnTo>
                    <a:pt x="13463" y="2788"/>
                  </a:lnTo>
                  <a:lnTo>
                    <a:pt x="13170" y="2825"/>
                  </a:lnTo>
                  <a:lnTo>
                    <a:pt x="12840" y="2788"/>
                  </a:lnTo>
                  <a:lnTo>
                    <a:pt x="12656" y="2751"/>
                  </a:lnTo>
                  <a:lnTo>
                    <a:pt x="12546" y="2715"/>
                  </a:lnTo>
                  <a:lnTo>
                    <a:pt x="12436" y="2641"/>
                  </a:lnTo>
                  <a:lnTo>
                    <a:pt x="12363" y="2495"/>
                  </a:lnTo>
                  <a:lnTo>
                    <a:pt x="12289" y="2495"/>
                  </a:lnTo>
                  <a:lnTo>
                    <a:pt x="12253" y="2275"/>
                  </a:lnTo>
                  <a:lnTo>
                    <a:pt x="12253" y="2054"/>
                  </a:lnTo>
                  <a:lnTo>
                    <a:pt x="12253" y="1871"/>
                  </a:lnTo>
                  <a:lnTo>
                    <a:pt x="12289" y="1724"/>
                  </a:lnTo>
                  <a:lnTo>
                    <a:pt x="12399" y="1394"/>
                  </a:lnTo>
                  <a:lnTo>
                    <a:pt x="12583" y="1064"/>
                  </a:lnTo>
                  <a:lnTo>
                    <a:pt x="12840" y="807"/>
                  </a:lnTo>
                  <a:lnTo>
                    <a:pt x="12986" y="697"/>
                  </a:lnTo>
                  <a:lnTo>
                    <a:pt x="13170" y="587"/>
                  </a:lnTo>
                  <a:close/>
                  <a:moveTo>
                    <a:pt x="9061" y="3338"/>
                  </a:moveTo>
                  <a:lnTo>
                    <a:pt x="9245" y="3412"/>
                  </a:lnTo>
                  <a:lnTo>
                    <a:pt x="9245" y="3448"/>
                  </a:lnTo>
                  <a:lnTo>
                    <a:pt x="9171" y="3632"/>
                  </a:lnTo>
                  <a:lnTo>
                    <a:pt x="9171" y="3668"/>
                  </a:lnTo>
                  <a:lnTo>
                    <a:pt x="9135" y="3632"/>
                  </a:lnTo>
                  <a:lnTo>
                    <a:pt x="9061" y="3522"/>
                  </a:lnTo>
                  <a:lnTo>
                    <a:pt x="8988" y="3448"/>
                  </a:lnTo>
                  <a:lnTo>
                    <a:pt x="8988" y="3412"/>
                  </a:lnTo>
                  <a:lnTo>
                    <a:pt x="8988" y="3375"/>
                  </a:lnTo>
                  <a:lnTo>
                    <a:pt x="9061" y="3338"/>
                  </a:lnTo>
                  <a:close/>
                  <a:moveTo>
                    <a:pt x="14123" y="440"/>
                  </a:moveTo>
                  <a:lnTo>
                    <a:pt x="14233" y="477"/>
                  </a:lnTo>
                  <a:lnTo>
                    <a:pt x="14307" y="587"/>
                  </a:lnTo>
                  <a:lnTo>
                    <a:pt x="14417" y="661"/>
                  </a:lnTo>
                  <a:lnTo>
                    <a:pt x="14454" y="807"/>
                  </a:lnTo>
                  <a:lnTo>
                    <a:pt x="14527" y="807"/>
                  </a:lnTo>
                  <a:lnTo>
                    <a:pt x="14490" y="624"/>
                  </a:lnTo>
                  <a:lnTo>
                    <a:pt x="14454" y="477"/>
                  </a:lnTo>
                  <a:lnTo>
                    <a:pt x="14600" y="551"/>
                  </a:lnTo>
                  <a:lnTo>
                    <a:pt x="14784" y="624"/>
                  </a:lnTo>
                  <a:lnTo>
                    <a:pt x="14967" y="771"/>
                  </a:lnTo>
                  <a:lnTo>
                    <a:pt x="15114" y="881"/>
                  </a:lnTo>
                  <a:lnTo>
                    <a:pt x="15224" y="1064"/>
                  </a:lnTo>
                  <a:lnTo>
                    <a:pt x="15334" y="1211"/>
                  </a:lnTo>
                  <a:lnTo>
                    <a:pt x="15444" y="1578"/>
                  </a:lnTo>
                  <a:lnTo>
                    <a:pt x="15554" y="1944"/>
                  </a:lnTo>
                  <a:lnTo>
                    <a:pt x="15627" y="2385"/>
                  </a:lnTo>
                  <a:lnTo>
                    <a:pt x="15664" y="2568"/>
                  </a:lnTo>
                  <a:lnTo>
                    <a:pt x="15627" y="2788"/>
                  </a:lnTo>
                  <a:lnTo>
                    <a:pt x="15591" y="2972"/>
                  </a:lnTo>
                  <a:lnTo>
                    <a:pt x="15481" y="3118"/>
                  </a:lnTo>
                  <a:lnTo>
                    <a:pt x="15187" y="3412"/>
                  </a:lnTo>
                  <a:lnTo>
                    <a:pt x="14930" y="3595"/>
                  </a:lnTo>
                  <a:lnTo>
                    <a:pt x="14600" y="3705"/>
                  </a:lnTo>
                  <a:lnTo>
                    <a:pt x="14270" y="3779"/>
                  </a:lnTo>
                  <a:lnTo>
                    <a:pt x="13940" y="3815"/>
                  </a:lnTo>
                  <a:lnTo>
                    <a:pt x="13720" y="3779"/>
                  </a:lnTo>
                  <a:lnTo>
                    <a:pt x="13500" y="3742"/>
                  </a:lnTo>
                  <a:lnTo>
                    <a:pt x="13316" y="3668"/>
                  </a:lnTo>
                  <a:lnTo>
                    <a:pt x="13133" y="3595"/>
                  </a:lnTo>
                  <a:lnTo>
                    <a:pt x="12950" y="3485"/>
                  </a:lnTo>
                  <a:lnTo>
                    <a:pt x="12803" y="3338"/>
                  </a:lnTo>
                  <a:lnTo>
                    <a:pt x="12656" y="3192"/>
                  </a:lnTo>
                  <a:lnTo>
                    <a:pt x="12546" y="3045"/>
                  </a:lnTo>
                  <a:lnTo>
                    <a:pt x="12840" y="3118"/>
                  </a:lnTo>
                  <a:lnTo>
                    <a:pt x="13133" y="3155"/>
                  </a:lnTo>
                  <a:lnTo>
                    <a:pt x="13426" y="3118"/>
                  </a:lnTo>
                  <a:lnTo>
                    <a:pt x="13720" y="3045"/>
                  </a:lnTo>
                  <a:lnTo>
                    <a:pt x="13977" y="2935"/>
                  </a:lnTo>
                  <a:lnTo>
                    <a:pt x="14233" y="2751"/>
                  </a:lnTo>
                  <a:lnTo>
                    <a:pt x="14417" y="2495"/>
                  </a:lnTo>
                  <a:lnTo>
                    <a:pt x="14600" y="2238"/>
                  </a:lnTo>
                  <a:lnTo>
                    <a:pt x="14674" y="1981"/>
                  </a:lnTo>
                  <a:lnTo>
                    <a:pt x="14710" y="1724"/>
                  </a:lnTo>
                  <a:lnTo>
                    <a:pt x="14674" y="1468"/>
                  </a:lnTo>
                  <a:lnTo>
                    <a:pt x="14600" y="1211"/>
                  </a:lnTo>
                  <a:lnTo>
                    <a:pt x="14490" y="991"/>
                  </a:lnTo>
                  <a:lnTo>
                    <a:pt x="14343" y="771"/>
                  </a:lnTo>
                  <a:lnTo>
                    <a:pt x="14160" y="587"/>
                  </a:lnTo>
                  <a:lnTo>
                    <a:pt x="13940" y="440"/>
                  </a:lnTo>
                  <a:close/>
                  <a:moveTo>
                    <a:pt x="13757" y="0"/>
                  </a:moveTo>
                  <a:lnTo>
                    <a:pt x="13610" y="74"/>
                  </a:lnTo>
                  <a:lnTo>
                    <a:pt x="13353" y="110"/>
                  </a:lnTo>
                  <a:lnTo>
                    <a:pt x="13133" y="147"/>
                  </a:lnTo>
                  <a:lnTo>
                    <a:pt x="12913" y="257"/>
                  </a:lnTo>
                  <a:lnTo>
                    <a:pt x="12729" y="404"/>
                  </a:lnTo>
                  <a:lnTo>
                    <a:pt x="12509" y="551"/>
                  </a:lnTo>
                  <a:lnTo>
                    <a:pt x="12363" y="734"/>
                  </a:lnTo>
                  <a:lnTo>
                    <a:pt x="12216" y="917"/>
                  </a:lnTo>
                  <a:lnTo>
                    <a:pt x="12069" y="1137"/>
                  </a:lnTo>
                  <a:lnTo>
                    <a:pt x="11996" y="1321"/>
                  </a:lnTo>
                  <a:lnTo>
                    <a:pt x="11922" y="1578"/>
                  </a:lnTo>
                  <a:lnTo>
                    <a:pt x="11849" y="1798"/>
                  </a:lnTo>
                  <a:lnTo>
                    <a:pt x="11849" y="2054"/>
                  </a:lnTo>
                  <a:lnTo>
                    <a:pt x="11849" y="2275"/>
                  </a:lnTo>
                  <a:lnTo>
                    <a:pt x="11886" y="2531"/>
                  </a:lnTo>
                  <a:lnTo>
                    <a:pt x="11959" y="2751"/>
                  </a:lnTo>
                  <a:lnTo>
                    <a:pt x="12033" y="2972"/>
                  </a:lnTo>
                  <a:lnTo>
                    <a:pt x="12143" y="3192"/>
                  </a:lnTo>
                  <a:lnTo>
                    <a:pt x="12253" y="3375"/>
                  </a:lnTo>
                  <a:lnTo>
                    <a:pt x="12399" y="3558"/>
                  </a:lnTo>
                  <a:lnTo>
                    <a:pt x="12583" y="3705"/>
                  </a:lnTo>
                  <a:lnTo>
                    <a:pt x="12766" y="3852"/>
                  </a:lnTo>
                  <a:lnTo>
                    <a:pt x="12986" y="3999"/>
                  </a:lnTo>
                  <a:lnTo>
                    <a:pt x="13206" y="4072"/>
                  </a:lnTo>
                  <a:lnTo>
                    <a:pt x="13426" y="4145"/>
                  </a:lnTo>
                  <a:lnTo>
                    <a:pt x="13683" y="4219"/>
                  </a:lnTo>
                  <a:lnTo>
                    <a:pt x="14123" y="4219"/>
                  </a:lnTo>
                  <a:lnTo>
                    <a:pt x="14564" y="4145"/>
                  </a:lnTo>
                  <a:lnTo>
                    <a:pt x="15004" y="3999"/>
                  </a:lnTo>
                  <a:lnTo>
                    <a:pt x="15371" y="3779"/>
                  </a:lnTo>
                  <a:lnTo>
                    <a:pt x="15591" y="3632"/>
                  </a:lnTo>
                  <a:lnTo>
                    <a:pt x="15737" y="3448"/>
                  </a:lnTo>
                  <a:lnTo>
                    <a:pt x="15884" y="3265"/>
                  </a:lnTo>
                  <a:lnTo>
                    <a:pt x="15994" y="3045"/>
                  </a:lnTo>
                  <a:lnTo>
                    <a:pt x="16067" y="2788"/>
                  </a:lnTo>
                  <a:lnTo>
                    <a:pt x="16104" y="2495"/>
                  </a:lnTo>
                  <a:lnTo>
                    <a:pt x="16067" y="2238"/>
                  </a:lnTo>
                  <a:lnTo>
                    <a:pt x="15994" y="1981"/>
                  </a:lnTo>
                  <a:lnTo>
                    <a:pt x="15884" y="1431"/>
                  </a:lnTo>
                  <a:lnTo>
                    <a:pt x="15774" y="1174"/>
                  </a:lnTo>
                  <a:lnTo>
                    <a:pt x="15664" y="954"/>
                  </a:lnTo>
                  <a:lnTo>
                    <a:pt x="15517" y="734"/>
                  </a:lnTo>
                  <a:lnTo>
                    <a:pt x="15371" y="551"/>
                  </a:lnTo>
                  <a:lnTo>
                    <a:pt x="15150" y="367"/>
                  </a:lnTo>
                  <a:lnTo>
                    <a:pt x="14930" y="220"/>
                  </a:lnTo>
                  <a:lnTo>
                    <a:pt x="14637" y="74"/>
                  </a:lnTo>
                  <a:lnTo>
                    <a:pt x="14270" y="0"/>
                  </a:lnTo>
                  <a:close/>
                  <a:moveTo>
                    <a:pt x="11115" y="4549"/>
                  </a:moveTo>
                  <a:lnTo>
                    <a:pt x="11446" y="4842"/>
                  </a:lnTo>
                  <a:lnTo>
                    <a:pt x="11299" y="4952"/>
                  </a:lnTo>
                  <a:lnTo>
                    <a:pt x="11115" y="4916"/>
                  </a:lnTo>
                  <a:lnTo>
                    <a:pt x="10932" y="4916"/>
                  </a:lnTo>
                  <a:lnTo>
                    <a:pt x="10639" y="4952"/>
                  </a:lnTo>
                  <a:lnTo>
                    <a:pt x="10859" y="4732"/>
                  </a:lnTo>
                  <a:lnTo>
                    <a:pt x="11115" y="4549"/>
                  </a:lnTo>
                  <a:close/>
                  <a:moveTo>
                    <a:pt x="6860" y="3632"/>
                  </a:moveTo>
                  <a:lnTo>
                    <a:pt x="7007" y="3668"/>
                  </a:lnTo>
                  <a:lnTo>
                    <a:pt x="7044" y="3705"/>
                  </a:lnTo>
                  <a:lnTo>
                    <a:pt x="7044" y="3742"/>
                  </a:lnTo>
                  <a:lnTo>
                    <a:pt x="7044" y="3779"/>
                  </a:lnTo>
                  <a:lnTo>
                    <a:pt x="7080" y="3852"/>
                  </a:lnTo>
                  <a:lnTo>
                    <a:pt x="7191" y="3889"/>
                  </a:lnTo>
                  <a:lnTo>
                    <a:pt x="7374" y="3889"/>
                  </a:lnTo>
                  <a:lnTo>
                    <a:pt x="7411" y="3925"/>
                  </a:lnTo>
                  <a:lnTo>
                    <a:pt x="7447" y="4035"/>
                  </a:lnTo>
                  <a:lnTo>
                    <a:pt x="7484" y="4145"/>
                  </a:lnTo>
                  <a:lnTo>
                    <a:pt x="7484" y="4255"/>
                  </a:lnTo>
                  <a:lnTo>
                    <a:pt x="7447" y="4512"/>
                  </a:lnTo>
                  <a:lnTo>
                    <a:pt x="7374" y="4769"/>
                  </a:lnTo>
                  <a:lnTo>
                    <a:pt x="7227" y="5026"/>
                  </a:lnTo>
                  <a:lnTo>
                    <a:pt x="7154" y="5136"/>
                  </a:lnTo>
                  <a:lnTo>
                    <a:pt x="7044" y="5209"/>
                  </a:lnTo>
                  <a:lnTo>
                    <a:pt x="6934" y="5246"/>
                  </a:lnTo>
                  <a:lnTo>
                    <a:pt x="6787" y="5246"/>
                  </a:lnTo>
                  <a:lnTo>
                    <a:pt x="6787" y="4989"/>
                  </a:lnTo>
                  <a:lnTo>
                    <a:pt x="6750" y="4769"/>
                  </a:lnTo>
                  <a:lnTo>
                    <a:pt x="6640" y="4549"/>
                  </a:lnTo>
                  <a:lnTo>
                    <a:pt x="6494" y="4329"/>
                  </a:lnTo>
                  <a:lnTo>
                    <a:pt x="6310" y="4145"/>
                  </a:lnTo>
                  <a:lnTo>
                    <a:pt x="6090" y="4035"/>
                  </a:lnTo>
                  <a:lnTo>
                    <a:pt x="6090" y="3925"/>
                  </a:lnTo>
                  <a:lnTo>
                    <a:pt x="6163" y="3852"/>
                  </a:lnTo>
                  <a:lnTo>
                    <a:pt x="6237" y="3779"/>
                  </a:lnTo>
                  <a:lnTo>
                    <a:pt x="6347" y="3742"/>
                  </a:lnTo>
                  <a:lnTo>
                    <a:pt x="6567" y="3705"/>
                  </a:lnTo>
                  <a:lnTo>
                    <a:pt x="6860" y="3632"/>
                  </a:lnTo>
                  <a:close/>
                  <a:moveTo>
                    <a:pt x="6530" y="3192"/>
                  </a:moveTo>
                  <a:lnTo>
                    <a:pt x="6494" y="3228"/>
                  </a:lnTo>
                  <a:lnTo>
                    <a:pt x="6457" y="3302"/>
                  </a:lnTo>
                  <a:lnTo>
                    <a:pt x="6457" y="3338"/>
                  </a:lnTo>
                  <a:lnTo>
                    <a:pt x="6457" y="3412"/>
                  </a:lnTo>
                  <a:lnTo>
                    <a:pt x="6200" y="3485"/>
                  </a:lnTo>
                  <a:lnTo>
                    <a:pt x="5980" y="3558"/>
                  </a:lnTo>
                  <a:lnTo>
                    <a:pt x="5797" y="3742"/>
                  </a:lnTo>
                  <a:lnTo>
                    <a:pt x="5760" y="3815"/>
                  </a:lnTo>
                  <a:lnTo>
                    <a:pt x="5687" y="3925"/>
                  </a:lnTo>
                  <a:lnTo>
                    <a:pt x="5687" y="4035"/>
                  </a:lnTo>
                  <a:lnTo>
                    <a:pt x="5687" y="4072"/>
                  </a:lnTo>
                  <a:lnTo>
                    <a:pt x="5797" y="4219"/>
                  </a:lnTo>
                  <a:lnTo>
                    <a:pt x="5907" y="4292"/>
                  </a:lnTo>
                  <a:lnTo>
                    <a:pt x="6053" y="4365"/>
                  </a:lnTo>
                  <a:lnTo>
                    <a:pt x="6163" y="4439"/>
                  </a:lnTo>
                  <a:lnTo>
                    <a:pt x="6274" y="4512"/>
                  </a:lnTo>
                  <a:lnTo>
                    <a:pt x="6347" y="4622"/>
                  </a:lnTo>
                  <a:lnTo>
                    <a:pt x="6420" y="4769"/>
                  </a:lnTo>
                  <a:lnTo>
                    <a:pt x="6494" y="5026"/>
                  </a:lnTo>
                  <a:lnTo>
                    <a:pt x="6457" y="5282"/>
                  </a:lnTo>
                  <a:lnTo>
                    <a:pt x="6494" y="5392"/>
                  </a:lnTo>
                  <a:lnTo>
                    <a:pt x="6530" y="5466"/>
                  </a:lnTo>
                  <a:lnTo>
                    <a:pt x="6750" y="5539"/>
                  </a:lnTo>
                  <a:lnTo>
                    <a:pt x="6934" y="5539"/>
                  </a:lnTo>
                  <a:lnTo>
                    <a:pt x="7117" y="5503"/>
                  </a:lnTo>
                  <a:lnTo>
                    <a:pt x="7264" y="5429"/>
                  </a:lnTo>
                  <a:lnTo>
                    <a:pt x="7411" y="5282"/>
                  </a:lnTo>
                  <a:lnTo>
                    <a:pt x="7521" y="5136"/>
                  </a:lnTo>
                  <a:lnTo>
                    <a:pt x="7631" y="4952"/>
                  </a:lnTo>
                  <a:lnTo>
                    <a:pt x="7704" y="4769"/>
                  </a:lnTo>
                  <a:lnTo>
                    <a:pt x="7741" y="4585"/>
                  </a:lnTo>
                  <a:lnTo>
                    <a:pt x="7777" y="4365"/>
                  </a:lnTo>
                  <a:lnTo>
                    <a:pt x="7777" y="4145"/>
                  </a:lnTo>
                  <a:lnTo>
                    <a:pt x="7777" y="3925"/>
                  </a:lnTo>
                  <a:lnTo>
                    <a:pt x="7704" y="3779"/>
                  </a:lnTo>
                  <a:lnTo>
                    <a:pt x="7631" y="3668"/>
                  </a:lnTo>
                  <a:lnTo>
                    <a:pt x="7484" y="3595"/>
                  </a:lnTo>
                  <a:lnTo>
                    <a:pt x="7337" y="3595"/>
                  </a:lnTo>
                  <a:lnTo>
                    <a:pt x="7301" y="3485"/>
                  </a:lnTo>
                  <a:lnTo>
                    <a:pt x="7227" y="3448"/>
                  </a:lnTo>
                  <a:lnTo>
                    <a:pt x="7044" y="3375"/>
                  </a:lnTo>
                  <a:lnTo>
                    <a:pt x="6824" y="3302"/>
                  </a:lnTo>
                  <a:lnTo>
                    <a:pt x="6677" y="3228"/>
                  </a:lnTo>
                  <a:lnTo>
                    <a:pt x="6567" y="3192"/>
                  </a:lnTo>
                  <a:close/>
                  <a:moveTo>
                    <a:pt x="11739" y="5136"/>
                  </a:moveTo>
                  <a:lnTo>
                    <a:pt x="12179" y="5686"/>
                  </a:lnTo>
                  <a:lnTo>
                    <a:pt x="11776" y="5796"/>
                  </a:lnTo>
                  <a:lnTo>
                    <a:pt x="11409" y="6016"/>
                  </a:lnTo>
                  <a:lnTo>
                    <a:pt x="11042" y="6236"/>
                  </a:lnTo>
                  <a:lnTo>
                    <a:pt x="10895" y="6383"/>
                  </a:lnTo>
                  <a:lnTo>
                    <a:pt x="10785" y="6566"/>
                  </a:lnTo>
                  <a:lnTo>
                    <a:pt x="10749" y="6640"/>
                  </a:lnTo>
                  <a:lnTo>
                    <a:pt x="10785" y="6676"/>
                  </a:lnTo>
                  <a:lnTo>
                    <a:pt x="10859" y="6713"/>
                  </a:lnTo>
                  <a:lnTo>
                    <a:pt x="10932" y="6713"/>
                  </a:lnTo>
                  <a:lnTo>
                    <a:pt x="11262" y="6493"/>
                  </a:lnTo>
                  <a:lnTo>
                    <a:pt x="11556" y="6310"/>
                  </a:lnTo>
                  <a:lnTo>
                    <a:pt x="11849" y="6199"/>
                  </a:lnTo>
                  <a:lnTo>
                    <a:pt x="12143" y="6089"/>
                  </a:lnTo>
                  <a:lnTo>
                    <a:pt x="12253" y="6053"/>
                  </a:lnTo>
                  <a:lnTo>
                    <a:pt x="12363" y="6016"/>
                  </a:lnTo>
                  <a:lnTo>
                    <a:pt x="12399" y="5979"/>
                  </a:lnTo>
                  <a:lnTo>
                    <a:pt x="12619" y="6456"/>
                  </a:lnTo>
                  <a:lnTo>
                    <a:pt x="12840" y="6896"/>
                  </a:lnTo>
                  <a:lnTo>
                    <a:pt x="12803" y="6933"/>
                  </a:lnTo>
                  <a:lnTo>
                    <a:pt x="12326" y="7043"/>
                  </a:lnTo>
                  <a:lnTo>
                    <a:pt x="11812" y="7117"/>
                  </a:lnTo>
                  <a:lnTo>
                    <a:pt x="11299" y="7117"/>
                  </a:lnTo>
                  <a:lnTo>
                    <a:pt x="10749" y="7080"/>
                  </a:lnTo>
                  <a:lnTo>
                    <a:pt x="10675" y="7117"/>
                  </a:lnTo>
                  <a:lnTo>
                    <a:pt x="10639" y="7153"/>
                  </a:lnTo>
                  <a:lnTo>
                    <a:pt x="10639" y="7227"/>
                  </a:lnTo>
                  <a:lnTo>
                    <a:pt x="10712" y="7300"/>
                  </a:lnTo>
                  <a:lnTo>
                    <a:pt x="10932" y="7373"/>
                  </a:lnTo>
                  <a:lnTo>
                    <a:pt x="11189" y="7447"/>
                  </a:lnTo>
                  <a:lnTo>
                    <a:pt x="11702" y="7483"/>
                  </a:lnTo>
                  <a:lnTo>
                    <a:pt x="11959" y="7483"/>
                  </a:lnTo>
                  <a:lnTo>
                    <a:pt x="12216" y="7447"/>
                  </a:lnTo>
                  <a:lnTo>
                    <a:pt x="12583" y="7373"/>
                  </a:lnTo>
                  <a:lnTo>
                    <a:pt x="12693" y="7373"/>
                  </a:lnTo>
                  <a:lnTo>
                    <a:pt x="12766" y="7337"/>
                  </a:lnTo>
                  <a:lnTo>
                    <a:pt x="12803" y="7410"/>
                  </a:lnTo>
                  <a:lnTo>
                    <a:pt x="12840" y="7447"/>
                  </a:lnTo>
                  <a:lnTo>
                    <a:pt x="12876" y="7483"/>
                  </a:lnTo>
                  <a:lnTo>
                    <a:pt x="12986" y="7520"/>
                  </a:lnTo>
                  <a:lnTo>
                    <a:pt x="13023" y="7777"/>
                  </a:lnTo>
                  <a:lnTo>
                    <a:pt x="13060" y="8070"/>
                  </a:lnTo>
                  <a:lnTo>
                    <a:pt x="12986" y="8107"/>
                  </a:lnTo>
                  <a:lnTo>
                    <a:pt x="12693" y="7997"/>
                  </a:lnTo>
                  <a:lnTo>
                    <a:pt x="12473" y="7887"/>
                  </a:lnTo>
                  <a:lnTo>
                    <a:pt x="12253" y="7777"/>
                  </a:lnTo>
                  <a:lnTo>
                    <a:pt x="11886" y="7777"/>
                  </a:lnTo>
                  <a:lnTo>
                    <a:pt x="11776" y="7813"/>
                  </a:lnTo>
                  <a:lnTo>
                    <a:pt x="11226" y="7777"/>
                  </a:lnTo>
                  <a:lnTo>
                    <a:pt x="10895" y="7740"/>
                  </a:lnTo>
                  <a:lnTo>
                    <a:pt x="10749" y="7740"/>
                  </a:lnTo>
                  <a:lnTo>
                    <a:pt x="10675" y="7703"/>
                  </a:lnTo>
                  <a:lnTo>
                    <a:pt x="10565" y="7483"/>
                  </a:lnTo>
                  <a:lnTo>
                    <a:pt x="10529" y="7483"/>
                  </a:lnTo>
                  <a:lnTo>
                    <a:pt x="10529" y="7520"/>
                  </a:lnTo>
                  <a:lnTo>
                    <a:pt x="10529" y="7887"/>
                  </a:lnTo>
                  <a:lnTo>
                    <a:pt x="10529" y="7960"/>
                  </a:lnTo>
                  <a:lnTo>
                    <a:pt x="10602" y="7997"/>
                  </a:lnTo>
                  <a:lnTo>
                    <a:pt x="11042" y="8107"/>
                  </a:lnTo>
                  <a:lnTo>
                    <a:pt x="11482" y="8144"/>
                  </a:lnTo>
                  <a:lnTo>
                    <a:pt x="11482" y="8327"/>
                  </a:lnTo>
                  <a:lnTo>
                    <a:pt x="11519" y="8474"/>
                  </a:lnTo>
                  <a:lnTo>
                    <a:pt x="11592" y="8547"/>
                  </a:lnTo>
                  <a:lnTo>
                    <a:pt x="11629" y="8584"/>
                  </a:lnTo>
                  <a:lnTo>
                    <a:pt x="11776" y="8657"/>
                  </a:lnTo>
                  <a:lnTo>
                    <a:pt x="11959" y="8767"/>
                  </a:lnTo>
                  <a:lnTo>
                    <a:pt x="11409" y="8657"/>
                  </a:lnTo>
                  <a:lnTo>
                    <a:pt x="10969" y="8474"/>
                  </a:lnTo>
                  <a:lnTo>
                    <a:pt x="10712" y="8437"/>
                  </a:lnTo>
                  <a:lnTo>
                    <a:pt x="10455" y="8400"/>
                  </a:lnTo>
                  <a:lnTo>
                    <a:pt x="10198" y="8217"/>
                  </a:lnTo>
                  <a:lnTo>
                    <a:pt x="10052" y="8180"/>
                  </a:lnTo>
                  <a:lnTo>
                    <a:pt x="9942" y="8144"/>
                  </a:lnTo>
                  <a:lnTo>
                    <a:pt x="9722" y="8180"/>
                  </a:lnTo>
                  <a:lnTo>
                    <a:pt x="9575" y="8254"/>
                  </a:lnTo>
                  <a:lnTo>
                    <a:pt x="9465" y="8364"/>
                  </a:lnTo>
                  <a:lnTo>
                    <a:pt x="9355" y="8510"/>
                  </a:lnTo>
                  <a:lnTo>
                    <a:pt x="9245" y="8584"/>
                  </a:lnTo>
                  <a:lnTo>
                    <a:pt x="9098" y="8620"/>
                  </a:lnTo>
                  <a:lnTo>
                    <a:pt x="8841" y="8584"/>
                  </a:lnTo>
                  <a:lnTo>
                    <a:pt x="8621" y="8620"/>
                  </a:lnTo>
                  <a:lnTo>
                    <a:pt x="8401" y="8694"/>
                  </a:lnTo>
                  <a:lnTo>
                    <a:pt x="8181" y="8804"/>
                  </a:lnTo>
                  <a:lnTo>
                    <a:pt x="7924" y="8804"/>
                  </a:lnTo>
                  <a:lnTo>
                    <a:pt x="7851" y="8767"/>
                  </a:lnTo>
                  <a:lnTo>
                    <a:pt x="7814" y="8730"/>
                  </a:lnTo>
                  <a:lnTo>
                    <a:pt x="7814" y="8694"/>
                  </a:lnTo>
                  <a:lnTo>
                    <a:pt x="7887" y="8620"/>
                  </a:lnTo>
                  <a:lnTo>
                    <a:pt x="7998" y="8510"/>
                  </a:lnTo>
                  <a:lnTo>
                    <a:pt x="8144" y="8437"/>
                  </a:lnTo>
                  <a:lnTo>
                    <a:pt x="8401" y="8327"/>
                  </a:lnTo>
                  <a:lnTo>
                    <a:pt x="8731" y="8180"/>
                  </a:lnTo>
                  <a:lnTo>
                    <a:pt x="8915" y="8070"/>
                  </a:lnTo>
                  <a:lnTo>
                    <a:pt x="9025" y="7924"/>
                  </a:lnTo>
                  <a:lnTo>
                    <a:pt x="9135" y="7777"/>
                  </a:lnTo>
                  <a:lnTo>
                    <a:pt x="9208" y="7630"/>
                  </a:lnTo>
                  <a:lnTo>
                    <a:pt x="9208" y="7447"/>
                  </a:lnTo>
                  <a:lnTo>
                    <a:pt x="9171" y="7227"/>
                  </a:lnTo>
                  <a:lnTo>
                    <a:pt x="9098" y="7117"/>
                  </a:lnTo>
                  <a:lnTo>
                    <a:pt x="8988" y="7006"/>
                  </a:lnTo>
                  <a:lnTo>
                    <a:pt x="8841" y="6896"/>
                  </a:lnTo>
                  <a:lnTo>
                    <a:pt x="8694" y="6860"/>
                  </a:lnTo>
                  <a:lnTo>
                    <a:pt x="8548" y="6823"/>
                  </a:lnTo>
                  <a:lnTo>
                    <a:pt x="8401" y="6823"/>
                  </a:lnTo>
                  <a:lnTo>
                    <a:pt x="8254" y="6860"/>
                  </a:lnTo>
                  <a:lnTo>
                    <a:pt x="8108" y="6933"/>
                  </a:lnTo>
                  <a:lnTo>
                    <a:pt x="7924" y="7117"/>
                  </a:lnTo>
                  <a:lnTo>
                    <a:pt x="7924" y="7117"/>
                  </a:lnTo>
                  <a:lnTo>
                    <a:pt x="7998" y="6970"/>
                  </a:lnTo>
                  <a:lnTo>
                    <a:pt x="8108" y="6860"/>
                  </a:lnTo>
                  <a:lnTo>
                    <a:pt x="8291" y="6603"/>
                  </a:lnTo>
                  <a:lnTo>
                    <a:pt x="8511" y="6383"/>
                  </a:lnTo>
                  <a:lnTo>
                    <a:pt x="8768" y="6126"/>
                  </a:lnTo>
                  <a:lnTo>
                    <a:pt x="8951" y="5943"/>
                  </a:lnTo>
                  <a:lnTo>
                    <a:pt x="9135" y="5796"/>
                  </a:lnTo>
                  <a:lnTo>
                    <a:pt x="9171" y="5796"/>
                  </a:lnTo>
                  <a:lnTo>
                    <a:pt x="9391" y="5759"/>
                  </a:lnTo>
                  <a:lnTo>
                    <a:pt x="9612" y="5686"/>
                  </a:lnTo>
                  <a:lnTo>
                    <a:pt x="10052" y="5539"/>
                  </a:lnTo>
                  <a:lnTo>
                    <a:pt x="10455" y="5356"/>
                  </a:lnTo>
                  <a:lnTo>
                    <a:pt x="10639" y="5282"/>
                  </a:lnTo>
                  <a:lnTo>
                    <a:pt x="10895" y="5246"/>
                  </a:lnTo>
                  <a:lnTo>
                    <a:pt x="10895" y="5246"/>
                  </a:lnTo>
                  <a:lnTo>
                    <a:pt x="10602" y="5503"/>
                  </a:lnTo>
                  <a:lnTo>
                    <a:pt x="10492" y="5649"/>
                  </a:lnTo>
                  <a:lnTo>
                    <a:pt x="10419" y="5833"/>
                  </a:lnTo>
                  <a:lnTo>
                    <a:pt x="10455" y="5869"/>
                  </a:lnTo>
                  <a:lnTo>
                    <a:pt x="10639" y="5796"/>
                  </a:lnTo>
                  <a:lnTo>
                    <a:pt x="10822" y="5723"/>
                  </a:lnTo>
                  <a:lnTo>
                    <a:pt x="11152" y="5503"/>
                  </a:lnTo>
                  <a:lnTo>
                    <a:pt x="11739" y="5136"/>
                  </a:lnTo>
                  <a:close/>
                  <a:moveTo>
                    <a:pt x="11996" y="8254"/>
                  </a:moveTo>
                  <a:lnTo>
                    <a:pt x="12546" y="8400"/>
                  </a:lnTo>
                  <a:lnTo>
                    <a:pt x="12729" y="8584"/>
                  </a:lnTo>
                  <a:lnTo>
                    <a:pt x="12803" y="8620"/>
                  </a:lnTo>
                  <a:lnTo>
                    <a:pt x="12876" y="8657"/>
                  </a:lnTo>
                  <a:lnTo>
                    <a:pt x="12950" y="8620"/>
                  </a:lnTo>
                  <a:lnTo>
                    <a:pt x="13023" y="8584"/>
                  </a:lnTo>
                  <a:lnTo>
                    <a:pt x="12950" y="9024"/>
                  </a:lnTo>
                  <a:lnTo>
                    <a:pt x="12509" y="8914"/>
                  </a:lnTo>
                  <a:lnTo>
                    <a:pt x="12399" y="8657"/>
                  </a:lnTo>
                  <a:lnTo>
                    <a:pt x="12216" y="8474"/>
                  </a:lnTo>
                  <a:lnTo>
                    <a:pt x="12033" y="8327"/>
                  </a:lnTo>
                  <a:lnTo>
                    <a:pt x="11959" y="8290"/>
                  </a:lnTo>
                  <a:lnTo>
                    <a:pt x="11996" y="8254"/>
                  </a:lnTo>
                  <a:close/>
                  <a:moveTo>
                    <a:pt x="10932" y="8841"/>
                  </a:moveTo>
                  <a:lnTo>
                    <a:pt x="11519" y="9097"/>
                  </a:lnTo>
                  <a:lnTo>
                    <a:pt x="12106" y="9244"/>
                  </a:lnTo>
                  <a:lnTo>
                    <a:pt x="12033" y="9391"/>
                  </a:lnTo>
                  <a:lnTo>
                    <a:pt x="11922" y="9537"/>
                  </a:lnTo>
                  <a:lnTo>
                    <a:pt x="11776" y="9611"/>
                  </a:lnTo>
                  <a:lnTo>
                    <a:pt x="11702" y="9611"/>
                  </a:lnTo>
                  <a:lnTo>
                    <a:pt x="11629" y="9574"/>
                  </a:lnTo>
                  <a:lnTo>
                    <a:pt x="11519" y="9537"/>
                  </a:lnTo>
                  <a:lnTo>
                    <a:pt x="11409" y="9427"/>
                  </a:lnTo>
                  <a:lnTo>
                    <a:pt x="11226" y="9244"/>
                  </a:lnTo>
                  <a:lnTo>
                    <a:pt x="10932" y="8841"/>
                  </a:lnTo>
                  <a:close/>
                  <a:moveTo>
                    <a:pt x="12509" y="9354"/>
                  </a:moveTo>
                  <a:lnTo>
                    <a:pt x="12876" y="9391"/>
                  </a:lnTo>
                  <a:lnTo>
                    <a:pt x="12656" y="10161"/>
                  </a:lnTo>
                  <a:lnTo>
                    <a:pt x="12583" y="10088"/>
                  </a:lnTo>
                  <a:lnTo>
                    <a:pt x="12363" y="10088"/>
                  </a:lnTo>
                  <a:lnTo>
                    <a:pt x="12216" y="10051"/>
                  </a:lnTo>
                  <a:lnTo>
                    <a:pt x="11886" y="9978"/>
                  </a:lnTo>
                  <a:lnTo>
                    <a:pt x="12106" y="9868"/>
                  </a:lnTo>
                  <a:lnTo>
                    <a:pt x="12289" y="9758"/>
                  </a:lnTo>
                  <a:lnTo>
                    <a:pt x="12399" y="9574"/>
                  </a:lnTo>
                  <a:lnTo>
                    <a:pt x="12509" y="9354"/>
                  </a:lnTo>
                  <a:close/>
                  <a:moveTo>
                    <a:pt x="10382" y="9721"/>
                  </a:moveTo>
                  <a:lnTo>
                    <a:pt x="11409" y="10161"/>
                  </a:lnTo>
                  <a:lnTo>
                    <a:pt x="11922" y="10381"/>
                  </a:lnTo>
                  <a:lnTo>
                    <a:pt x="12253" y="10491"/>
                  </a:lnTo>
                  <a:lnTo>
                    <a:pt x="12399" y="10491"/>
                  </a:lnTo>
                  <a:lnTo>
                    <a:pt x="12509" y="10455"/>
                  </a:lnTo>
                  <a:lnTo>
                    <a:pt x="12326" y="10968"/>
                  </a:lnTo>
                  <a:lnTo>
                    <a:pt x="12033" y="10858"/>
                  </a:lnTo>
                  <a:lnTo>
                    <a:pt x="11886" y="10785"/>
                  </a:lnTo>
                  <a:lnTo>
                    <a:pt x="11776" y="10711"/>
                  </a:lnTo>
                  <a:lnTo>
                    <a:pt x="11519" y="10528"/>
                  </a:lnTo>
                  <a:lnTo>
                    <a:pt x="11409" y="10418"/>
                  </a:lnTo>
                  <a:lnTo>
                    <a:pt x="11262" y="10344"/>
                  </a:lnTo>
                  <a:lnTo>
                    <a:pt x="11079" y="10308"/>
                  </a:lnTo>
                  <a:lnTo>
                    <a:pt x="10895" y="10271"/>
                  </a:lnTo>
                  <a:lnTo>
                    <a:pt x="10492" y="10234"/>
                  </a:lnTo>
                  <a:lnTo>
                    <a:pt x="10455" y="9978"/>
                  </a:lnTo>
                  <a:lnTo>
                    <a:pt x="10382" y="9721"/>
                  </a:lnTo>
                  <a:close/>
                  <a:moveTo>
                    <a:pt x="10455" y="10528"/>
                  </a:moveTo>
                  <a:lnTo>
                    <a:pt x="10785" y="10601"/>
                  </a:lnTo>
                  <a:lnTo>
                    <a:pt x="10969" y="10638"/>
                  </a:lnTo>
                  <a:lnTo>
                    <a:pt x="11115" y="10711"/>
                  </a:lnTo>
                  <a:lnTo>
                    <a:pt x="11336" y="10821"/>
                  </a:lnTo>
                  <a:lnTo>
                    <a:pt x="11519" y="10968"/>
                  </a:lnTo>
                  <a:lnTo>
                    <a:pt x="11702" y="11115"/>
                  </a:lnTo>
                  <a:lnTo>
                    <a:pt x="11886" y="11262"/>
                  </a:lnTo>
                  <a:lnTo>
                    <a:pt x="12106" y="11335"/>
                  </a:lnTo>
                  <a:lnTo>
                    <a:pt x="11739" y="11922"/>
                  </a:lnTo>
                  <a:lnTo>
                    <a:pt x="11629" y="11922"/>
                  </a:lnTo>
                  <a:lnTo>
                    <a:pt x="11482" y="11885"/>
                  </a:lnTo>
                  <a:lnTo>
                    <a:pt x="11226" y="11738"/>
                  </a:lnTo>
                  <a:lnTo>
                    <a:pt x="10565" y="11482"/>
                  </a:lnTo>
                  <a:lnTo>
                    <a:pt x="10272" y="11335"/>
                  </a:lnTo>
                  <a:lnTo>
                    <a:pt x="10382" y="10968"/>
                  </a:lnTo>
                  <a:lnTo>
                    <a:pt x="10455" y="10601"/>
                  </a:lnTo>
                  <a:lnTo>
                    <a:pt x="10455" y="10528"/>
                  </a:lnTo>
                  <a:close/>
                  <a:moveTo>
                    <a:pt x="10125" y="11665"/>
                  </a:moveTo>
                  <a:lnTo>
                    <a:pt x="10785" y="11958"/>
                  </a:lnTo>
                  <a:lnTo>
                    <a:pt x="11115" y="12142"/>
                  </a:lnTo>
                  <a:lnTo>
                    <a:pt x="11299" y="12215"/>
                  </a:lnTo>
                  <a:lnTo>
                    <a:pt x="11482" y="12289"/>
                  </a:lnTo>
                  <a:lnTo>
                    <a:pt x="11226" y="12655"/>
                  </a:lnTo>
                  <a:lnTo>
                    <a:pt x="10895" y="12545"/>
                  </a:lnTo>
                  <a:lnTo>
                    <a:pt x="10455" y="12399"/>
                  </a:lnTo>
                  <a:lnTo>
                    <a:pt x="10052" y="12252"/>
                  </a:lnTo>
                  <a:lnTo>
                    <a:pt x="9868" y="12142"/>
                  </a:lnTo>
                  <a:lnTo>
                    <a:pt x="10125" y="11665"/>
                  </a:lnTo>
                  <a:close/>
                  <a:moveTo>
                    <a:pt x="9355" y="9574"/>
                  </a:moveTo>
                  <a:lnTo>
                    <a:pt x="9575" y="9611"/>
                  </a:lnTo>
                  <a:lnTo>
                    <a:pt x="9795" y="9648"/>
                  </a:lnTo>
                  <a:lnTo>
                    <a:pt x="9978" y="9758"/>
                  </a:lnTo>
                  <a:lnTo>
                    <a:pt x="10052" y="9868"/>
                  </a:lnTo>
                  <a:lnTo>
                    <a:pt x="10088" y="9941"/>
                  </a:lnTo>
                  <a:lnTo>
                    <a:pt x="10125" y="10088"/>
                  </a:lnTo>
                  <a:lnTo>
                    <a:pt x="10125" y="10198"/>
                  </a:lnTo>
                  <a:lnTo>
                    <a:pt x="9832" y="10161"/>
                  </a:lnTo>
                  <a:lnTo>
                    <a:pt x="9795" y="10198"/>
                  </a:lnTo>
                  <a:lnTo>
                    <a:pt x="9795" y="10234"/>
                  </a:lnTo>
                  <a:lnTo>
                    <a:pt x="9942" y="10344"/>
                  </a:lnTo>
                  <a:lnTo>
                    <a:pt x="10088" y="10455"/>
                  </a:lnTo>
                  <a:lnTo>
                    <a:pt x="10015" y="10785"/>
                  </a:lnTo>
                  <a:lnTo>
                    <a:pt x="9942" y="11078"/>
                  </a:lnTo>
                  <a:lnTo>
                    <a:pt x="9905" y="11188"/>
                  </a:lnTo>
                  <a:lnTo>
                    <a:pt x="9648" y="11115"/>
                  </a:lnTo>
                  <a:lnTo>
                    <a:pt x="9391" y="11078"/>
                  </a:lnTo>
                  <a:lnTo>
                    <a:pt x="9355" y="11078"/>
                  </a:lnTo>
                  <a:lnTo>
                    <a:pt x="9318" y="11115"/>
                  </a:lnTo>
                  <a:lnTo>
                    <a:pt x="9318" y="11151"/>
                  </a:lnTo>
                  <a:lnTo>
                    <a:pt x="9355" y="11188"/>
                  </a:lnTo>
                  <a:lnTo>
                    <a:pt x="9538" y="11372"/>
                  </a:lnTo>
                  <a:lnTo>
                    <a:pt x="9795" y="11518"/>
                  </a:lnTo>
                  <a:lnTo>
                    <a:pt x="9501" y="11995"/>
                  </a:lnTo>
                  <a:lnTo>
                    <a:pt x="9061" y="11812"/>
                  </a:lnTo>
                  <a:lnTo>
                    <a:pt x="8584" y="11628"/>
                  </a:lnTo>
                  <a:lnTo>
                    <a:pt x="8548" y="11628"/>
                  </a:lnTo>
                  <a:lnTo>
                    <a:pt x="8548" y="11702"/>
                  </a:lnTo>
                  <a:lnTo>
                    <a:pt x="8731" y="11848"/>
                  </a:lnTo>
                  <a:lnTo>
                    <a:pt x="8915" y="12032"/>
                  </a:lnTo>
                  <a:lnTo>
                    <a:pt x="9318" y="12289"/>
                  </a:lnTo>
                  <a:lnTo>
                    <a:pt x="9061" y="12582"/>
                  </a:lnTo>
                  <a:lnTo>
                    <a:pt x="8805" y="12802"/>
                  </a:lnTo>
                  <a:lnTo>
                    <a:pt x="8548" y="12692"/>
                  </a:lnTo>
                  <a:lnTo>
                    <a:pt x="8401" y="12069"/>
                  </a:lnTo>
                  <a:lnTo>
                    <a:pt x="8291" y="11445"/>
                  </a:lnTo>
                  <a:lnTo>
                    <a:pt x="8218" y="11298"/>
                  </a:lnTo>
                  <a:lnTo>
                    <a:pt x="8144" y="11188"/>
                  </a:lnTo>
                  <a:lnTo>
                    <a:pt x="8034" y="11115"/>
                  </a:lnTo>
                  <a:lnTo>
                    <a:pt x="7374" y="11115"/>
                  </a:lnTo>
                  <a:lnTo>
                    <a:pt x="7264" y="11078"/>
                  </a:lnTo>
                  <a:lnTo>
                    <a:pt x="7154" y="11041"/>
                  </a:lnTo>
                  <a:lnTo>
                    <a:pt x="7007" y="10895"/>
                  </a:lnTo>
                  <a:lnTo>
                    <a:pt x="6897" y="10675"/>
                  </a:lnTo>
                  <a:lnTo>
                    <a:pt x="6860" y="10455"/>
                  </a:lnTo>
                  <a:lnTo>
                    <a:pt x="6860" y="10344"/>
                  </a:lnTo>
                  <a:lnTo>
                    <a:pt x="6897" y="10234"/>
                  </a:lnTo>
                  <a:lnTo>
                    <a:pt x="6934" y="10124"/>
                  </a:lnTo>
                  <a:lnTo>
                    <a:pt x="7007" y="10051"/>
                  </a:lnTo>
                  <a:lnTo>
                    <a:pt x="7227" y="9978"/>
                  </a:lnTo>
                  <a:lnTo>
                    <a:pt x="7447" y="9904"/>
                  </a:lnTo>
                  <a:lnTo>
                    <a:pt x="8328" y="9721"/>
                  </a:lnTo>
                  <a:lnTo>
                    <a:pt x="8401" y="9758"/>
                  </a:lnTo>
                  <a:lnTo>
                    <a:pt x="8548" y="9758"/>
                  </a:lnTo>
                  <a:lnTo>
                    <a:pt x="8841" y="9648"/>
                  </a:lnTo>
                  <a:lnTo>
                    <a:pt x="9135" y="9574"/>
                  </a:lnTo>
                  <a:close/>
                  <a:moveTo>
                    <a:pt x="1028" y="7373"/>
                  </a:moveTo>
                  <a:lnTo>
                    <a:pt x="1028" y="7887"/>
                  </a:lnTo>
                  <a:lnTo>
                    <a:pt x="1101" y="8437"/>
                  </a:lnTo>
                  <a:lnTo>
                    <a:pt x="1138" y="8474"/>
                  </a:lnTo>
                  <a:lnTo>
                    <a:pt x="1211" y="8510"/>
                  </a:lnTo>
                  <a:lnTo>
                    <a:pt x="1285" y="8510"/>
                  </a:lnTo>
                  <a:lnTo>
                    <a:pt x="1358" y="8474"/>
                  </a:lnTo>
                  <a:lnTo>
                    <a:pt x="1872" y="8070"/>
                  </a:lnTo>
                  <a:lnTo>
                    <a:pt x="1945" y="8951"/>
                  </a:lnTo>
                  <a:lnTo>
                    <a:pt x="1982" y="9611"/>
                  </a:lnTo>
                  <a:lnTo>
                    <a:pt x="1982" y="9758"/>
                  </a:lnTo>
                  <a:lnTo>
                    <a:pt x="1982" y="9904"/>
                  </a:lnTo>
                  <a:lnTo>
                    <a:pt x="1872" y="10014"/>
                  </a:lnTo>
                  <a:lnTo>
                    <a:pt x="1762" y="10088"/>
                  </a:lnTo>
                  <a:lnTo>
                    <a:pt x="1615" y="10271"/>
                  </a:lnTo>
                  <a:lnTo>
                    <a:pt x="1505" y="10455"/>
                  </a:lnTo>
                  <a:lnTo>
                    <a:pt x="1468" y="10638"/>
                  </a:lnTo>
                  <a:lnTo>
                    <a:pt x="1468" y="10858"/>
                  </a:lnTo>
                  <a:lnTo>
                    <a:pt x="1505" y="11078"/>
                  </a:lnTo>
                  <a:lnTo>
                    <a:pt x="1578" y="11298"/>
                  </a:lnTo>
                  <a:lnTo>
                    <a:pt x="1688" y="11702"/>
                  </a:lnTo>
                  <a:lnTo>
                    <a:pt x="2165" y="12876"/>
                  </a:lnTo>
                  <a:lnTo>
                    <a:pt x="1835" y="12509"/>
                  </a:lnTo>
                  <a:lnTo>
                    <a:pt x="1505" y="12142"/>
                  </a:lnTo>
                  <a:lnTo>
                    <a:pt x="1211" y="11665"/>
                  </a:lnTo>
                  <a:lnTo>
                    <a:pt x="918" y="11188"/>
                  </a:lnTo>
                  <a:lnTo>
                    <a:pt x="735" y="10675"/>
                  </a:lnTo>
                  <a:lnTo>
                    <a:pt x="588" y="10161"/>
                  </a:lnTo>
                  <a:lnTo>
                    <a:pt x="551" y="9831"/>
                  </a:lnTo>
                  <a:lnTo>
                    <a:pt x="514" y="9501"/>
                  </a:lnTo>
                  <a:lnTo>
                    <a:pt x="551" y="9171"/>
                  </a:lnTo>
                  <a:lnTo>
                    <a:pt x="588" y="8841"/>
                  </a:lnTo>
                  <a:lnTo>
                    <a:pt x="771" y="8180"/>
                  </a:lnTo>
                  <a:lnTo>
                    <a:pt x="955" y="7557"/>
                  </a:lnTo>
                  <a:lnTo>
                    <a:pt x="1028" y="7373"/>
                  </a:lnTo>
                  <a:close/>
                  <a:moveTo>
                    <a:pt x="9612" y="12472"/>
                  </a:moveTo>
                  <a:lnTo>
                    <a:pt x="9942" y="12619"/>
                  </a:lnTo>
                  <a:lnTo>
                    <a:pt x="10675" y="12912"/>
                  </a:lnTo>
                  <a:lnTo>
                    <a:pt x="10895" y="12986"/>
                  </a:lnTo>
                  <a:lnTo>
                    <a:pt x="10529" y="13316"/>
                  </a:lnTo>
                  <a:lnTo>
                    <a:pt x="10162" y="13609"/>
                  </a:lnTo>
                  <a:lnTo>
                    <a:pt x="9685" y="13279"/>
                  </a:lnTo>
                  <a:lnTo>
                    <a:pt x="9171" y="12986"/>
                  </a:lnTo>
                  <a:lnTo>
                    <a:pt x="9391" y="12729"/>
                  </a:lnTo>
                  <a:lnTo>
                    <a:pt x="9612" y="12472"/>
                  </a:lnTo>
                  <a:close/>
                  <a:moveTo>
                    <a:pt x="2569" y="5209"/>
                  </a:moveTo>
                  <a:lnTo>
                    <a:pt x="2899" y="5319"/>
                  </a:lnTo>
                  <a:lnTo>
                    <a:pt x="3266" y="5356"/>
                  </a:lnTo>
                  <a:lnTo>
                    <a:pt x="3999" y="5356"/>
                  </a:lnTo>
                  <a:lnTo>
                    <a:pt x="4733" y="5429"/>
                  </a:lnTo>
                  <a:lnTo>
                    <a:pt x="5467" y="5539"/>
                  </a:lnTo>
                  <a:lnTo>
                    <a:pt x="5320" y="5649"/>
                  </a:lnTo>
                  <a:lnTo>
                    <a:pt x="5173" y="5723"/>
                  </a:lnTo>
                  <a:lnTo>
                    <a:pt x="4880" y="5833"/>
                  </a:lnTo>
                  <a:lnTo>
                    <a:pt x="4696" y="5943"/>
                  </a:lnTo>
                  <a:lnTo>
                    <a:pt x="4513" y="6053"/>
                  </a:lnTo>
                  <a:lnTo>
                    <a:pt x="4366" y="6236"/>
                  </a:lnTo>
                  <a:lnTo>
                    <a:pt x="4293" y="6420"/>
                  </a:lnTo>
                  <a:lnTo>
                    <a:pt x="4256" y="6493"/>
                  </a:lnTo>
                  <a:lnTo>
                    <a:pt x="4293" y="6603"/>
                  </a:lnTo>
                  <a:lnTo>
                    <a:pt x="4329" y="6676"/>
                  </a:lnTo>
                  <a:lnTo>
                    <a:pt x="4366" y="6750"/>
                  </a:lnTo>
                  <a:lnTo>
                    <a:pt x="4439" y="6823"/>
                  </a:lnTo>
                  <a:lnTo>
                    <a:pt x="4549" y="6823"/>
                  </a:lnTo>
                  <a:lnTo>
                    <a:pt x="4660" y="6860"/>
                  </a:lnTo>
                  <a:lnTo>
                    <a:pt x="4696" y="6933"/>
                  </a:lnTo>
                  <a:lnTo>
                    <a:pt x="4733" y="7117"/>
                  </a:lnTo>
                  <a:lnTo>
                    <a:pt x="4770" y="7300"/>
                  </a:lnTo>
                  <a:lnTo>
                    <a:pt x="4770" y="7667"/>
                  </a:lnTo>
                  <a:lnTo>
                    <a:pt x="4806" y="7813"/>
                  </a:lnTo>
                  <a:lnTo>
                    <a:pt x="4586" y="7520"/>
                  </a:lnTo>
                  <a:lnTo>
                    <a:pt x="4366" y="7263"/>
                  </a:lnTo>
                  <a:lnTo>
                    <a:pt x="4256" y="7190"/>
                  </a:lnTo>
                  <a:lnTo>
                    <a:pt x="4146" y="7153"/>
                  </a:lnTo>
                  <a:lnTo>
                    <a:pt x="3999" y="7117"/>
                  </a:lnTo>
                  <a:lnTo>
                    <a:pt x="3889" y="7153"/>
                  </a:lnTo>
                  <a:lnTo>
                    <a:pt x="3632" y="7227"/>
                  </a:lnTo>
                  <a:lnTo>
                    <a:pt x="3412" y="7373"/>
                  </a:lnTo>
                  <a:lnTo>
                    <a:pt x="3192" y="7593"/>
                  </a:lnTo>
                  <a:lnTo>
                    <a:pt x="2972" y="7813"/>
                  </a:lnTo>
                  <a:lnTo>
                    <a:pt x="2825" y="8070"/>
                  </a:lnTo>
                  <a:lnTo>
                    <a:pt x="2715" y="8364"/>
                  </a:lnTo>
                  <a:lnTo>
                    <a:pt x="2642" y="8657"/>
                  </a:lnTo>
                  <a:lnTo>
                    <a:pt x="2605" y="8951"/>
                  </a:lnTo>
                  <a:lnTo>
                    <a:pt x="2605" y="9244"/>
                  </a:lnTo>
                  <a:lnTo>
                    <a:pt x="2679" y="9537"/>
                  </a:lnTo>
                  <a:lnTo>
                    <a:pt x="2679" y="9611"/>
                  </a:lnTo>
                  <a:lnTo>
                    <a:pt x="2752" y="9648"/>
                  </a:lnTo>
                  <a:lnTo>
                    <a:pt x="2789" y="9684"/>
                  </a:lnTo>
                  <a:lnTo>
                    <a:pt x="3156" y="9684"/>
                  </a:lnTo>
                  <a:lnTo>
                    <a:pt x="3449" y="9758"/>
                  </a:lnTo>
                  <a:lnTo>
                    <a:pt x="3706" y="9868"/>
                  </a:lnTo>
                  <a:lnTo>
                    <a:pt x="3963" y="10014"/>
                  </a:lnTo>
                  <a:lnTo>
                    <a:pt x="4183" y="10198"/>
                  </a:lnTo>
                  <a:lnTo>
                    <a:pt x="4403" y="10418"/>
                  </a:lnTo>
                  <a:lnTo>
                    <a:pt x="4770" y="10858"/>
                  </a:lnTo>
                  <a:lnTo>
                    <a:pt x="4403" y="11151"/>
                  </a:lnTo>
                  <a:lnTo>
                    <a:pt x="4109" y="11445"/>
                  </a:lnTo>
                  <a:lnTo>
                    <a:pt x="3816" y="11775"/>
                  </a:lnTo>
                  <a:lnTo>
                    <a:pt x="3596" y="12142"/>
                  </a:lnTo>
                  <a:lnTo>
                    <a:pt x="3412" y="12545"/>
                  </a:lnTo>
                  <a:lnTo>
                    <a:pt x="3266" y="12986"/>
                  </a:lnTo>
                  <a:lnTo>
                    <a:pt x="3192" y="13426"/>
                  </a:lnTo>
                  <a:lnTo>
                    <a:pt x="3156" y="13866"/>
                  </a:lnTo>
                  <a:lnTo>
                    <a:pt x="3082" y="13829"/>
                  </a:lnTo>
                  <a:lnTo>
                    <a:pt x="2972" y="13719"/>
                  </a:lnTo>
                  <a:lnTo>
                    <a:pt x="2899" y="13572"/>
                  </a:lnTo>
                  <a:lnTo>
                    <a:pt x="2459" y="12582"/>
                  </a:lnTo>
                  <a:lnTo>
                    <a:pt x="2092" y="11702"/>
                  </a:lnTo>
                  <a:lnTo>
                    <a:pt x="1945" y="11262"/>
                  </a:lnTo>
                  <a:lnTo>
                    <a:pt x="1872" y="10821"/>
                  </a:lnTo>
                  <a:lnTo>
                    <a:pt x="1872" y="10638"/>
                  </a:lnTo>
                  <a:lnTo>
                    <a:pt x="1945" y="10491"/>
                  </a:lnTo>
                  <a:lnTo>
                    <a:pt x="2055" y="10381"/>
                  </a:lnTo>
                  <a:lnTo>
                    <a:pt x="2202" y="10271"/>
                  </a:lnTo>
                  <a:lnTo>
                    <a:pt x="2312" y="10161"/>
                  </a:lnTo>
                  <a:lnTo>
                    <a:pt x="2385" y="10051"/>
                  </a:lnTo>
                  <a:lnTo>
                    <a:pt x="2385" y="9904"/>
                  </a:lnTo>
                  <a:lnTo>
                    <a:pt x="2385" y="9721"/>
                  </a:lnTo>
                  <a:lnTo>
                    <a:pt x="2312" y="8730"/>
                  </a:lnTo>
                  <a:lnTo>
                    <a:pt x="2165" y="7740"/>
                  </a:lnTo>
                  <a:lnTo>
                    <a:pt x="2165" y="7667"/>
                  </a:lnTo>
                  <a:lnTo>
                    <a:pt x="2092" y="7593"/>
                  </a:lnTo>
                  <a:lnTo>
                    <a:pt x="1945" y="7593"/>
                  </a:lnTo>
                  <a:lnTo>
                    <a:pt x="1358" y="8070"/>
                  </a:lnTo>
                  <a:lnTo>
                    <a:pt x="1321" y="7667"/>
                  </a:lnTo>
                  <a:lnTo>
                    <a:pt x="1358" y="7263"/>
                  </a:lnTo>
                  <a:lnTo>
                    <a:pt x="1395" y="6860"/>
                  </a:lnTo>
                  <a:lnTo>
                    <a:pt x="1505" y="6456"/>
                  </a:lnTo>
                  <a:lnTo>
                    <a:pt x="1505" y="6383"/>
                  </a:lnTo>
                  <a:lnTo>
                    <a:pt x="1468" y="6310"/>
                  </a:lnTo>
                  <a:lnTo>
                    <a:pt x="1725" y="5796"/>
                  </a:lnTo>
                  <a:lnTo>
                    <a:pt x="1982" y="5319"/>
                  </a:lnTo>
                  <a:lnTo>
                    <a:pt x="2239" y="5356"/>
                  </a:lnTo>
                  <a:lnTo>
                    <a:pt x="2495" y="5392"/>
                  </a:lnTo>
                  <a:lnTo>
                    <a:pt x="2569" y="5356"/>
                  </a:lnTo>
                  <a:lnTo>
                    <a:pt x="2605" y="5319"/>
                  </a:lnTo>
                  <a:lnTo>
                    <a:pt x="2605" y="5282"/>
                  </a:lnTo>
                  <a:lnTo>
                    <a:pt x="2569" y="5209"/>
                  </a:lnTo>
                  <a:close/>
                  <a:moveTo>
                    <a:pt x="8805" y="13939"/>
                  </a:moveTo>
                  <a:lnTo>
                    <a:pt x="9098" y="13976"/>
                  </a:lnTo>
                  <a:lnTo>
                    <a:pt x="9391" y="14049"/>
                  </a:lnTo>
                  <a:lnTo>
                    <a:pt x="9208" y="14086"/>
                  </a:lnTo>
                  <a:lnTo>
                    <a:pt x="9171" y="14049"/>
                  </a:lnTo>
                  <a:lnTo>
                    <a:pt x="9061" y="14049"/>
                  </a:lnTo>
                  <a:lnTo>
                    <a:pt x="8988" y="13976"/>
                  </a:lnTo>
                  <a:lnTo>
                    <a:pt x="8805" y="13939"/>
                  </a:lnTo>
                  <a:close/>
                  <a:moveTo>
                    <a:pt x="5815" y="14178"/>
                  </a:moveTo>
                  <a:lnTo>
                    <a:pt x="5797" y="14196"/>
                  </a:lnTo>
                  <a:lnTo>
                    <a:pt x="5760" y="14196"/>
                  </a:lnTo>
                  <a:lnTo>
                    <a:pt x="5815" y="14178"/>
                  </a:lnTo>
                  <a:close/>
                  <a:moveTo>
                    <a:pt x="7154" y="2935"/>
                  </a:moveTo>
                  <a:lnTo>
                    <a:pt x="7594" y="3008"/>
                  </a:lnTo>
                  <a:lnTo>
                    <a:pt x="8034" y="3082"/>
                  </a:lnTo>
                  <a:lnTo>
                    <a:pt x="8438" y="3155"/>
                  </a:lnTo>
                  <a:lnTo>
                    <a:pt x="8401" y="3192"/>
                  </a:lnTo>
                  <a:lnTo>
                    <a:pt x="8401" y="3228"/>
                  </a:lnTo>
                  <a:lnTo>
                    <a:pt x="8401" y="3265"/>
                  </a:lnTo>
                  <a:lnTo>
                    <a:pt x="8438" y="3265"/>
                  </a:lnTo>
                  <a:lnTo>
                    <a:pt x="8621" y="3228"/>
                  </a:lnTo>
                  <a:lnTo>
                    <a:pt x="8768" y="3265"/>
                  </a:lnTo>
                  <a:lnTo>
                    <a:pt x="8805" y="3265"/>
                  </a:lnTo>
                  <a:lnTo>
                    <a:pt x="8768" y="3338"/>
                  </a:lnTo>
                  <a:lnTo>
                    <a:pt x="8768" y="3412"/>
                  </a:lnTo>
                  <a:lnTo>
                    <a:pt x="8768" y="3448"/>
                  </a:lnTo>
                  <a:lnTo>
                    <a:pt x="8805" y="3485"/>
                  </a:lnTo>
                  <a:lnTo>
                    <a:pt x="8841" y="3485"/>
                  </a:lnTo>
                  <a:lnTo>
                    <a:pt x="8915" y="3522"/>
                  </a:lnTo>
                  <a:lnTo>
                    <a:pt x="8988" y="3558"/>
                  </a:lnTo>
                  <a:lnTo>
                    <a:pt x="9098" y="3668"/>
                  </a:lnTo>
                  <a:lnTo>
                    <a:pt x="9208" y="3815"/>
                  </a:lnTo>
                  <a:lnTo>
                    <a:pt x="9245" y="3852"/>
                  </a:lnTo>
                  <a:lnTo>
                    <a:pt x="9281" y="3889"/>
                  </a:lnTo>
                  <a:lnTo>
                    <a:pt x="9318" y="3852"/>
                  </a:lnTo>
                  <a:lnTo>
                    <a:pt x="9391" y="3742"/>
                  </a:lnTo>
                  <a:lnTo>
                    <a:pt x="9465" y="3632"/>
                  </a:lnTo>
                  <a:lnTo>
                    <a:pt x="9538" y="3558"/>
                  </a:lnTo>
                  <a:lnTo>
                    <a:pt x="9758" y="3632"/>
                  </a:lnTo>
                  <a:lnTo>
                    <a:pt x="9612" y="3815"/>
                  </a:lnTo>
                  <a:lnTo>
                    <a:pt x="9501" y="3999"/>
                  </a:lnTo>
                  <a:lnTo>
                    <a:pt x="9465" y="4072"/>
                  </a:lnTo>
                  <a:lnTo>
                    <a:pt x="9465" y="4182"/>
                  </a:lnTo>
                  <a:lnTo>
                    <a:pt x="9575" y="4182"/>
                  </a:lnTo>
                  <a:lnTo>
                    <a:pt x="9648" y="4145"/>
                  </a:lnTo>
                  <a:lnTo>
                    <a:pt x="9795" y="4035"/>
                  </a:lnTo>
                  <a:lnTo>
                    <a:pt x="10052" y="3815"/>
                  </a:lnTo>
                  <a:lnTo>
                    <a:pt x="10308" y="3962"/>
                  </a:lnTo>
                  <a:lnTo>
                    <a:pt x="10235" y="4035"/>
                  </a:lnTo>
                  <a:lnTo>
                    <a:pt x="9978" y="4365"/>
                  </a:lnTo>
                  <a:lnTo>
                    <a:pt x="9868" y="4512"/>
                  </a:lnTo>
                  <a:lnTo>
                    <a:pt x="9795" y="4696"/>
                  </a:lnTo>
                  <a:lnTo>
                    <a:pt x="9795" y="4732"/>
                  </a:lnTo>
                  <a:lnTo>
                    <a:pt x="9832" y="4732"/>
                  </a:lnTo>
                  <a:lnTo>
                    <a:pt x="10015" y="4659"/>
                  </a:lnTo>
                  <a:lnTo>
                    <a:pt x="10198" y="4549"/>
                  </a:lnTo>
                  <a:lnTo>
                    <a:pt x="10492" y="4329"/>
                  </a:lnTo>
                  <a:lnTo>
                    <a:pt x="10639" y="4182"/>
                  </a:lnTo>
                  <a:lnTo>
                    <a:pt x="10822" y="4292"/>
                  </a:lnTo>
                  <a:lnTo>
                    <a:pt x="10565" y="4549"/>
                  </a:lnTo>
                  <a:lnTo>
                    <a:pt x="10272" y="4879"/>
                  </a:lnTo>
                  <a:lnTo>
                    <a:pt x="10052" y="5209"/>
                  </a:lnTo>
                  <a:lnTo>
                    <a:pt x="9942" y="5246"/>
                  </a:lnTo>
                  <a:lnTo>
                    <a:pt x="9648" y="5392"/>
                  </a:lnTo>
                  <a:lnTo>
                    <a:pt x="9391" y="5539"/>
                  </a:lnTo>
                  <a:lnTo>
                    <a:pt x="9281" y="5539"/>
                  </a:lnTo>
                  <a:lnTo>
                    <a:pt x="9135" y="5576"/>
                  </a:lnTo>
                  <a:lnTo>
                    <a:pt x="8805" y="5759"/>
                  </a:lnTo>
                  <a:lnTo>
                    <a:pt x="8548" y="5979"/>
                  </a:lnTo>
                  <a:lnTo>
                    <a:pt x="8364" y="6089"/>
                  </a:lnTo>
                  <a:lnTo>
                    <a:pt x="8071" y="6346"/>
                  </a:lnTo>
                  <a:lnTo>
                    <a:pt x="7924" y="6566"/>
                  </a:lnTo>
                  <a:lnTo>
                    <a:pt x="7741" y="6750"/>
                  </a:lnTo>
                  <a:lnTo>
                    <a:pt x="7631" y="6970"/>
                  </a:lnTo>
                  <a:lnTo>
                    <a:pt x="7594" y="7153"/>
                  </a:lnTo>
                  <a:lnTo>
                    <a:pt x="7631" y="7227"/>
                  </a:lnTo>
                  <a:lnTo>
                    <a:pt x="7667" y="7300"/>
                  </a:lnTo>
                  <a:lnTo>
                    <a:pt x="7741" y="7373"/>
                  </a:lnTo>
                  <a:lnTo>
                    <a:pt x="7851" y="7410"/>
                  </a:lnTo>
                  <a:lnTo>
                    <a:pt x="7998" y="7410"/>
                  </a:lnTo>
                  <a:lnTo>
                    <a:pt x="8144" y="7337"/>
                  </a:lnTo>
                  <a:lnTo>
                    <a:pt x="8401" y="7190"/>
                  </a:lnTo>
                  <a:lnTo>
                    <a:pt x="8548" y="7153"/>
                  </a:lnTo>
                  <a:lnTo>
                    <a:pt x="8731" y="7227"/>
                  </a:lnTo>
                  <a:lnTo>
                    <a:pt x="8805" y="7263"/>
                  </a:lnTo>
                  <a:lnTo>
                    <a:pt x="8878" y="7337"/>
                  </a:lnTo>
                  <a:lnTo>
                    <a:pt x="8915" y="7410"/>
                  </a:lnTo>
                  <a:lnTo>
                    <a:pt x="8915" y="7483"/>
                  </a:lnTo>
                  <a:lnTo>
                    <a:pt x="8841" y="7593"/>
                  </a:lnTo>
                  <a:lnTo>
                    <a:pt x="8731" y="7740"/>
                  </a:lnTo>
                  <a:lnTo>
                    <a:pt x="8584" y="7850"/>
                  </a:lnTo>
                  <a:lnTo>
                    <a:pt x="8401" y="7960"/>
                  </a:lnTo>
                  <a:lnTo>
                    <a:pt x="8144" y="8070"/>
                  </a:lnTo>
                  <a:lnTo>
                    <a:pt x="7961" y="8144"/>
                  </a:lnTo>
                  <a:lnTo>
                    <a:pt x="7741" y="8254"/>
                  </a:lnTo>
                  <a:lnTo>
                    <a:pt x="7557" y="8400"/>
                  </a:lnTo>
                  <a:lnTo>
                    <a:pt x="7521" y="8474"/>
                  </a:lnTo>
                  <a:lnTo>
                    <a:pt x="7484" y="8584"/>
                  </a:lnTo>
                  <a:lnTo>
                    <a:pt x="7447" y="8767"/>
                  </a:lnTo>
                  <a:lnTo>
                    <a:pt x="7521" y="8914"/>
                  </a:lnTo>
                  <a:lnTo>
                    <a:pt x="7631" y="9061"/>
                  </a:lnTo>
                  <a:lnTo>
                    <a:pt x="7777" y="9134"/>
                  </a:lnTo>
                  <a:lnTo>
                    <a:pt x="7887" y="9171"/>
                  </a:lnTo>
                  <a:lnTo>
                    <a:pt x="8034" y="9207"/>
                  </a:lnTo>
                  <a:lnTo>
                    <a:pt x="8254" y="9134"/>
                  </a:lnTo>
                  <a:lnTo>
                    <a:pt x="8694" y="8951"/>
                  </a:lnTo>
                  <a:lnTo>
                    <a:pt x="9208" y="8951"/>
                  </a:lnTo>
                  <a:lnTo>
                    <a:pt x="9391" y="8877"/>
                  </a:lnTo>
                  <a:lnTo>
                    <a:pt x="9575" y="8767"/>
                  </a:lnTo>
                  <a:lnTo>
                    <a:pt x="9685" y="8657"/>
                  </a:lnTo>
                  <a:lnTo>
                    <a:pt x="9795" y="8547"/>
                  </a:lnTo>
                  <a:lnTo>
                    <a:pt x="9905" y="8547"/>
                  </a:lnTo>
                  <a:lnTo>
                    <a:pt x="10052" y="8584"/>
                  </a:lnTo>
                  <a:lnTo>
                    <a:pt x="10088" y="8620"/>
                  </a:lnTo>
                  <a:lnTo>
                    <a:pt x="10125" y="8620"/>
                  </a:lnTo>
                  <a:lnTo>
                    <a:pt x="10198" y="8657"/>
                  </a:lnTo>
                  <a:lnTo>
                    <a:pt x="10382" y="8804"/>
                  </a:lnTo>
                  <a:lnTo>
                    <a:pt x="10565" y="8987"/>
                  </a:lnTo>
                  <a:lnTo>
                    <a:pt x="11115" y="9648"/>
                  </a:lnTo>
                  <a:lnTo>
                    <a:pt x="10382" y="9391"/>
                  </a:lnTo>
                  <a:lnTo>
                    <a:pt x="10015" y="9281"/>
                  </a:lnTo>
                  <a:lnTo>
                    <a:pt x="9648" y="9171"/>
                  </a:lnTo>
                  <a:lnTo>
                    <a:pt x="9612" y="9207"/>
                  </a:lnTo>
                  <a:lnTo>
                    <a:pt x="9281" y="9171"/>
                  </a:lnTo>
                  <a:lnTo>
                    <a:pt x="8951" y="9207"/>
                  </a:lnTo>
                  <a:lnTo>
                    <a:pt x="8621" y="9281"/>
                  </a:lnTo>
                  <a:lnTo>
                    <a:pt x="8328" y="9391"/>
                  </a:lnTo>
                  <a:lnTo>
                    <a:pt x="8291" y="9427"/>
                  </a:lnTo>
                  <a:lnTo>
                    <a:pt x="8144" y="9427"/>
                  </a:lnTo>
                  <a:lnTo>
                    <a:pt x="7631" y="9537"/>
                  </a:lnTo>
                  <a:lnTo>
                    <a:pt x="7117" y="9648"/>
                  </a:lnTo>
                  <a:lnTo>
                    <a:pt x="6934" y="9684"/>
                  </a:lnTo>
                  <a:lnTo>
                    <a:pt x="6787" y="9794"/>
                  </a:lnTo>
                  <a:lnTo>
                    <a:pt x="6677" y="9904"/>
                  </a:lnTo>
                  <a:lnTo>
                    <a:pt x="6567" y="10088"/>
                  </a:lnTo>
                  <a:lnTo>
                    <a:pt x="6494" y="10271"/>
                  </a:lnTo>
                  <a:lnTo>
                    <a:pt x="6494" y="10455"/>
                  </a:lnTo>
                  <a:lnTo>
                    <a:pt x="6494" y="10601"/>
                  </a:lnTo>
                  <a:lnTo>
                    <a:pt x="6530" y="10785"/>
                  </a:lnTo>
                  <a:lnTo>
                    <a:pt x="6604" y="10968"/>
                  </a:lnTo>
                  <a:lnTo>
                    <a:pt x="6714" y="11115"/>
                  </a:lnTo>
                  <a:lnTo>
                    <a:pt x="6824" y="11225"/>
                  </a:lnTo>
                  <a:lnTo>
                    <a:pt x="6970" y="11335"/>
                  </a:lnTo>
                  <a:lnTo>
                    <a:pt x="7117" y="11408"/>
                  </a:lnTo>
                  <a:lnTo>
                    <a:pt x="7301" y="11445"/>
                  </a:lnTo>
                  <a:lnTo>
                    <a:pt x="7484" y="11482"/>
                  </a:lnTo>
                  <a:lnTo>
                    <a:pt x="7777" y="11482"/>
                  </a:lnTo>
                  <a:lnTo>
                    <a:pt x="7851" y="11555"/>
                  </a:lnTo>
                  <a:lnTo>
                    <a:pt x="7924" y="11665"/>
                  </a:lnTo>
                  <a:lnTo>
                    <a:pt x="7961" y="11812"/>
                  </a:lnTo>
                  <a:lnTo>
                    <a:pt x="8034" y="12105"/>
                  </a:lnTo>
                  <a:lnTo>
                    <a:pt x="8071" y="12362"/>
                  </a:lnTo>
                  <a:lnTo>
                    <a:pt x="8108" y="12509"/>
                  </a:lnTo>
                  <a:lnTo>
                    <a:pt x="7851" y="12435"/>
                  </a:lnTo>
                  <a:lnTo>
                    <a:pt x="7631" y="12399"/>
                  </a:lnTo>
                  <a:lnTo>
                    <a:pt x="7557" y="12362"/>
                  </a:lnTo>
                  <a:lnTo>
                    <a:pt x="7521" y="12215"/>
                  </a:lnTo>
                  <a:lnTo>
                    <a:pt x="7521" y="12179"/>
                  </a:lnTo>
                  <a:lnTo>
                    <a:pt x="7447" y="12179"/>
                  </a:lnTo>
                  <a:lnTo>
                    <a:pt x="7447" y="12215"/>
                  </a:lnTo>
                  <a:lnTo>
                    <a:pt x="7411" y="12472"/>
                  </a:lnTo>
                  <a:lnTo>
                    <a:pt x="7411" y="12509"/>
                  </a:lnTo>
                  <a:lnTo>
                    <a:pt x="7447" y="12545"/>
                  </a:lnTo>
                  <a:lnTo>
                    <a:pt x="7851" y="12729"/>
                  </a:lnTo>
                  <a:lnTo>
                    <a:pt x="8254" y="12949"/>
                  </a:lnTo>
                  <a:lnTo>
                    <a:pt x="8438" y="13316"/>
                  </a:lnTo>
                  <a:lnTo>
                    <a:pt x="8474" y="13389"/>
                  </a:lnTo>
                  <a:lnTo>
                    <a:pt x="8548" y="13426"/>
                  </a:lnTo>
                  <a:lnTo>
                    <a:pt x="8621" y="13426"/>
                  </a:lnTo>
                  <a:lnTo>
                    <a:pt x="8694" y="13389"/>
                  </a:lnTo>
                  <a:lnTo>
                    <a:pt x="8841" y="13279"/>
                  </a:lnTo>
                  <a:lnTo>
                    <a:pt x="9428" y="13609"/>
                  </a:lnTo>
                  <a:lnTo>
                    <a:pt x="9281" y="13609"/>
                  </a:lnTo>
                  <a:lnTo>
                    <a:pt x="8548" y="13536"/>
                  </a:lnTo>
                  <a:lnTo>
                    <a:pt x="7851" y="13536"/>
                  </a:lnTo>
                  <a:lnTo>
                    <a:pt x="7374" y="13206"/>
                  </a:lnTo>
                  <a:lnTo>
                    <a:pt x="6860" y="12912"/>
                  </a:lnTo>
                  <a:lnTo>
                    <a:pt x="6824" y="12876"/>
                  </a:lnTo>
                  <a:lnTo>
                    <a:pt x="6750" y="12912"/>
                  </a:lnTo>
                  <a:lnTo>
                    <a:pt x="6750" y="12949"/>
                  </a:lnTo>
                  <a:lnTo>
                    <a:pt x="6750" y="13022"/>
                  </a:lnTo>
                  <a:lnTo>
                    <a:pt x="6970" y="13316"/>
                  </a:lnTo>
                  <a:lnTo>
                    <a:pt x="7227" y="13572"/>
                  </a:lnTo>
                  <a:lnTo>
                    <a:pt x="6897" y="13609"/>
                  </a:lnTo>
                  <a:lnTo>
                    <a:pt x="6567" y="13646"/>
                  </a:lnTo>
                  <a:lnTo>
                    <a:pt x="6310" y="13426"/>
                  </a:lnTo>
                  <a:lnTo>
                    <a:pt x="6090" y="13169"/>
                  </a:lnTo>
                  <a:lnTo>
                    <a:pt x="6017" y="13169"/>
                  </a:lnTo>
                  <a:lnTo>
                    <a:pt x="5943" y="13242"/>
                  </a:lnTo>
                  <a:lnTo>
                    <a:pt x="5907" y="13389"/>
                  </a:lnTo>
                  <a:lnTo>
                    <a:pt x="5943" y="13499"/>
                  </a:lnTo>
                  <a:lnTo>
                    <a:pt x="5980" y="13646"/>
                  </a:lnTo>
                  <a:lnTo>
                    <a:pt x="6090" y="13756"/>
                  </a:lnTo>
                  <a:lnTo>
                    <a:pt x="5760" y="13829"/>
                  </a:lnTo>
                  <a:lnTo>
                    <a:pt x="5430" y="13939"/>
                  </a:lnTo>
                  <a:lnTo>
                    <a:pt x="5393" y="13903"/>
                  </a:lnTo>
                  <a:lnTo>
                    <a:pt x="5173" y="13682"/>
                  </a:lnTo>
                  <a:lnTo>
                    <a:pt x="5026" y="13609"/>
                  </a:lnTo>
                  <a:lnTo>
                    <a:pt x="4916" y="13572"/>
                  </a:lnTo>
                  <a:lnTo>
                    <a:pt x="4880" y="13572"/>
                  </a:lnTo>
                  <a:lnTo>
                    <a:pt x="4880" y="13609"/>
                  </a:lnTo>
                  <a:lnTo>
                    <a:pt x="4880" y="13682"/>
                  </a:lnTo>
                  <a:lnTo>
                    <a:pt x="4916" y="13793"/>
                  </a:lnTo>
                  <a:lnTo>
                    <a:pt x="4990" y="13939"/>
                  </a:lnTo>
                  <a:lnTo>
                    <a:pt x="5100" y="14086"/>
                  </a:lnTo>
                  <a:lnTo>
                    <a:pt x="5136" y="14086"/>
                  </a:lnTo>
                  <a:lnTo>
                    <a:pt x="4843" y="14306"/>
                  </a:lnTo>
                  <a:lnTo>
                    <a:pt x="4623" y="14269"/>
                  </a:lnTo>
                  <a:lnTo>
                    <a:pt x="4109" y="14196"/>
                  </a:lnTo>
                  <a:lnTo>
                    <a:pt x="3853" y="14159"/>
                  </a:lnTo>
                  <a:lnTo>
                    <a:pt x="3596" y="14086"/>
                  </a:lnTo>
                  <a:lnTo>
                    <a:pt x="3669" y="14013"/>
                  </a:lnTo>
                  <a:lnTo>
                    <a:pt x="3706" y="13903"/>
                  </a:lnTo>
                  <a:lnTo>
                    <a:pt x="3706" y="13829"/>
                  </a:lnTo>
                  <a:lnTo>
                    <a:pt x="3669" y="13719"/>
                  </a:lnTo>
                  <a:lnTo>
                    <a:pt x="3632" y="13646"/>
                  </a:lnTo>
                  <a:lnTo>
                    <a:pt x="3559" y="13609"/>
                  </a:lnTo>
                  <a:lnTo>
                    <a:pt x="3632" y="13242"/>
                  </a:lnTo>
                  <a:lnTo>
                    <a:pt x="3742" y="12876"/>
                  </a:lnTo>
                  <a:lnTo>
                    <a:pt x="3889" y="12509"/>
                  </a:lnTo>
                  <a:lnTo>
                    <a:pt x="4073" y="12179"/>
                  </a:lnTo>
                  <a:lnTo>
                    <a:pt x="4293" y="11848"/>
                  </a:lnTo>
                  <a:lnTo>
                    <a:pt x="4549" y="11555"/>
                  </a:lnTo>
                  <a:lnTo>
                    <a:pt x="4843" y="11298"/>
                  </a:lnTo>
                  <a:lnTo>
                    <a:pt x="5173" y="11115"/>
                  </a:lnTo>
                  <a:lnTo>
                    <a:pt x="5246" y="11041"/>
                  </a:lnTo>
                  <a:lnTo>
                    <a:pt x="5283" y="10931"/>
                  </a:lnTo>
                  <a:lnTo>
                    <a:pt x="5283" y="10858"/>
                  </a:lnTo>
                  <a:lnTo>
                    <a:pt x="5210" y="10785"/>
                  </a:lnTo>
                  <a:lnTo>
                    <a:pt x="4770" y="10234"/>
                  </a:lnTo>
                  <a:lnTo>
                    <a:pt x="4549" y="9978"/>
                  </a:lnTo>
                  <a:lnTo>
                    <a:pt x="4293" y="9758"/>
                  </a:lnTo>
                  <a:lnTo>
                    <a:pt x="3999" y="9574"/>
                  </a:lnTo>
                  <a:lnTo>
                    <a:pt x="3706" y="9427"/>
                  </a:lnTo>
                  <a:lnTo>
                    <a:pt x="3376" y="9317"/>
                  </a:lnTo>
                  <a:lnTo>
                    <a:pt x="3046" y="9281"/>
                  </a:lnTo>
                  <a:lnTo>
                    <a:pt x="3046" y="8877"/>
                  </a:lnTo>
                  <a:lnTo>
                    <a:pt x="3119" y="8510"/>
                  </a:lnTo>
                  <a:lnTo>
                    <a:pt x="3266" y="8180"/>
                  </a:lnTo>
                  <a:lnTo>
                    <a:pt x="3486" y="7887"/>
                  </a:lnTo>
                  <a:lnTo>
                    <a:pt x="3632" y="7740"/>
                  </a:lnTo>
                  <a:lnTo>
                    <a:pt x="3816" y="7593"/>
                  </a:lnTo>
                  <a:lnTo>
                    <a:pt x="3889" y="7557"/>
                  </a:lnTo>
                  <a:lnTo>
                    <a:pt x="3963" y="7557"/>
                  </a:lnTo>
                  <a:lnTo>
                    <a:pt x="4036" y="7593"/>
                  </a:lnTo>
                  <a:lnTo>
                    <a:pt x="4109" y="7630"/>
                  </a:lnTo>
                  <a:lnTo>
                    <a:pt x="4219" y="7740"/>
                  </a:lnTo>
                  <a:lnTo>
                    <a:pt x="4329" y="7887"/>
                  </a:lnTo>
                  <a:lnTo>
                    <a:pt x="4916" y="8657"/>
                  </a:lnTo>
                  <a:lnTo>
                    <a:pt x="5026" y="8730"/>
                  </a:lnTo>
                  <a:lnTo>
                    <a:pt x="5136" y="8767"/>
                  </a:lnTo>
                  <a:lnTo>
                    <a:pt x="5210" y="8730"/>
                  </a:lnTo>
                  <a:lnTo>
                    <a:pt x="5246" y="8694"/>
                  </a:lnTo>
                  <a:lnTo>
                    <a:pt x="5283" y="8620"/>
                  </a:lnTo>
                  <a:lnTo>
                    <a:pt x="5283" y="8547"/>
                  </a:lnTo>
                  <a:lnTo>
                    <a:pt x="5136" y="7006"/>
                  </a:lnTo>
                  <a:lnTo>
                    <a:pt x="5100" y="6823"/>
                  </a:lnTo>
                  <a:lnTo>
                    <a:pt x="4990" y="6640"/>
                  </a:lnTo>
                  <a:lnTo>
                    <a:pt x="4880" y="6493"/>
                  </a:lnTo>
                  <a:lnTo>
                    <a:pt x="4660" y="6456"/>
                  </a:lnTo>
                  <a:lnTo>
                    <a:pt x="4733" y="6420"/>
                  </a:lnTo>
                  <a:lnTo>
                    <a:pt x="4843" y="6346"/>
                  </a:lnTo>
                  <a:lnTo>
                    <a:pt x="5026" y="6199"/>
                  </a:lnTo>
                  <a:lnTo>
                    <a:pt x="5430" y="6016"/>
                  </a:lnTo>
                  <a:lnTo>
                    <a:pt x="5613" y="5943"/>
                  </a:lnTo>
                  <a:lnTo>
                    <a:pt x="5760" y="5796"/>
                  </a:lnTo>
                  <a:lnTo>
                    <a:pt x="5870" y="5649"/>
                  </a:lnTo>
                  <a:lnTo>
                    <a:pt x="5980" y="5466"/>
                  </a:lnTo>
                  <a:lnTo>
                    <a:pt x="5980" y="5392"/>
                  </a:lnTo>
                  <a:lnTo>
                    <a:pt x="5943" y="5319"/>
                  </a:lnTo>
                  <a:lnTo>
                    <a:pt x="5907" y="5246"/>
                  </a:lnTo>
                  <a:lnTo>
                    <a:pt x="5833" y="5209"/>
                  </a:lnTo>
                  <a:lnTo>
                    <a:pt x="4990" y="5099"/>
                  </a:lnTo>
                  <a:lnTo>
                    <a:pt x="4109" y="4989"/>
                  </a:lnTo>
                  <a:lnTo>
                    <a:pt x="3742" y="4989"/>
                  </a:lnTo>
                  <a:lnTo>
                    <a:pt x="3302" y="4952"/>
                  </a:lnTo>
                  <a:lnTo>
                    <a:pt x="2899" y="4989"/>
                  </a:lnTo>
                  <a:lnTo>
                    <a:pt x="2715" y="5026"/>
                  </a:lnTo>
                  <a:lnTo>
                    <a:pt x="2532" y="5099"/>
                  </a:lnTo>
                  <a:lnTo>
                    <a:pt x="2495" y="5136"/>
                  </a:lnTo>
                  <a:lnTo>
                    <a:pt x="2532" y="5209"/>
                  </a:lnTo>
                  <a:lnTo>
                    <a:pt x="2165" y="5062"/>
                  </a:lnTo>
                  <a:lnTo>
                    <a:pt x="2459" y="4732"/>
                  </a:lnTo>
                  <a:lnTo>
                    <a:pt x="2752" y="4402"/>
                  </a:lnTo>
                  <a:lnTo>
                    <a:pt x="3082" y="4145"/>
                  </a:lnTo>
                  <a:lnTo>
                    <a:pt x="3449" y="3889"/>
                  </a:lnTo>
                  <a:lnTo>
                    <a:pt x="3816" y="3668"/>
                  </a:lnTo>
                  <a:lnTo>
                    <a:pt x="4219" y="3448"/>
                  </a:lnTo>
                  <a:lnTo>
                    <a:pt x="4623" y="3302"/>
                  </a:lnTo>
                  <a:lnTo>
                    <a:pt x="5026" y="3155"/>
                  </a:lnTo>
                  <a:lnTo>
                    <a:pt x="5467" y="3045"/>
                  </a:lnTo>
                  <a:lnTo>
                    <a:pt x="5907" y="2972"/>
                  </a:lnTo>
                  <a:lnTo>
                    <a:pt x="6310" y="2935"/>
                  </a:lnTo>
                  <a:close/>
                  <a:moveTo>
                    <a:pt x="5393" y="14343"/>
                  </a:moveTo>
                  <a:lnTo>
                    <a:pt x="5430" y="14379"/>
                  </a:lnTo>
                  <a:lnTo>
                    <a:pt x="5356" y="14379"/>
                  </a:lnTo>
                  <a:lnTo>
                    <a:pt x="5393" y="14343"/>
                  </a:lnTo>
                  <a:close/>
                  <a:moveTo>
                    <a:pt x="7704" y="13903"/>
                  </a:moveTo>
                  <a:lnTo>
                    <a:pt x="7961" y="14049"/>
                  </a:lnTo>
                  <a:lnTo>
                    <a:pt x="8291" y="14196"/>
                  </a:lnTo>
                  <a:lnTo>
                    <a:pt x="8584" y="14306"/>
                  </a:lnTo>
                  <a:lnTo>
                    <a:pt x="8181" y="14379"/>
                  </a:lnTo>
                  <a:lnTo>
                    <a:pt x="7741" y="14416"/>
                  </a:lnTo>
                  <a:lnTo>
                    <a:pt x="7704" y="14306"/>
                  </a:lnTo>
                  <a:lnTo>
                    <a:pt x="7631" y="14233"/>
                  </a:lnTo>
                  <a:lnTo>
                    <a:pt x="7264" y="14123"/>
                  </a:lnTo>
                  <a:lnTo>
                    <a:pt x="6970" y="13939"/>
                  </a:lnTo>
                  <a:lnTo>
                    <a:pt x="7521" y="13903"/>
                  </a:lnTo>
                  <a:close/>
                  <a:moveTo>
                    <a:pt x="6420" y="14013"/>
                  </a:moveTo>
                  <a:lnTo>
                    <a:pt x="6567" y="14123"/>
                  </a:lnTo>
                  <a:lnTo>
                    <a:pt x="6787" y="14306"/>
                  </a:lnTo>
                  <a:lnTo>
                    <a:pt x="7007" y="14453"/>
                  </a:lnTo>
                  <a:lnTo>
                    <a:pt x="6053" y="14416"/>
                  </a:lnTo>
                  <a:lnTo>
                    <a:pt x="6053" y="14343"/>
                  </a:lnTo>
                  <a:lnTo>
                    <a:pt x="6053" y="14269"/>
                  </a:lnTo>
                  <a:lnTo>
                    <a:pt x="5980" y="14196"/>
                  </a:lnTo>
                  <a:lnTo>
                    <a:pt x="5907" y="14159"/>
                  </a:lnTo>
                  <a:lnTo>
                    <a:pt x="5870" y="14159"/>
                  </a:lnTo>
                  <a:lnTo>
                    <a:pt x="5980" y="14123"/>
                  </a:lnTo>
                  <a:lnTo>
                    <a:pt x="6420" y="14013"/>
                  </a:lnTo>
                  <a:close/>
                  <a:moveTo>
                    <a:pt x="6824" y="2385"/>
                  </a:moveTo>
                  <a:lnTo>
                    <a:pt x="6750" y="2421"/>
                  </a:lnTo>
                  <a:lnTo>
                    <a:pt x="6677" y="2495"/>
                  </a:lnTo>
                  <a:lnTo>
                    <a:pt x="6127" y="2531"/>
                  </a:lnTo>
                  <a:lnTo>
                    <a:pt x="5540" y="2605"/>
                  </a:lnTo>
                  <a:lnTo>
                    <a:pt x="5026" y="2715"/>
                  </a:lnTo>
                  <a:lnTo>
                    <a:pt x="4476" y="2861"/>
                  </a:lnTo>
                  <a:lnTo>
                    <a:pt x="3926" y="3082"/>
                  </a:lnTo>
                  <a:lnTo>
                    <a:pt x="3376" y="3375"/>
                  </a:lnTo>
                  <a:lnTo>
                    <a:pt x="2899" y="3705"/>
                  </a:lnTo>
                  <a:lnTo>
                    <a:pt x="2459" y="4109"/>
                  </a:lnTo>
                  <a:lnTo>
                    <a:pt x="2018" y="4512"/>
                  </a:lnTo>
                  <a:lnTo>
                    <a:pt x="1652" y="4989"/>
                  </a:lnTo>
                  <a:lnTo>
                    <a:pt x="1321" y="5466"/>
                  </a:lnTo>
                  <a:lnTo>
                    <a:pt x="1065" y="6016"/>
                  </a:lnTo>
                  <a:lnTo>
                    <a:pt x="735" y="6713"/>
                  </a:lnTo>
                  <a:lnTo>
                    <a:pt x="478" y="7447"/>
                  </a:lnTo>
                  <a:lnTo>
                    <a:pt x="221" y="8180"/>
                  </a:lnTo>
                  <a:lnTo>
                    <a:pt x="74" y="8914"/>
                  </a:lnTo>
                  <a:lnTo>
                    <a:pt x="38" y="9244"/>
                  </a:lnTo>
                  <a:lnTo>
                    <a:pt x="1" y="9611"/>
                  </a:lnTo>
                  <a:lnTo>
                    <a:pt x="38" y="9941"/>
                  </a:lnTo>
                  <a:lnTo>
                    <a:pt x="74" y="10271"/>
                  </a:lnTo>
                  <a:lnTo>
                    <a:pt x="148" y="10601"/>
                  </a:lnTo>
                  <a:lnTo>
                    <a:pt x="258" y="10931"/>
                  </a:lnTo>
                  <a:lnTo>
                    <a:pt x="368" y="11262"/>
                  </a:lnTo>
                  <a:lnTo>
                    <a:pt x="514" y="11555"/>
                  </a:lnTo>
                  <a:lnTo>
                    <a:pt x="881" y="12142"/>
                  </a:lnTo>
                  <a:lnTo>
                    <a:pt x="1285" y="12692"/>
                  </a:lnTo>
                  <a:lnTo>
                    <a:pt x="1725" y="13206"/>
                  </a:lnTo>
                  <a:lnTo>
                    <a:pt x="2202" y="13719"/>
                  </a:lnTo>
                  <a:lnTo>
                    <a:pt x="2459" y="13976"/>
                  </a:lnTo>
                  <a:lnTo>
                    <a:pt x="2752" y="14233"/>
                  </a:lnTo>
                  <a:lnTo>
                    <a:pt x="2825" y="14343"/>
                  </a:lnTo>
                  <a:lnTo>
                    <a:pt x="2899" y="14416"/>
                  </a:lnTo>
                  <a:lnTo>
                    <a:pt x="3009" y="14453"/>
                  </a:lnTo>
                  <a:lnTo>
                    <a:pt x="3119" y="14453"/>
                  </a:lnTo>
                  <a:lnTo>
                    <a:pt x="3192" y="14526"/>
                  </a:lnTo>
                  <a:lnTo>
                    <a:pt x="3559" y="14636"/>
                  </a:lnTo>
                  <a:lnTo>
                    <a:pt x="3889" y="14746"/>
                  </a:lnTo>
                  <a:lnTo>
                    <a:pt x="4623" y="14820"/>
                  </a:lnTo>
                  <a:lnTo>
                    <a:pt x="6017" y="14966"/>
                  </a:lnTo>
                  <a:lnTo>
                    <a:pt x="6714" y="15003"/>
                  </a:lnTo>
                  <a:lnTo>
                    <a:pt x="7411" y="15003"/>
                  </a:lnTo>
                  <a:lnTo>
                    <a:pt x="8108" y="14930"/>
                  </a:lnTo>
                  <a:lnTo>
                    <a:pt x="8768" y="14783"/>
                  </a:lnTo>
                  <a:lnTo>
                    <a:pt x="9465" y="14600"/>
                  </a:lnTo>
                  <a:lnTo>
                    <a:pt x="9758" y="14453"/>
                  </a:lnTo>
                  <a:lnTo>
                    <a:pt x="10088" y="14306"/>
                  </a:lnTo>
                  <a:lnTo>
                    <a:pt x="10382" y="14159"/>
                  </a:lnTo>
                  <a:lnTo>
                    <a:pt x="10675" y="13976"/>
                  </a:lnTo>
                  <a:lnTo>
                    <a:pt x="11152" y="13536"/>
                  </a:lnTo>
                  <a:lnTo>
                    <a:pt x="11629" y="13059"/>
                  </a:lnTo>
                  <a:lnTo>
                    <a:pt x="12033" y="12509"/>
                  </a:lnTo>
                  <a:lnTo>
                    <a:pt x="12399" y="11958"/>
                  </a:lnTo>
                  <a:lnTo>
                    <a:pt x="12729" y="11372"/>
                  </a:lnTo>
                  <a:lnTo>
                    <a:pt x="12986" y="10748"/>
                  </a:lnTo>
                  <a:lnTo>
                    <a:pt x="13243" y="10161"/>
                  </a:lnTo>
                  <a:lnTo>
                    <a:pt x="13426" y="9464"/>
                  </a:lnTo>
                  <a:lnTo>
                    <a:pt x="13500" y="9097"/>
                  </a:lnTo>
                  <a:lnTo>
                    <a:pt x="13573" y="8730"/>
                  </a:lnTo>
                  <a:lnTo>
                    <a:pt x="13573" y="8400"/>
                  </a:lnTo>
                  <a:lnTo>
                    <a:pt x="13573" y="8034"/>
                  </a:lnTo>
                  <a:lnTo>
                    <a:pt x="13573" y="7667"/>
                  </a:lnTo>
                  <a:lnTo>
                    <a:pt x="13500" y="7300"/>
                  </a:lnTo>
                  <a:lnTo>
                    <a:pt x="13426" y="6970"/>
                  </a:lnTo>
                  <a:lnTo>
                    <a:pt x="13353" y="6640"/>
                  </a:lnTo>
                  <a:lnTo>
                    <a:pt x="13206" y="6346"/>
                  </a:lnTo>
                  <a:lnTo>
                    <a:pt x="13060" y="6053"/>
                  </a:lnTo>
                  <a:lnTo>
                    <a:pt x="12693" y="5466"/>
                  </a:lnTo>
                  <a:lnTo>
                    <a:pt x="12289" y="4916"/>
                  </a:lnTo>
                  <a:lnTo>
                    <a:pt x="11849" y="4475"/>
                  </a:lnTo>
                  <a:lnTo>
                    <a:pt x="11372" y="4035"/>
                  </a:lnTo>
                  <a:lnTo>
                    <a:pt x="10895" y="3668"/>
                  </a:lnTo>
                  <a:lnTo>
                    <a:pt x="10345" y="3338"/>
                  </a:lnTo>
                  <a:lnTo>
                    <a:pt x="9795" y="3045"/>
                  </a:lnTo>
                  <a:lnTo>
                    <a:pt x="9208" y="2788"/>
                  </a:lnTo>
                  <a:lnTo>
                    <a:pt x="8584" y="2605"/>
                  </a:lnTo>
                  <a:lnTo>
                    <a:pt x="7998" y="2458"/>
                  </a:lnTo>
                  <a:lnTo>
                    <a:pt x="7447" y="238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299" name="Google Shape;299;p5"/>
            <p:cNvSpPr/>
            <p:nvPr/>
          </p:nvSpPr>
          <p:spPr>
            <a:xfrm>
              <a:off x="6902250" y="3951050"/>
              <a:ext cx="436525" cy="299875"/>
            </a:xfrm>
            <a:custGeom>
              <a:avLst/>
              <a:gdLst/>
              <a:ahLst/>
              <a:cxnLst/>
              <a:rect l="l" t="t" r="r" b="b"/>
              <a:pathLst>
                <a:path w="17461" h="11995" extrusionOk="0">
                  <a:moveTo>
                    <a:pt x="9758" y="2238"/>
                  </a:moveTo>
                  <a:lnTo>
                    <a:pt x="9721" y="2274"/>
                  </a:lnTo>
                  <a:lnTo>
                    <a:pt x="9648" y="2311"/>
                  </a:lnTo>
                  <a:lnTo>
                    <a:pt x="9611" y="2458"/>
                  </a:lnTo>
                  <a:lnTo>
                    <a:pt x="9648" y="2568"/>
                  </a:lnTo>
                  <a:lnTo>
                    <a:pt x="9721" y="2605"/>
                  </a:lnTo>
                  <a:lnTo>
                    <a:pt x="9758" y="2641"/>
                  </a:lnTo>
                  <a:lnTo>
                    <a:pt x="9941" y="2641"/>
                  </a:lnTo>
                  <a:lnTo>
                    <a:pt x="9978" y="2605"/>
                  </a:lnTo>
                  <a:lnTo>
                    <a:pt x="10051" y="2531"/>
                  </a:lnTo>
                  <a:lnTo>
                    <a:pt x="10051" y="2458"/>
                  </a:lnTo>
                  <a:lnTo>
                    <a:pt x="10051" y="2348"/>
                  </a:lnTo>
                  <a:lnTo>
                    <a:pt x="9978" y="2274"/>
                  </a:lnTo>
                  <a:lnTo>
                    <a:pt x="9941" y="2238"/>
                  </a:lnTo>
                  <a:close/>
                  <a:moveTo>
                    <a:pt x="9795" y="3191"/>
                  </a:moveTo>
                  <a:lnTo>
                    <a:pt x="9721" y="3265"/>
                  </a:lnTo>
                  <a:lnTo>
                    <a:pt x="9684" y="3301"/>
                  </a:lnTo>
                  <a:lnTo>
                    <a:pt x="9684" y="3375"/>
                  </a:lnTo>
                  <a:lnTo>
                    <a:pt x="9684" y="3485"/>
                  </a:lnTo>
                  <a:lnTo>
                    <a:pt x="9758" y="3522"/>
                  </a:lnTo>
                  <a:lnTo>
                    <a:pt x="9795" y="3558"/>
                  </a:lnTo>
                  <a:lnTo>
                    <a:pt x="9941" y="3558"/>
                  </a:lnTo>
                  <a:lnTo>
                    <a:pt x="9978" y="3522"/>
                  </a:lnTo>
                  <a:lnTo>
                    <a:pt x="10015" y="3485"/>
                  </a:lnTo>
                  <a:lnTo>
                    <a:pt x="10051" y="3375"/>
                  </a:lnTo>
                  <a:lnTo>
                    <a:pt x="10015" y="3301"/>
                  </a:lnTo>
                  <a:lnTo>
                    <a:pt x="9978" y="3228"/>
                  </a:lnTo>
                  <a:lnTo>
                    <a:pt x="9941" y="3191"/>
                  </a:lnTo>
                  <a:close/>
                  <a:moveTo>
                    <a:pt x="11519" y="3045"/>
                  </a:moveTo>
                  <a:lnTo>
                    <a:pt x="11409" y="3081"/>
                  </a:lnTo>
                  <a:lnTo>
                    <a:pt x="11335" y="3118"/>
                  </a:lnTo>
                  <a:lnTo>
                    <a:pt x="11298" y="3191"/>
                  </a:lnTo>
                  <a:lnTo>
                    <a:pt x="11262" y="3265"/>
                  </a:lnTo>
                  <a:lnTo>
                    <a:pt x="11262" y="3338"/>
                  </a:lnTo>
                  <a:lnTo>
                    <a:pt x="11262" y="3412"/>
                  </a:lnTo>
                  <a:lnTo>
                    <a:pt x="11298" y="3485"/>
                  </a:lnTo>
                  <a:lnTo>
                    <a:pt x="11372" y="3522"/>
                  </a:lnTo>
                  <a:lnTo>
                    <a:pt x="11445" y="3595"/>
                  </a:lnTo>
                  <a:lnTo>
                    <a:pt x="11592" y="3595"/>
                  </a:lnTo>
                  <a:lnTo>
                    <a:pt x="11665" y="3522"/>
                  </a:lnTo>
                  <a:lnTo>
                    <a:pt x="11702" y="3485"/>
                  </a:lnTo>
                  <a:lnTo>
                    <a:pt x="11739" y="3412"/>
                  </a:lnTo>
                  <a:lnTo>
                    <a:pt x="11702" y="3265"/>
                  </a:lnTo>
                  <a:lnTo>
                    <a:pt x="11702" y="3155"/>
                  </a:lnTo>
                  <a:lnTo>
                    <a:pt x="11629" y="3081"/>
                  </a:lnTo>
                  <a:lnTo>
                    <a:pt x="11519" y="3045"/>
                  </a:lnTo>
                  <a:close/>
                  <a:moveTo>
                    <a:pt x="15554" y="1541"/>
                  </a:moveTo>
                  <a:lnTo>
                    <a:pt x="15407" y="1871"/>
                  </a:lnTo>
                  <a:lnTo>
                    <a:pt x="15187" y="2164"/>
                  </a:lnTo>
                  <a:lnTo>
                    <a:pt x="14967" y="2458"/>
                  </a:lnTo>
                  <a:lnTo>
                    <a:pt x="14710" y="2715"/>
                  </a:lnTo>
                  <a:lnTo>
                    <a:pt x="14416" y="2935"/>
                  </a:lnTo>
                  <a:lnTo>
                    <a:pt x="14123" y="3155"/>
                  </a:lnTo>
                  <a:lnTo>
                    <a:pt x="13536" y="3595"/>
                  </a:lnTo>
                  <a:lnTo>
                    <a:pt x="13279" y="3265"/>
                  </a:lnTo>
                  <a:lnTo>
                    <a:pt x="12986" y="2971"/>
                  </a:lnTo>
                  <a:lnTo>
                    <a:pt x="13096" y="2935"/>
                  </a:lnTo>
                  <a:lnTo>
                    <a:pt x="13683" y="2531"/>
                  </a:lnTo>
                  <a:lnTo>
                    <a:pt x="14306" y="2164"/>
                  </a:lnTo>
                  <a:lnTo>
                    <a:pt x="14930" y="1834"/>
                  </a:lnTo>
                  <a:lnTo>
                    <a:pt x="15554" y="1541"/>
                  </a:lnTo>
                  <a:close/>
                  <a:moveTo>
                    <a:pt x="8914" y="3228"/>
                  </a:moveTo>
                  <a:lnTo>
                    <a:pt x="8841" y="3301"/>
                  </a:lnTo>
                  <a:lnTo>
                    <a:pt x="8804" y="3375"/>
                  </a:lnTo>
                  <a:lnTo>
                    <a:pt x="8804" y="3485"/>
                  </a:lnTo>
                  <a:lnTo>
                    <a:pt x="8804" y="3558"/>
                  </a:lnTo>
                  <a:lnTo>
                    <a:pt x="8877" y="3632"/>
                  </a:lnTo>
                  <a:lnTo>
                    <a:pt x="8951" y="3668"/>
                  </a:lnTo>
                  <a:lnTo>
                    <a:pt x="9098" y="3668"/>
                  </a:lnTo>
                  <a:lnTo>
                    <a:pt x="9134" y="3632"/>
                  </a:lnTo>
                  <a:lnTo>
                    <a:pt x="9208" y="3558"/>
                  </a:lnTo>
                  <a:lnTo>
                    <a:pt x="9208" y="3485"/>
                  </a:lnTo>
                  <a:lnTo>
                    <a:pt x="9208" y="3375"/>
                  </a:lnTo>
                  <a:lnTo>
                    <a:pt x="9171" y="3338"/>
                  </a:lnTo>
                  <a:lnTo>
                    <a:pt x="9134" y="3265"/>
                  </a:lnTo>
                  <a:lnTo>
                    <a:pt x="9061" y="3228"/>
                  </a:lnTo>
                  <a:close/>
                  <a:moveTo>
                    <a:pt x="16324" y="1101"/>
                  </a:moveTo>
                  <a:lnTo>
                    <a:pt x="16140" y="1541"/>
                  </a:lnTo>
                  <a:lnTo>
                    <a:pt x="15884" y="1944"/>
                  </a:lnTo>
                  <a:lnTo>
                    <a:pt x="15590" y="2348"/>
                  </a:lnTo>
                  <a:lnTo>
                    <a:pt x="15297" y="2751"/>
                  </a:lnTo>
                  <a:lnTo>
                    <a:pt x="14967" y="3081"/>
                  </a:lnTo>
                  <a:lnTo>
                    <a:pt x="14600" y="3412"/>
                  </a:lnTo>
                  <a:lnTo>
                    <a:pt x="13829" y="4072"/>
                  </a:lnTo>
                  <a:lnTo>
                    <a:pt x="13756" y="3925"/>
                  </a:lnTo>
                  <a:lnTo>
                    <a:pt x="13976" y="3778"/>
                  </a:lnTo>
                  <a:lnTo>
                    <a:pt x="14343" y="3558"/>
                  </a:lnTo>
                  <a:lnTo>
                    <a:pt x="14673" y="3301"/>
                  </a:lnTo>
                  <a:lnTo>
                    <a:pt x="15003" y="3008"/>
                  </a:lnTo>
                  <a:lnTo>
                    <a:pt x="15297" y="2715"/>
                  </a:lnTo>
                  <a:lnTo>
                    <a:pt x="15554" y="2384"/>
                  </a:lnTo>
                  <a:lnTo>
                    <a:pt x="15774" y="2018"/>
                  </a:lnTo>
                  <a:lnTo>
                    <a:pt x="15957" y="1651"/>
                  </a:lnTo>
                  <a:lnTo>
                    <a:pt x="16104" y="1211"/>
                  </a:lnTo>
                  <a:lnTo>
                    <a:pt x="16104" y="1137"/>
                  </a:lnTo>
                  <a:lnTo>
                    <a:pt x="16324" y="1101"/>
                  </a:lnTo>
                  <a:close/>
                  <a:moveTo>
                    <a:pt x="10528" y="3962"/>
                  </a:moveTo>
                  <a:lnTo>
                    <a:pt x="10455" y="3998"/>
                  </a:lnTo>
                  <a:lnTo>
                    <a:pt x="10381" y="4072"/>
                  </a:lnTo>
                  <a:lnTo>
                    <a:pt x="10381" y="4108"/>
                  </a:lnTo>
                  <a:lnTo>
                    <a:pt x="10345" y="4219"/>
                  </a:lnTo>
                  <a:lnTo>
                    <a:pt x="10381" y="4329"/>
                  </a:lnTo>
                  <a:lnTo>
                    <a:pt x="10455" y="4402"/>
                  </a:lnTo>
                  <a:lnTo>
                    <a:pt x="10491" y="4439"/>
                  </a:lnTo>
                  <a:lnTo>
                    <a:pt x="10638" y="4439"/>
                  </a:lnTo>
                  <a:lnTo>
                    <a:pt x="10748" y="4365"/>
                  </a:lnTo>
                  <a:lnTo>
                    <a:pt x="10785" y="4292"/>
                  </a:lnTo>
                  <a:lnTo>
                    <a:pt x="10822" y="4219"/>
                  </a:lnTo>
                  <a:lnTo>
                    <a:pt x="10785" y="4108"/>
                  </a:lnTo>
                  <a:lnTo>
                    <a:pt x="10748" y="4072"/>
                  </a:lnTo>
                  <a:lnTo>
                    <a:pt x="10712" y="3998"/>
                  </a:lnTo>
                  <a:lnTo>
                    <a:pt x="10675" y="3962"/>
                  </a:lnTo>
                  <a:close/>
                  <a:moveTo>
                    <a:pt x="16434" y="477"/>
                  </a:moveTo>
                  <a:lnTo>
                    <a:pt x="16617" y="514"/>
                  </a:lnTo>
                  <a:lnTo>
                    <a:pt x="16764" y="587"/>
                  </a:lnTo>
                  <a:lnTo>
                    <a:pt x="16837" y="734"/>
                  </a:lnTo>
                  <a:lnTo>
                    <a:pt x="16911" y="880"/>
                  </a:lnTo>
                  <a:lnTo>
                    <a:pt x="16947" y="1064"/>
                  </a:lnTo>
                  <a:lnTo>
                    <a:pt x="16947" y="1247"/>
                  </a:lnTo>
                  <a:lnTo>
                    <a:pt x="16911" y="1541"/>
                  </a:lnTo>
                  <a:lnTo>
                    <a:pt x="16764" y="1871"/>
                  </a:lnTo>
                  <a:lnTo>
                    <a:pt x="16544" y="2128"/>
                  </a:lnTo>
                  <a:lnTo>
                    <a:pt x="16104" y="2641"/>
                  </a:lnTo>
                  <a:lnTo>
                    <a:pt x="15077" y="3668"/>
                  </a:lnTo>
                  <a:lnTo>
                    <a:pt x="14086" y="4549"/>
                  </a:lnTo>
                  <a:lnTo>
                    <a:pt x="14013" y="4402"/>
                  </a:lnTo>
                  <a:lnTo>
                    <a:pt x="14123" y="4329"/>
                  </a:lnTo>
                  <a:lnTo>
                    <a:pt x="14967" y="3632"/>
                  </a:lnTo>
                  <a:lnTo>
                    <a:pt x="15370" y="3228"/>
                  </a:lnTo>
                  <a:lnTo>
                    <a:pt x="15737" y="2825"/>
                  </a:lnTo>
                  <a:lnTo>
                    <a:pt x="16067" y="2384"/>
                  </a:lnTo>
                  <a:lnTo>
                    <a:pt x="16361" y="1908"/>
                  </a:lnTo>
                  <a:lnTo>
                    <a:pt x="16617" y="1431"/>
                  </a:lnTo>
                  <a:lnTo>
                    <a:pt x="16764" y="880"/>
                  </a:lnTo>
                  <a:lnTo>
                    <a:pt x="16764" y="770"/>
                  </a:lnTo>
                  <a:lnTo>
                    <a:pt x="16727" y="697"/>
                  </a:lnTo>
                  <a:lnTo>
                    <a:pt x="16654" y="660"/>
                  </a:lnTo>
                  <a:lnTo>
                    <a:pt x="16544" y="660"/>
                  </a:lnTo>
                  <a:lnTo>
                    <a:pt x="15920" y="770"/>
                  </a:lnTo>
                  <a:lnTo>
                    <a:pt x="15333" y="954"/>
                  </a:lnTo>
                  <a:lnTo>
                    <a:pt x="15333" y="954"/>
                  </a:lnTo>
                  <a:lnTo>
                    <a:pt x="15590" y="807"/>
                  </a:lnTo>
                  <a:lnTo>
                    <a:pt x="15884" y="660"/>
                  </a:lnTo>
                  <a:lnTo>
                    <a:pt x="16177" y="550"/>
                  </a:lnTo>
                  <a:lnTo>
                    <a:pt x="16434" y="477"/>
                  </a:lnTo>
                  <a:close/>
                  <a:moveTo>
                    <a:pt x="9354" y="4182"/>
                  </a:moveTo>
                  <a:lnTo>
                    <a:pt x="9208" y="4255"/>
                  </a:lnTo>
                  <a:lnTo>
                    <a:pt x="9134" y="4365"/>
                  </a:lnTo>
                  <a:lnTo>
                    <a:pt x="9134" y="4439"/>
                  </a:lnTo>
                  <a:lnTo>
                    <a:pt x="9171" y="4512"/>
                  </a:lnTo>
                  <a:lnTo>
                    <a:pt x="9208" y="4585"/>
                  </a:lnTo>
                  <a:lnTo>
                    <a:pt x="9281" y="4622"/>
                  </a:lnTo>
                  <a:lnTo>
                    <a:pt x="9428" y="4622"/>
                  </a:lnTo>
                  <a:lnTo>
                    <a:pt x="9538" y="4585"/>
                  </a:lnTo>
                  <a:lnTo>
                    <a:pt x="9611" y="4475"/>
                  </a:lnTo>
                  <a:lnTo>
                    <a:pt x="9648" y="4402"/>
                  </a:lnTo>
                  <a:lnTo>
                    <a:pt x="9648" y="4292"/>
                  </a:lnTo>
                  <a:lnTo>
                    <a:pt x="9611" y="4255"/>
                  </a:lnTo>
                  <a:lnTo>
                    <a:pt x="9538" y="4182"/>
                  </a:lnTo>
                  <a:close/>
                  <a:moveTo>
                    <a:pt x="13243" y="6566"/>
                  </a:moveTo>
                  <a:lnTo>
                    <a:pt x="13169" y="6639"/>
                  </a:lnTo>
                  <a:lnTo>
                    <a:pt x="13133" y="6713"/>
                  </a:lnTo>
                  <a:lnTo>
                    <a:pt x="13133" y="6860"/>
                  </a:lnTo>
                  <a:lnTo>
                    <a:pt x="13133" y="6933"/>
                  </a:lnTo>
                  <a:lnTo>
                    <a:pt x="13206" y="6970"/>
                  </a:lnTo>
                  <a:lnTo>
                    <a:pt x="13316" y="7006"/>
                  </a:lnTo>
                  <a:lnTo>
                    <a:pt x="13463" y="6970"/>
                  </a:lnTo>
                  <a:lnTo>
                    <a:pt x="13536" y="6933"/>
                  </a:lnTo>
                  <a:lnTo>
                    <a:pt x="13536" y="6860"/>
                  </a:lnTo>
                  <a:lnTo>
                    <a:pt x="13573" y="6750"/>
                  </a:lnTo>
                  <a:lnTo>
                    <a:pt x="13536" y="6676"/>
                  </a:lnTo>
                  <a:lnTo>
                    <a:pt x="13463" y="6603"/>
                  </a:lnTo>
                  <a:lnTo>
                    <a:pt x="13316" y="6566"/>
                  </a:lnTo>
                  <a:close/>
                  <a:moveTo>
                    <a:pt x="12216" y="7300"/>
                  </a:moveTo>
                  <a:lnTo>
                    <a:pt x="12105" y="7336"/>
                  </a:lnTo>
                  <a:lnTo>
                    <a:pt x="12032" y="7410"/>
                  </a:lnTo>
                  <a:lnTo>
                    <a:pt x="11995" y="7520"/>
                  </a:lnTo>
                  <a:lnTo>
                    <a:pt x="11995" y="7630"/>
                  </a:lnTo>
                  <a:lnTo>
                    <a:pt x="12032" y="7703"/>
                  </a:lnTo>
                  <a:lnTo>
                    <a:pt x="12105" y="7777"/>
                  </a:lnTo>
                  <a:lnTo>
                    <a:pt x="12216" y="7777"/>
                  </a:lnTo>
                  <a:lnTo>
                    <a:pt x="12289" y="7740"/>
                  </a:lnTo>
                  <a:lnTo>
                    <a:pt x="12362" y="7703"/>
                  </a:lnTo>
                  <a:lnTo>
                    <a:pt x="12436" y="7630"/>
                  </a:lnTo>
                  <a:lnTo>
                    <a:pt x="12436" y="7520"/>
                  </a:lnTo>
                  <a:lnTo>
                    <a:pt x="12436" y="7410"/>
                  </a:lnTo>
                  <a:lnTo>
                    <a:pt x="12326" y="7336"/>
                  </a:lnTo>
                  <a:lnTo>
                    <a:pt x="12216" y="7300"/>
                  </a:lnTo>
                  <a:close/>
                  <a:moveTo>
                    <a:pt x="12729" y="8033"/>
                  </a:moveTo>
                  <a:lnTo>
                    <a:pt x="12656" y="8107"/>
                  </a:lnTo>
                  <a:lnTo>
                    <a:pt x="12656" y="8143"/>
                  </a:lnTo>
                  <a:lnTo>
                    <a:pt x="12619" y="8253"/>
                  </a:lnTo>
                  <a:lnTo>
                    <a:pt x="12619" y="8400"/>
                  </a:lnTo>
                  <a:lnTo>
                    <a:pt x="12656" y="8437"/>
                  </a:lnTo>
                  <a:lnTo>
                    <a:pt x="12692" y="8474"/>
                  </a:lnTo>
                  <a:lnTo>
                    <a:pt x="12729" y="8474"/>
                  </a:lnTo>
                  <a:lnTo>
                    <a:pt x="12802" y="8510"/>
                  </a:lnTo>
                  <a:lnTo>
                    <a:pt x="12912" y="8474"/>
                  </a:lnTo>
                  <a:lnTo>
                    <a:pt x="12986" y="8437"/>
                  </a:lnTo>
                  <a:lnTo>
                    <a:pt x="13022" y="8400"/>
                  </a:lnTo>
                  <a:lnTo>
                    <a:pt x="13022" y="8253"/>
                  </a:lnTo>
                  <a:lnTo>
                    <a:pt x="13022" y="8180"/>
                  </a:lnTo>
                  <a:lnTo>
                    <a:pt x="12949" y="8107"/>
                  </a:lnTo>
                  <a:lnTo>
                    <a:pt x="12912" y="8033"/>
                  </a:lnTo>
                  <a:close/>
                  <a:moveTo>
                    <a:pt x="10051" y="2128"/>
                  </a:moveTo>
                  <a:lnTo>
                    <a:pt x="10455" y="2164"/>
                  </a:lnTo>
                  <a:lnTo>
                    <a:pt x="10858" y="2238"/>
                  </a:lnTo>
                  <a:lnTo>
                    <a:pt x="11262" y="2348"/>
                  </a:lnTo>
                  <a:lnTo>
                    <a:pt x="11225" y="2458"/>
                  </a:lnTo>
                  <a:lnTo>
                    <a:pt x="11262" y="2568"/>
                  </a:lnTo>
                  <a:lnTo>
                    <a:pt x="11335" y="2641"/>
                  </a:lnTo>
                  <a:lnTo>
                    <a:pt x="11445" y="2715"/>
                  </a:lnTo>
                  <a:lnTo>
                    <a:pt x="11629" y="2715"/>
                  </a:lnTo>
                  <a:lnTo>
                    <a:pt x="11775" y="2788"/>
                  </a:lnTo>
                  <a:lnTo>
                    <a:pt x="12105" y="2935"/>
                  </a:lnTo>
                  <a:lnTo>
                    <a:pt x="12179" y="2971"/>
                  </a:lnTo>
                  <a:lnTo>
                    <a:pt x="12252" y="3008"/>
                  </a:lnTo>
                  <a:lnTo>
                    <a:pt x="12472" y="3191"/>
                  </a:lnTo>
                  <a:lnTo>
                    <a:pt x="12692" y="3412"/>
                  </a:lnTo>
                  <a:lnTo>
                    <a:pt x="13096" y="3852"/>
                  </a:lnTo>
                  <a:lnTo>
                    <a:pt x="11482" y="4842"/>
                  </a:lnTo>
                  <a:lnTo>
                    <a:pt x="9868" y="5796"/>
                  </a:lnTo>
                  <a:lnTo>
                    <a:pt x="6090" y="8070"/>
                  </a:lnTo>
                  <a:lnTo>
                    <a:pt x="5209" y="8620"/>
                  </a:lnTo>
                  <a:lnTo>
                    <a:pt x="5356" y="8327"/>
                  </a:lnTo>
                  <a:lnTo>
                    <a:pt x="5649" y="7960"/>
                  </a:lnTo>
                  <a:lnTo>
                    <a:pt x="5943" y="7557"/>
                  </a:lnTo>
                  <a:lnTo>
                    <a:pt x="5906" y="7483"/>
                  </a:lnTo>
                  <a:lnTo>
                    <a:pt x="5870" y="7483"/>
                  </a:lnTo>
                  <a:lnTo>
                    <a:pt x="5686" y="7593"/>
                  </a:lnTo>
                  <a:lnTo>
                    <a:pt x="5539" y="7740"/>
                  </a:lnTo>
                  <a:lnTo>
                    <a:pt x="5209" y="8070"/>
                  </a:lnTo>
                  <a:lnTo>
                    <a:pt x="4989" y="8437"/>
                  </a:lnTo>
                  <a:lnTo>
                    <a:pt x="4769" y="8840"/>
                  </a:lnTo>
                  <a:lnTo>
                    <a:pt x="4732" y="8877"/>
                  </a:lnTo>
                  <a:lnTo>
                    <a:pt x="4622" y="8584"/>
                  </a:lnTo>
                  <a:lnTo>
                    <a:pt x="4916" y="8107"/>
                  </a:lnTo>
                  <a:lnTo>
                    <a:pt x="5283" y="7630"/>
                  </a:lnTo>
                  <a:lnTo>
                    <a:pt x="5649" y="7190"/>
                  </a:lnTo>
                  <a:lnTo>
                    <a:pt x="6016" y="6786"/>
                  </a:lnTo>
                  <a:lnTo>
                    <a:pt x="6016" y="6750"/>
                  </a:lnTo>
                  <a:lnTo>
                    <a:pt x="6016" y="6713"/>
                  </a:lnTo>
                  <a:lnTo>
                    <a:pt x="5943" y="6713"/>
                  </a:lnTo>
                  <a:lnTo>
                    <a:pt x="5539" y="7043"/>
                  </a:lnTo>
                  <a:lnTo>
                    <a:pt x="5173" y="7410"/>
                  </a:lnTo>
                  <a:lnTo>
                    <a:pt x="4842" y="7777"/>
                  </a:lnTo>
                  <a:lnTo>
                    <a:pt x="4512" y="8180"/>
                  </a:lnTo>
                  <a:lnTo>
                    <a:pt x="4476" y="7923"/>
                  </a:lnTo>
                  <a:lnTo>
                    <a:pt x="4439" y="7667"/>
                  </a:lnTo>
                  <a:lnTo>
                    <a:pt x="4659" y="7336"/>
                  </a:lnTo>
                  <a:lnTo>
                    <a:pt x="4879" y="7080"/>
                  </a:lnTo>
                  <a:lnTo>
                    <a:pt x="5686" y="6016"/>
                  </a:lnTo>
                  <a:lnTo>
                    <a:pt x="5723" y="5943"/>
                  </a:lnTo>
                  <a:lnTo>
                    <a:pt x="5686" y="5906"/>
                  </a:lnTo>
                  <a:lnTo>
                    <a:pt x="5576" y="5906"/>
                  </a:lnTo>
                  <a:lnTo>
                    <a:pt x="5283" y="6199"/>
                  </a:lnTo>
                  <a:lnTo>
                    <a:pt x="4953" y="6529"/>
                  </a:lnTo>
                  <a:lnTo>
                    <a:pt x="4402" y="7153"/>
                  </a:lnTo>
                  <a:lnTo>
                    <a:pt x="4402" y="6529"/>
                  </a:lnTo>
                  <a:lnTo>
                    <a:pt x="4622" y="6199"/>
                  </a:lnTo>
                  <a:lnTo>
                    <a:pt x="4953" y="5759"/>
                  </a:lnTo>
                  <a:lnTo>
                    <a:pt x="5136" y="5502"/>
                  </a:lnTo>
                  <a:lnTo>
                    <a:pt x="5246" y="5392"/>
                  </a:lnTo>
                  <a:lnTo>
                    <a:pt x="5393" y="5319"/>
                  </a:lnTo>
                  <a:lnTo>
                    <a:pt x="5429" y="5319"/>
                  </a:lnTo>
                  <a:lnTo>
                    <a:pt x="5429" y="5282"/>
                  </a:lnTo>
                  <a:lnTo>
                    <a:pt x="5393" y="5246"/>
                  </a:lnTo>
                  <a:lnTo>
                    <a:pt x="5393" y="5209"/>
                  </a:lnTo>
                  <a:lnTo>
                    <a:pt x="5173" y="5209"/>
                  </a:lnTo>
                  <a:lnTo>
                    <a:pt x="5063" y="5282"/>
                  </a:lnTo>
                  <a:lnTo>
                    <a:pt x="4953" y="5356"/>
                  </a:lnTo>
                  <a:lnTo>
                    <a:pt x="4769" y="5539"/>
                  </a:lnTo>
                  <a:lnTo>
                    <a:pt x="4622" y="5722"/>
                  </a:lnTo>
                  <a:lnTo>
                    <a:pt x="4476" y="5869"/>
                  </a:lnTo>
                  <a:lnTo>
                    <a:pt x="4586" y="5466"/>
                  </a:lnTo>
                  <a:lnTo>
                    <a:pt x="4732" y="5062"/>
                  </a:lnTo>
                  <a:lnTo>
                    <a:pt x="4879" y="4842"/>
                  </a:lnTo>
                  <a:lnTo>
                    <a:pt x="5026" y="4622"/>
                  </a:lnTo>
                  <a:lnTo>
                    <a:pt x="5209" y="4402"/>
                  </a:lnTo>
                  <a:lnTo>
                    <a:pt x="5393" y="4219"/>
                  </a:lnTo>
                  <a:lnTo>
                    <a:pt x="5796" y="3852"/>
                  </a:lnTo>
                  <a:lnTo>
                    <a:pt x="6236" y="3522"/>
                  </a:lnTo>
                  <a:lnTo>
                    <a:pt x="6677" y="3228"/>
                  </a:lnTo>
                  <a:lnTo>
                    <a:pt x="7117" y="2935"/>
                  </a:lnTo>
                  <a:lnTo>
                    <a:pt x="7594" y="2715"/>
                  </a:lnTo>
                  <a:lnTo>
                    <a:pt x="8070" y="2494"/>
                  </a:lnTo>
                  <a:lnTo>
                    <a:pt x="8474" y="2348"/>
                  </a:lnTo>
                  <a:lnTo>
                    <a:pt x="8841" y="2238"/>
                  </a:lnTo>
                  <a:lnTo>
                    <a:pt x="9244" y="2164"/>
                  </a:lnTo>
                  <a:lnTo>
                    <a:pt x="9648" y="2128"/>
                  </a:lnTo>
                  <a:close/>
                  <a:moveTo>
                    <a:pt x="13316" y="4219"/>
                  </a:moveTo>
                  <a:lnTo>
                    <a:pt x="13426" y="4365"/>
                  </a:lnTo>
                  <a:lnTo>
                    <a:pt x="12582" y="5026"/>
                  </a:lnTo>
                  <a:lnTo>
                    <a:pt x="11702" y="5649"/>
                  </a:lnTo>
                  <a:lnTo>
                    <a:pt x="10785" y="6273"/>
                  </a:lnTo>
                  <a:lnTo>
                    <a:pt x="9868" y="6860"/>
                  </a:lnTo>
                  <a:lnTo>
                    <a:pt x="8877" y="7446"/>
                  </a:lnTo>
                  <a:lnTo>
                    <a:pt x="7887" y="8033"/>
                  </a:lnTo>
                  <a:lnTo>
                    <a:pt x="6860" y="8584"/>
                  </a:lnTo>
                  <a:lnTo>
                    <a:pt x="5796" y="9097"/>
                  </a:lnTo>
                  <a:lnTo>
                    <a:pt x="4989" y="9464"/>
                  </a:lnTo>
                  <a:lnTo>
                    <a:pt x="4916" y="9317"/>
                  </a:lnTo>
                  <a:lnTo>
                    <a:pt x="4953" y="9207"/>
                  </a:lnTo>
                  <a:lnTo>
                    <a:pt x="6053" y="8584"/>
                  </a:lnTo>
                  <a:lnTo>
                    <a:pt x="10198" y="6089"/>
                  </a:lnTo>
                  <a:lnTo>
                    <a:pt x="11775" y="5136"/>
                  </a:lnTo>
                  <a:lnTo>
                    <a:pt x="13316" y="4219"/>
                  </a:lnTo>
                  <a:close/>
                  <a:moveTo>
                    <a:pt x="3962" y="7960"/>
                  </a:moveTo>
                  <a:lnTo>
                    <a:pt x="3999" y="8070"/>
                  </a:lnTo>
                  <a:lnTo>
                    <a:pt x="3999" y="8107"/>
                  </a:lnTo>
                  <a:lnTo>
                    <a:pt x="4146" y="8694"/>
                  </a:lnTo>
                  <a:lnTo>
                    <a:pt x="3962" y="9024"/>
                  </a:lnTo>
                  <a:lnTo>
                    <a:pt x="3925" y="9097"/>
                  </a:lnTo>
                  <a:lnTo>
                    <a:pt x="3925" y="9134"/>
                  </a:lnTo>
                  <a:lnTo>
                    <a:pt x="3999" y="9244"/>
                  </a:lnTo>
                  <a:lnTo>
                    <a:pt x="3339" y="9501"/>
                  </a:lnTo>
                  <a:lnTo>
                    <a:pt x="3008" y="9611"/>
                  </a:lnTo>
                  <a:lnTo>
                    <a:pt x="2642" y="9684"/>
                  </a:lnTo>
                  <a:lnTo>
                    <a:pt x="2898" y="9171"/>
                  </a:lnTo>
                  <a:lnTo>
                    <a:pt x="3229" y="8694"/>
                  </a:lnTo>
                  <a:lnTo>
                    <a:pt x="3559" y="8327"/>
                  </a:lnTo>
                  <a:lnTo>
                    <a:pt x="3962" y="7960"/>
                  </a:lnTo>
                  <a:close/>
                  <a:moveTo>
                    <a:pt x="13609" y="4732"/>
                  </a:moveTo>
                  <a:lnTo>
                    <a:pt x="13683" y="4915"/>
                  </a:lnTo>
                  <a:lnTo>
                    <a:pt x="12986" y="5502"/>
                  </a:lnTo>
                  <a:lnTo>
                    <a:pt x="12105" y="6199"/>
                  </a:lnTo>
                  <a:lnTo>
                    <a:pt x="11225" y="6823"/>
                  </a:lnTo>
                  <a:lnTo>
                    <a:pt x="10308" y="7446"/>
                  </a:lnTo>
                  <a:lnTo>
                    <a:pt x="9354" y="8033"/>
                  </a:lnTo>
                  <a:lnTo>
                    <a:pt x="8401" y="8584"/>
                  </a:lnTo>
                  <a:lnTo>
                    <a:pt x="7447" y="9097"/>
                  </a:lnTo>
                  <a:lnTo>
                    <a:pt x="6456" y="9574"/>
                  </a:lnTo>
                  <a:lnTo>
                    <a:pt x="5429" y="10014"/>
                  </a:lnTo>
                  <a:lnTo>
                    <a:pt x="5246" y="9794"/>
                  </a:lnTo>
                  <a:lnTo>
                    <a:pt x="5466" y="9684"/>
                  </a:lnTo>
                  <a:lnTo>
                    <a:pt x="6603" y="9134"/>
                  </a:lnTo>
                  <a:lnTo>
                    <a:pt x="7740" y="8547"/>
                  </a:lnTo>
                  <a:lnTo>
                    <a:pt x="8877" y="7923"/>
                  </a:lnTo>
                  <a:lnTo>
                    <a:pt x="9978" y="7263"/>
                  </a:lnTo>
                  <a:lnTo>
                    <a:pt x="10895" y="6676"/>
                  </a:lnTo>
                  <a:lnTo>
                    <a:pt x="11812" y="6053"/>
                  </a:lnTo>
                  <a:lnTo>
                    <a:pt x="12729" y="5392"/>
                  </a:lnTo>
                  <a:lnTo>
                    <a:pt x="13609" y="4732"/>
                  </a:lnTo>
                  <a:close/>
                  <a:moveTo>
                    <a:pt x="11995" y="9721"/>
                  </a:moveTo>
                  <a:lnTo>
                    <a:pt x="12472" y="9831"/>
                  </a:lnTo>
                  <a:lnTo>
                    <a:pt x="12436" y="9867"/>
                  </a:lnTo>
                  <a:lnTo>
                    <a:pt x="12032" y="10271"/>
                  </a:lnTo>
                  <a:lnTo>
                    <a:pt x="12032" y="10198"/>
                  </a:lnTo>
                  <a:lnTo>
                    <a:pt x="11995" y="9721"/>
                  </a:lnTo>
                  <a:close/>
                  <a:moveTo>
                    <a:pt x="2715" y="8804"/>
                  </a:moveTo>
                  <a:lnTo>
                    <a:pt x="2422" y="9317"/>
                  </a:lnTo>
                  <a:lnTo>
                    <a:pt x="2165" y="9867"/>
                  </a:lnTo>
                  <a:lnTo>
                    <a:pt x="2165" y="9941"/>
                  </a:lnTo>
                  <a:lnTo>
                    <a:pt x="2201" y="10051"/>
                  </a:lnTo>
                  <a:lnTo>
                    <a:pt x="2275" y="10088"/>
                  </a:lnTo>
                  <a:lnTo>
                    <a:pt x="2348" y="10124"/>
                  </a:lnTo>
                  <a:lnTo>
                    <a:pt x="2898" y="10014"/>
                  </a:lnTo>
                  <a:lnTo>
                    <a:pt x="3449" y="9867"/>
                  </a:lnTo>
                  <a:lnTo>
                    <a:pt x="3925" y="9684"/>
                  </a:lnTo>
                  <a:lnTo>
                    <a:pt x="4439" y="9464"/>
                  </a:lnTo>
                  <a:lnTo>
                    <a:pt x="4549" y="9684"/>
                  </a:lnTo>
                  <a:lnTo>
                    <a:pt x="3559" y="10124"/>
                  </a:lnTo>
                  <a:lnTo>
                    <a:pt x="3082" y="10308"/>
                  </a:lnTo>
                  <a:lnTo>
                    <a:pt x="2568" y="10528"/>
                  </a:lnTo>
                  <a:lnTo>
                    <a:pt x="2275" y="10638"/>
                  </a:lnTo>
                  <a:lnTo>
                    <a:pt x="2018" y="10674"/>
                  </a:lnTo>
                  <a:lnTo>
                    <a:pt x="1761" y="10711"/>
                  </a:lnTo>
                  <a:lnTo>
                    <a:pt x="1468" y="10711"/>
                  </a:lnTo>
                  <a:lnTo>
                    <a:pt x="2091" y="9794"/>
                  </a:lnTo>
                  <a:lnTo>
                    <a:pt x="2348" y="9317"/>
                  </a:lnTo>
                  <a:lnTo>
                    <a:pt x="2642" y="8877"/>
                  </a:lnTo>
                  <a:lnTo>
                    <a:pt x="2715" y="8804"/>
                  </a:lnTo>
                  <a:close/>
                  <a:moveTo>
                    <a:pt x="13829" y="5429"/>
                  </a:moveTo>
                  <a:lnTo>
                    <a:pt x="13940" y="5943"/>
                  </a:lnTo>
                  <a:lnTo>
                    <a:pt x="13940" y="6456"/>
                  </a:lnTo>
                  <a:lnTo>
                    <a:pt x="13940" y="6896"/>
                  </a:lnTo>
                  <a:lnTo>
                    <a:pt x="13866" y="7336"/>
                  </a:lnTo>
                  <a:lnTo>
                    <a:pt x="13756" y="7740"/>
                  </a:lnTo>
                  <a:lnTo>
                    <a:pt x="13609" y="8143"/>
                  </a:lnTo>
                  <a:lnTo>
                    <a:pt x="13426" y="8547"/>
                  </a:lnTo>
                  <a:lnTo>
                    <a:pt x="13206" y="8914"/>
                  </a:lnTo>
                  <a:lnTo>
                    <a:pt x="12949" y="9281"/>
                  </a:lnTo>
                  <a:lnTo>
                    <a:pt x="12656" y="9647"/>
                  </a:lnTo>
                  <a:lnTo>
                    <a:pt x="12289" y="9611"/>
                  </a:lnTo>
                  <a:lnTo>
                    <a:pt x="11922" y="9537"/>
                  </a:lnTo>
                  <a:lnTo>
                    <a:pt x="11849" y="9574"/>
                  </a:lnTo>
                  <a:lnTo>
                    <a:pt x="11812" y="9574"/>
                  </a:lnTo>
                  <a:lnTo>
                    <a:pt x="11775" y="9647"/>
                  </a:lnTo>
                  <a:lnTo>
                    <a:pt x="11702" y="10418"/>
                  </a:lnTo>
                  <a:lnTo>
                    <a:pt x="11702" y="10491"/>
                  </a:lnTo>
                  <a:lnTo>
                    <a:pt x="11409" y="10711"/>
                  </a:lnTo>
                  <a:lnTo>
                    <a:pt x="11188" y="10821"/>
                  </a:lnTo>
                  <a:lnTo>
                    <a:pt x="11152" y="10858"/>
                  </a:lnTo>
                  <a:lnTo>
                    <a:pt x="11042" y="10931"/>
                  </a:lnTo>
                  <a:lnTo>
                    <a:pt x="11042" y="10564"/>
                  </a:lnTo>
                  <a:lnTo>
                    <a:pt x="11115" y="10198"/>
                  </a:lnTo>
                  <a:lnTo>
                    <a:pt x="11188" y="9867"/>
                  </a:lnTo>
                  <a:lnTo>
                    <a:pt x="11298" y="9501"/>
                  </a:lnTo>
                  <a:lnTo>
                    <a:pt x="11298" y="9464"/>
                  </a:lnTo>
                  <a:lnTo>
                    <a:pt x="11262" y="9427"/>
                  </a:lnTo>
                  <a:lnTo>
                    <a:pt x="11225" y="9427"/>
                  </a:lnTo>
                  <a:lnTo>
                    <a:pt x="11188" y="9464"/>
                  </a:lnTo>
                  <a:lnTo>
                    <a:pt x="11078" y="9647"/>
                  </a:lnTo>
                  <a:lnTo>
                    <a:pt x="10968" y="9831"/>
                  </a:lnTo>
                  <a:lnTo>
                    <a:pt x="10785" y="10234"/>
                  </a:lnTo>
                  <a:lnTo>
                    <a:pt x="10712" y="10638"/>
                  </a:lnTo>
                  <a:lnTo>
                    <a:pt x="10712" y="11078"/>
                  </a:lnTo>
                  <a:lnTo>
                    <a:pt x="10271" y="11261"/>
                  </a:lnTo>
                  <a:lnTo>
                    <a:pt x="9831" y="11371"/>
                  </a:lnTo>
                  <a:lnTo>
                    <a:pt x="9868" y="11005"/>
                  </a:lnTo>
                  <a:lnTo>
                    <a:pt x="9978" y="10638"/>
                  </a:lnTo>
                  <a:lnTo>
                    <a:pt x="10051" y="10344"/>
                  </a:lnTo>
                  <a:lnTo>
                    <a:pt x="10161" y="10088"/>
                  </a:lnTo>
                  <a:lnTo>
                    <a:pt x="10418" y="9574"/>
                  </a:lnTo>
                  <a:lnTo>
                    <a:pt x="10418" y="9537"/>
                  </a:lnTo>
                  <a:lnTo>
                    <a:pt x="10381" y="9501"/>
                  </a:lnTo>
                  <a:lnTo>
                    <a:pt x="10345" y="9501"/>
                  </a:lnTo>
                  <a:lnTo>
                    <a:pt x="10345" y="9537"/>
                  </a:lnTo>
                  <a:lnTo>
                    <a:pt x="10015" y="9941"/>
                  </a:lnTo>
                  <a:lnTo>
                    <a:pt x="9758" y="10418"/>
                  </a:lnTo>
                  <a:lnTo>
                    <a:pt x="9538" y="10895"/>
                  </a:lnTo>
                  <a:lnTo>
                    <a:pt x="9501" y="11151"/>
                  </a:lnTo>
                  <a:lnTo>
                    <a:pt x="9428" y="11408"/>
                  </a:lnTo>
                  <a:lnTo>
                    <a:pt x="8951" y="11408"/>
                  </a:lnTo>
                  <a:lnTo>
                    <a:pt x="8951" y="11261"/>
                  </a:lnTo>
                  <a:lnTo>
                    <a:pt x="8914" y="11225"/>
                  </a:lnTo>
                  <a:lnTo>
                    <a:pt x="8877" y="11188"/>
                  </a:lnTo>
                  <a:lnTo>
                    <a:pt x="8841" y="11188"/>
                  </a:lnTo>
                  <a:lnTo>
                    <a:pt x="8804" y="11225"/>
                  </a:lnTo>
                  <a:lnTo>
                    <a:pt x="8731" y="11298"/>
                  </a:lnTo>
                  <a:lnTo>
                    <a:pt x="9171" y="10454"/>
                  </a:lnTo>
                  <a:lnTo>
                    <a:pt x="9391" y="10051"/>
                  </a:lnTo>
                  <a:lnTo>
                    <a:pt x="9684" y="9647"/>
                  </a:lnTo>
                  <a:lnTo>
                    <a:pt x="9684" y="9611"/>
                  </a:lnTo>
                  <a:lnTo>
                    <a:pt x="9648" y="9611"/>
                  </a:lnTo>
                  <a:lnTo>
                    <a:pt x="9648" y="9574"/>
                  </a:lnTo>
                  <a:lnTo>
                    <a:pt x="9611" y="9611"/>
                  </a:lnTo>
                  <a:lnTo>
                    <a:pt x="9244" y="10014"/>
                  </a:lnTo>
                  <a:lnTo>
                    <a:pt x="8914" y="10418"/>
                  </a:lnTo>
                  <a:lnTo>
                    <a:pt x="8621" y="10858"/>
                  </a:lnTo>
                  <a:lnTo>
                    <a:pt x="8327" y="11335"/>
                  </a:lnTo>
                  <a:lnTo>
                    <a:pt x="7960" y="11225"/>
                  </a:lnTo>
                  <a:lnTo>
                    <a:pt x="7997" y="11188"/>
                  </a:lnTo>
                  <a:lnTo>
                    <a:pt x="7997" y="11151"/>
                  </a:lnTo>
                  <a:lnTo>
                    <a:pt x="7960" y="11115"/>
                  </a:lnTo>
                  <a:lnTo>
                    <a:pt x="7960" y="11078"/>
                  </a:lnTo>
                  <a:lnTo>
                    <a:pt x="7924" y="10968"/>
                  </a:lnTo>
                  <a:lnTo>
                    <a:pt x="7960" y="10858"/>
                  </a:lnTo>
                  <a:lnTo>
                    <a:pt x="8034" y="10601"/>
                  </a:lnTo>
                  <a:lnTo>
                    <a:pt x="8181" y="10308"/>
                  </a:lnTo>
                  <a:lnTo>
                    <a:pt x="8474" y="9831"/>
                  </a:lnTo>
                  <a:lnTo>
                    <a:pt x="8767" y="9427"/>
                  </a:lnTo>
                  <a:lnTo>
                    <a:pt x="8804" y="9391"/>
                  </a:lnTo>
                  <a:lnTo>
                    <a:pt x="8767" y="9317"/>
                  </a:lnTo>
                  <a:lnTo>
                    <a:pt x="8694" y="9317"/>
                  </a:lnTo>
                  <a:lnTo>
                    <a:pt x="8364" y="9537"/>
                  </a:lnTo>
                  <a:lnTo>
                    <a:pt x="8107" y="9831"/>
                  </a:lnTo>
                  <a:lnTo>
                    <a:pt x="7887" y="10124"/>
                  </a:lnTo>
                  <a:lnTo>
                    <a:pt x="7704" y="10454"/>
                  </a:lnTo>
                  <a:lnTo>
                    <a:pt x="7594" y="10784"/>
                  </a:lnTo>
                  <a:lnTo>
                    <a:pt x="7557" y="10968"/>
                  </a:lnTo>
                  <a:lnTo>
                    <a:pt x="7594" y="11115"/>
                  </a:lnTo>
                  <a:lnTo>
                    <a:pt x="7153" y="10968"/>
                  </a:lnTo>
                  <a:lnTo>
                    <a:pt x="6713" y="10784"/>
                  </a:lnTo>
                  <a:lnTo>
                    <a:pt x="6933" y="10564"/>
                  </a:lnTo>
                  <a:lnTo>
                    <a:pt x="7080" y="10344"/>
                  </a:lnTo>
                  <a:lnTo>
                    <a:pt x="7153" y="10234"/>
                  </a:lnTo>
                  <a:lnTo>
                    <a:pt x="7190" y="10124"/>
                  </a:lnTo>
                  <a:lnTo>
                    <a:pt x="7190" y="10088"/>
                  </a:lnTo>
                  <a:lnTo>
                    <a:pt x="7153" y="10088"/>
                  </a:lnTo>
                  <a:lnTo>
                    <a:pt x="7080" y="10124"/>
                  </a:lnTo>
                  <a:lnTo>
                    <a:pt x="7007" y="10161"/>
                  </a:lnTo>
                  <a:lnTo>
                    <a:pt x="6823" y="10308"/>
                  </a:lnTo>
                  <a:lnTo>
                    <a:pt x="6493" y="10564"/>
                  </a:lnTo>
                  <a:lnTo>
                    <a:pt x="6420" y="10638"/>
                  </a:lnTo>
                  <a:lnTo>
                    <a:pt x="5906" y="10344"/>
                  </a:lnTo>
                  <a:lnTo>
                    <a:pt x="6897" y="9904"/>
                  </a:lnTo>
                  <a:lnTo>
                    <a:pt x="7887" y="9391"/>
                  </a:lnTo>
                  <a:lnTo>
                    <a:pt x="8877" y="8877"/>
                  </a:lnTo>
                  <a:lnTo>
                    <a:pt x="9795" y="8327"/>
                  </a:lnTo>
                  <a:lnTo>
                    <a:pt x="10748" y="7740"/>
                  </a:lnTo>
                  <a:lnTo>
                    <a:pt x="11665" y="7116"/>
                  </a:lnTo>
                  <a:lnTo>
                    <a:pt x="12546" y="6456"/>
                  </a:lnTo>
                  <a:lnTo>
                    <a:pt x="13426" y="5796"/>
                  </a:lnTo>
                  <a:lnTo>
                    <a:pt x="13829" y="5429"/>
                  </a:lnTo>
                  <a:close/>
                  <a:moveTo>
                    <a:pt x="1651" y="9757"/>
                  </a:moveTo>
                  <a:lnTo>
                    <a:pt x="1028" y="10711"/>
                  </a:lnTo>
                  <a:lnTo>
                    <a:pt x="991" y="10784"/>
                  </a:lnTo>
                  <a:lnTo>
                    <a:pt x="1028" y="10858"/>
                  </a:lnTo>
                  <a:lnTo>
                    <a:pt x="1028" y="10931"/>
                  </a:lnTo>
                  <a:lnTo>
                    <a:pt x="1101" y="10968"/>
                  </a:lnTo>
                  <a:lnTo>
                    <a:pt x="1358" y="11041"/>
                  </a:lnTo>
                  <a:lnTo>
                    <a:pt x="1651" y="11078"/>
                  </a:lnTo>
                  <a:lnTo>
                    <a:pt x="1908" y="11078"/>
                  </a:lnTo>
                  <a:lnTo>
                    <a:pt x="2165" y="11041"/>
                  </a:lnTo>
                  <a:lnTo>
                    <a:pt x="2715" y="10858"/>
                  </a:lnTo>
                  <a:lnTo>
                    <a:pt x="3229" y="10638"/>
                  </a:lnTo>
                  <a:lnTo>
                    <a:pt x="4769" y="10014"/>
                  </a:lnTo>
                  <a:lnTo>
                    <a:pt x="4953" y="10198"/>
                  </a:lnTo>
                  <a:lnTo>
                    <a:pt x="4072" y="10564"/>
                  </a:lnTo>
                  <a:lnTo>
                    <a:pt x="3192" y="10895"/>
                  </a:lnTo>
                  <a:lnTo>
                    <a:pt x="2238" y="11188"/>
                  </a:lnTo>
                  <a:lnTo>
                    <a:pt x="1248" y="11445"/>
                  </a:lnTo>
                  <a:lnTo>
                    <a:pt x="1101" y="11518"/>
                  </a:lnTo>
                  <a:lnTo>
                    <a:pt x="844" y="11555"/>
                  </a:lnTo>
                  <a:lnTo>
                    <a:pt x="624" y="11555"/>
                  </a:lnTo>
                  <a:lnTo>
                    <a:pt x="551" y="11518"/>
                  </a:lnTo>
                  <a:lnTo>
                    <a:pt x="477" y="11481"/>
                  </a:lnTo>
                  <a:lnTo>
                    <a:pt x="477" y="11408"/>
                  </a:lnTo>
                  <a:lnTo>
                    <a:pt x="514" y="11298"/>
                  </a:lnTo>
                  <a:lnTo>
                    <a:pt x="661" y="11005"/>
                  </a:lnTo>
                  <a:lnTo>
                    <a:pt x="991" y="10601"/>
                  </a:lnTo>
                  <a:lnTo>
                    <a:pt x="1321" y="10161"/>
                  </a:lnTo>
                  <a:lnTo>
                    <a:pt x="1651" y="9757"/>
                  </a:lnTo>
                  <a:close/>
                  <a:moveTo>
                    <a:pt x="16324" y="0"/>
                  </a:moveTo>
                  <a:lnTo>
                    <a:pt x="16140" y="37"/>
                  </a:lnTo>
                  <a:lnTo>
                    <a:pt x="15774" y="147"/>
                  </a:lnTo>
                  <a:lnTo>
                    <a:pt x="15480" y="330"/>
                  </a:lnTo>
                  <a:lnTo>
                    <a:pt x="14636" y="807"/>
                  </a:lnTo>
                  <a:lnTo>
                    <a:pt x="13866" y="1357"/>
                  </a:lnTo>
                  <a:lnTo>
                    <a:pt x="13059" y="1908"/>
                  </a:lnTo>
                  <a:lnTo>
                    <a:pt x="12289" y="2458"/>
                  </a:lnTo>
                  <a:lnTo>
                    <a:pt x="12032" y="2311"/>
                  </a:lnTo>
                  <a:lnTo>
                    <a:pt x="11812" y="2238"/>
                  </a:lnTo>
                  <a:lnTo>
                    <a:pt x="11629" y="2238"/>
                  </a:lnTo>
                  <a:lnTo>
                    <a:pt x="11372" y="2091"/>
                  </a:lnTo>
                  <a:lnTo>
                    <a:pt x="11115" y="1981"/>
                  </a:lnTo>
                  <a:lnTo>
                    <a:pt x="10858" y="1908"/>
                  </a:lnTo>
                  <a:lnTo>
                    <a:pt x="10565" y="1834"/>
                  </a:lnTo>
                  <a:lnTo>
                    <a:pt x="10015" y="1761"/>
                  </a:lnTo>
                  <a:lnTo>
                    <a:pt x="9464" y="1761"/>
                  </a:lnTo>
                  <a:lnTo>
                    <a:pt x="8914" y="1834"/>
                  </a:lnTo>
                  <a:lnTo>
                    <a:pt x="8364" y="1981"/>
                  </a:lnTo>
                  <a:lnTo>
                    <a:pt x="7814" y="2164"/>
                  </a:lnTo>
                  <a:lnTo>
                    <a:pt x="7300" y="2384"/>
                  </a:lnTo>
                  <a:lnTo>
                    <a:pt x="6677" y="2715"/>
                  </a:lnTo>
                  <a:lnTo>
                    <a:pt x="6090" y="3081"/>
                  </a:lnTo>
                  <a:lnTo>
                    <a:pt x="5503" y="3522"/>
                  </a:lnTo>
                  <a:lnTo>
                    <a:pt x="4989" y="3962"/>
                  </a:lnTo>
                  <a:lnTo>
                    <a:pt x="4769" y="4219"/>
                  </a:lnTo>
                  <a:lnTo>
                    <a:pt x="4549" y="4475"/>
                  </a:lnTo>
                  <a:lnTo>
                    <a:pt x="4402" y="4769"/>
                  </a:lnTo>
                  <a:lnTo>
                    <a:pt x="4256" y="5062"/>
                  </a:lnTo>
                  <a:lnTo>
                    <a:pt x="4146" y="5356"/>
                  </a:lnTo>
                  <a:lnTo>
                    <a:pt x="4035" y="5686"/>
                  </a:lnTo>
                  <a:lnTo>
                    <a:pt x="3999" y="6016"/>
                  </a:lnTo>
                  <a:lnTo>
                    <a:pt x="3925" y="6346"/>
                  </a:lnTo>
                  <a:lnTo>
                    <a:pt x="3889" y="6970"/>
                  </a:lnTo>
                  <a:lnTo>
                    <a:pt x="3925" y="7630"/>
                  </a:lnTo>
                  <a:lnTo>
                    <a:pt x="3339" y="7960"/>
                  </a:lnTo>
                  <a:lnTo>
                    <a:pt x="2752" y="8290"/>
                  </a:lnTo>
                  <a:lnTo>
                    <a:pt x="2238" y="8657"/>
                  </a:lnTo>
                  <a:lnTo>
                    <a:pt x="1725" y="9097"/>
                  </a:lnTo>
                  <a:lnTo>
                    <a:pt x="1248" y="9574"/>
                  </a:lnTo>
                  <a:lnTo>
                    <a:pt x="808" y="10051"/>
                  </a:lnTo>
                  <a:lnTo>
                    <a:pt x="404" y="10601"/>
                  </a:lnTo>
                  <a:lnTo>
                    <a:pt x="221" y="10858"/>
                  </a:lnTo>
                  <a:lnTo>
                    <a:pt x="74" y="11151"/>
                  </a:lnTo>
                  <a:lnTo>
                    <a:pt x="1" y="11371"/>
                  </a:lnTo>
                  <a:lnTo>
                    <a:pt x="37" y="11555"/>
                  </a:lnTo>
                  <a:lnTo>
                    <a:pt x="111" y="11738"/>
                  </a:lnTo>
                  <a:lnTo>
                    <a:pt x="184" y="11812"/>
                  </a:lnTo>
                  <a:lnTo>
                    <a:pt x="257" y="11885"/>
                  </a:lnTo>
                  <a:lnTo>
                    <a:pt x="477" y="11958"/>
                  </a:lnTo>
                  <a:lnTo>
                    <a:pt x="697" y="11995"/>
                  </a:lnTo>
                  <a:lnTo>
                    <a:pt x="918" y="11995"/>
                  </a:lnTo>
                  <a:lnTo>
                    <a:pt x="1174" y="11958"/>
                  </a:lnTo>
                  <a:lnTo>
                    <a:pt x="1835" y="11812"/>
                  </a:lnTo>
                  <a:lnTo>
                    <a:pt x="2495" y="11591"/>
                  </a:lnTo>
                  <a:lnTo>
                    <a:pt x="3815" y="11151"/>
                  </a:lnTo>
                  <a:lnTo>
                    <a:pt x="4586" y="10858"/>
                  </a:lnTo>
                  <a:lnTo>
                    <a:pt x="5356" y="10564"/>
                  </a:lnTo>
                  <a:lnTo>
                    <a:pt x="5760" y="10858"/>
                  </a:lnTo>
                  <a:lnTo>
                    <a:pt x="6200" y="11078"/>
                  </a:lnTo>
                  <a:lnTo>
                    <a:pt x="6236" y="11261"/>
                  </a:lnTo>
                  <a:lnTo>
                    <a:pt x="6273" y="11335"/>
                  </a:lnTo>
                  <a:lnTo>
                    <a:pt x="6346" y="11371"/>
                  </a:lnTo>
                  <a:lnTo>
                    <a:pt x="6493" y="11371"/>
                  </a:lnTo>
                  <a:lnTo>
                    <a:pt x="6603" y="11261"/>
                  </a:lnTo>
                  <a:lnTo>
                    <a:pt x="7410" y="11591"/>
                  </a:lnTo>
                  <a:lnTo>
                    <a:pt x="7814" y="11702"/>
                  </a:lnTo>
                  <a:lnTo>
                    <a:pt x="8217" y="11812"/>
                  </a:lnTo>
                  <a:lnTo>
                    <a:pt x="8291" y="11848"/>
                  </a:lnTo>
                  <a:lnTo>
                    <a:pt x="8364" y="11885"/>
                  </a:lnTo>
                  <a:lnTo>
                    <a:pt x="8474" y="11848"/>
                  </a:lnTo>
                  <a:lnTo>
                    <a:pt x="8547" y="11885"/>
                  </a:lnTo>
                  <a:lnTo>
                    <a:pt x="8877" y="11922"/>
                  </a:lnTo>
                  <a:lnTo>
                    <a:pt x="9574" y="11922"/>
                  </a:lnTo>
                  <a:lnTo>
                    <a:pt x="9905" y="11885"/>
                  </a:lnTo>
                  <a:lnTo>
                    <a:pt x="10235" y="11812"/>
                  </a:lnTo>
                  <a:lnTo>
                    <a:pt x="10565" y="11702"/>
                  </a:lnTo>
                  <a:lnTo>
                    <a:pt x="10895" y="11555"/>
                  </a:lnTo>
                  <a:lnTo>
                    <a:pt x="11225" y="11408"/>
                  </a:lnTo>
                  <a:lnTo>
                    <a:pt x="11555" y="11225"/>
                  </a:lnTo>
                  <a:lnTo>
                    <a:pt x="11885" y="11041"/>
                  </a:lnTo>
                  <a:lnTo>
                    <a:pt x="12179" y="10784"/>
                  </a:lnTo>
                  <a:lnTo>
                    <a:pt x="12472" y="10564"/>
                  </a:lnTo>
                  <a:lnTo>
                    <a:pt x="12766" y="10308"/>
                  </a:lnTo>
                  <a:lnTo>
                    <a:pt x="13022" y="10014"/>
                  </a:lnTo>
                  <a:lnTo>
                    <a:pt x="13279" y="9721"/>
                  </a:lnTo>
                  <a:lnTo>
                    <a:pt x="13499" y="9391"/>
                  </a:lnTo>
                  <a:lnTo>
                    <a:pt x="13719" y="9097"/>
                  </a:lnTo>
                  <a:lnTo>
                    <a:pt x="13903" y="8730"/>
                  </a:lnTo>
                  <a:lnTo>
                    <a:pt x="14050" y="8400"/>
                  </a:lnTo>
                  <a:lnTo>
                    <a:pt x="14196" y="8033"/>
                  </a:lnTo>
                  <a:lnTo>
                    <a:pt x="14306" y="7667"/>
                  </a:lnTo>
                  <a:lnTo>
                    <a:pt x="14380" y="7300"/>
                  </a:lnTo>
                  <a:lnTo>
                    <a:pt x="14453" y="6933"/>
                  </a:lnTo>
                  <a:lnTo>
                    <a:pt x="14490" y="6529"/>
                  </a:lnTo>
                  <a:lnTo>
                    <a:pt x="14490" y="6163"/>
                  </a:lnTo>
                  <a:lnTo>
                    <a:pt x="14453" y="5796"/>
                  </a:lnTo>
                  <a:lnTo>
                    <a:pt x="14380" y="5429"/>
                  </a:lnTo>
                  <a:lnTo>
                    <a:pt x="14270" y="5062"/>
                  </a:lnTo>
                  <a:lnTo>
                    <a:pt x="15113" y="4329"/>
                  </a:lnTo>
                  <a:lnTo>
                    <a:pt x="15920" y="3558"/>
                  </a:lnTo>
                  <a:lnTo>
                    <a:pt x="16434" y="3045"/>
                  </a:lnTo>
                  <a:lnTo>
                    <a:pt x="16691" y="2751"/>
                  </a:lnTo>
                  <a:lnTo>
                    <a:pt x="16947" y="2458"/>
                  </a:lnTo>
                  <a:lnTo>
                    <a:pt x="17168" y="2128"/>
                  </a:lnTo>
                  <a:lnTo>
                    <a:pt x="17351" y="1798"/>
                  </a:lnTo>
                  <a:lnTo>
                    <a:pt x="17461" y="1431"/>
                  </a:lnTo>
                  <a:lnTo>
                    <a:pt x="17461" y="1247"/>
                  </a:lnTo>
                  <a:lnTo>
                    <a:pt x="17461" y="1064"/>
                  </a:lnTo>
                  <a:lnTo>
                    <a:pt x="17388" y="770"/>
                  </a:lnTo>
                  <a:lnTo>
                    <a:pt x="17278" y="514"/>
                  </a:lnTo>
                  <a:lnTo>
                    <a:pt x="17094" y="257"/>
                  </a:lnTo>
                  <a:lnTo>
                    <a:pt x="16837" y="74"/>
                  </a:lnTo>
                  <a:lnTo>
                    <a:pt x="16691" y="37"/>
                  </a:lnTo>
                  <a:lnTo>
                    <a:pt x="1650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0" name="Google Shape;300;p5"/>
            <p:cNvSpPr/>
            <p:nvPr/>
          </p:nvSpPr>
          <p:spPr>
            <a:xfrm>
              <a:off x="6405225" y="2154575"/>
              <a:ext cx="328325" cy="339325"/>
            </a:xfrm>
            <a:custGeom>
              <a:avLst/>
              <a:gdLst/>
              <a:ahLst/>
              <a:cxnLst/>
              <a:rect l="l" t="t" r="r" b="b"/>
              <a:pathLst>
                <a:path w="13133" h="13573" extrusionOk="0">
                  <a:moveTo>
                    <a:pt x="2714" y="1798"/>
                  </a:moveTo>
                  <a:lnTo>
                    <a:pt x="2971" y="1908"/>
                  </a:lnTo>
                  <a:lnTo>
                    <a:pt x="3118" y="2018"/>
                  </a:lnTo>
                  <a:lnTo>
                    <a:pt x="3265" y="2128"/>
                  </a:lnTo>
                  <a:lnTo>
                    <a:pt x="3411" y="2311"/>
                  </a:lnTo>
                  <a:lnTo>
                    <a:pt x="3485" y="2458"/>
                  </a:lnTo>
                  <a:lnTo>
                    <a:pt x="3375" y="2458"/>
                  </a:lnTo>
                  <a:lnTo>
                    <a:pt x="3301" y="2495"/>
                  </a:lnTo>
                  <a:lnTo>
                    <a:pt x="3265" y="2568"/>
                  </a:lnTo>
                  <a:lnTo>
                    <a:pt x="3228" y="2605"/>
                  </a:lnTo>
                  <a:lnTo>
                    <a:pt x="3155" y="2568"/>
                  </a:lnTo>
                  <a:lnTo>
                    <a:pt x="3008" y="2348"/>
                  </a:lnTo>
                  <a:lnTo>
                    <a:pt x="2825" y="1981"/>
                  </a:lnTo>
                  <a:lnTo>
                    <a:pt x="2714" y="1798"/>
                  </a:lnTo>
                  <a:close/>
                  <a:moveTo>
                    <a:pt x="1908" y="2825"/>
                  </a:moveTo>
                  <a:lnTo>
                    <a:pt x="1797" y="2861"/>
                  </a:lnTo>
                  <a:lnTo>
                    <a:pt x="1761" y="2898"/>
                  </a:lnTo>
                  <a:lnTo>
                    <a:pt x="1687" y="2971"/>
                  </a:lnTo>
                  <a:lnTo>
                    <a:pt x="1687" y="3045"/>
                  </a:lnTo>
                  <a:lnTo>
                    <a:pt x="1687" y="3118"/>
                  </a:lnTo>
                  <a:lnTo>
                    <a:pt x="1724" y="3191"/>
                  </a:lnTo>
                  <a:lnTo>
                    <a:pt x="1797" y="3228"/>
                  </a:lnTo>
                  <a:lnTo>
                    <a:pt x="1944" y="3301"/>
                  </a:lnTo>
                  <a:lnTo>
                    <a:pt x="2054" y="3412"/>
                  </a:lnTo>
                  <a:lnTo>
                    <a:pt x="2164" y="3522"/>
                  </a:lnTo>
                  <a:lnTo>
                    <a:pt x="2201" y="3595"/>
                  </a:lnTo>
                  <a:lnTo>
                    <a:pt x="2274" y="3632"/>
                  </a:lnTo>
                  <a:lnTo>
                    <a:pt x="2384" y="3632"/>
                  </a:lnTo>
                  <a:lnTo>
                    <a:pt x="2458" y="3558"/>
                  </a:lnTo>
                  <a:lnTo>
                    <a:pt x="2494" y="3448"/>
                  </a:lnTo>
                  <a:lnTo>
                    <a:pt x="2494" y="3338"/>
                  </a:lnTo>
                  <a:lnTo>
                    <a:pt x="2421" y="3228"/>
                  </a:lnTo>
                  <a:lnTo>
                    <a:pt x="2348" y="3155"/>
                  </a:lnTo>
                  <a:lnTo>
                    <a:pt x="2164" y="2971"/>
                  </a:lnTo>
                  <a:lnTo>
                    <a:pt x="1981" y="2861"/>
                  </a:lnTo>
                  <a:lnTo>
                    <a:pt x="1908" y="2825"/>
                  </a:lnTo>
                  <a:close/>
                  <a:moveTo>
                    <a:pt x="1137" y="2311"/>
                  </a:moveTo>
                  <a:lnTo>
                    <a:pt x="1614" y="2458"/>
                  </a:lnTo>
                  <a:lnTo>
                    <a:pt x="2054" y="2678"/>
                  </a:lnTo>
                  <a:lnTo>
                    <a:pt x="2201" y="2751"/>
                  </a:lnTo>
                  <a:lnTo>
                    <a:pt x="2348" y="2898"/>
                  </a:lnTo>
                  <a:lnTo>
                    <a:pt x="2458" y="3008"/>
                  </a:lnTo>
                  <a:lnTo>
                    <a:pt x="2531" y="3191"/>
                  </a:lnTo>
                  <a:lnTo>
                    <a:pt x="2568" y="3265"/>
                  </a:lnTo>
                  <a:lnTo>
                    <a:pt x="2568" y="3338"/>
                  </a:lnTo>
                  <a:lnTo>
                    <a:pt x="2531" y="3485"/>
                  </a:lnTo>
                  <a:lnTo>
                    <a:pt x="2384" y="3742"/>
                  </a:lnTo>
                  <a:lnTo>
                    <a:pt x="2274" y="3852"/>
                  </a:lnTo>
                  <a:lnTo>
                    <a:pt x="2164" y="3962"/>
                  </a:lnTo>
                  <a:lnTo>
                    <a:pt x="1834" y="3632"/>
                  </a:lnTo>
                  <a:lnTo>
                    <a:pt x="1541" y="3228"/>
                  </a:lnTo>
                  <a:lnTo>
                    <a:pt x="1321" y="2788"/>
                  </a:lnTo>
                  <a:lnTo>
                    <a:pt x="1137" y="2311"/>
                  </a:lnTo>
                  <a:close/>
                  <a:moveTo>
                    <a:pt x="8804" y="514"/>
                  </a:moveTo>
                  <a:lnTo>
                    <a:pt x="8694" y="2531"/>
                  </a:lnTo>
                  <a:lnTo>
                    <a:pt x="8657" y="3632"/>
                  </a:lnTo>
                  <a:lnTo>
                    <a:pt x="8657" y="4549"/>
                  </a:lnTo>
                  <a:lnTo>
                    <a:pt x="7556" y="3778"/>
                  </a:lnTo>
                  <a:lnTo>
                    <a:pt x="7043" y="3375"/>
                  </a:lnTo>
                  <a:lnTo>
                    <a:pt x="6529" y="2971"/>
                  </a:lnTo>
                  <a:lnTo>
                    <a:pt x="6639" y="2788"/>
                  </a:lnTo>
                  <a:lnTo>
                    <a:pt x="6713" y="2678"/>
                  </a:lnTo>
                  <a:lnTo>
                    <a:pt x="7556" y="1798"/>
                  </a:lnTo>
                  <a:lnTo>
                    <a:pt x="8290" y="991"/>
                  </a:lnTo>
                  <a:lnTo>
                    <a:pt x="8510" y="734"/>
                  </a:lnTo>
                  <a:lnTo>
                    <a:pt x="8657" y="624"/>
                  </a:lnTo>
                  <a:lnTo>
                    <a:pt x="8804" y="514"/>
                  </a:lnTo>
                  <a:close/>
                  <a:moveTo>
                    <a:pt x="660" y="4145"/>
                  </a:moveTo>
                  <a:lnTo>
                    <a:pt x="880" y="4219"/>
                  </a:lnTo>
                  <a:lnTo>
                    <a:pt x="1064" y="4255"/>
                  </a:lnTo>
                  <a:lnTo>
                    <a:pt x="1247" y="4329"/>
                  </a:lnTo>
                  <a:lnTo>
                    <a:pt x="1357" y="4439"/>
                  </a:lnTo>
                  <a:lnTo>
                    <a:pt x="1431" y="4585"/>
                  </a:lnTo>
                  <a:lnTo>
                    <a:pt x="1467" y="4659"/>
                  </a:lnTo>
                  <a:lnTo>
                    <a:pt x="1467" y="4732"/>
                  </a:lnTo>
                  <a:lnTo>
                    <a:pt x="1467" y="4805"/>
                  </a:lnTo>
                  <a:lnTo>
                    <a:pt x="1394" y="4842"/>
                  </a:lnTo>
                  <a:lnTo>
                    <a:pt x="1284" y="4805"/>
                  </a:lnTo>
                  <a:lnTo>
                    <a:pt x="1211" y="4769"/>
                  </a:lnTo>
                  <a:lnTo>
                    <a:pt x="990" y="4585"/>
                  </a:lnTo>
                  <a:lnTo>
                    <a:pt x="844" y="4402"/>
                  </a:lnTo>
                  <a:lnTo>
                    <a:pt x="660" y="4145"/>
                  </a:lnTo>
                  <a:close/>
                  <a:moveTo>
                    <a:pt x="3962" y="2935"/>
                  </a:moveTo>
                  <a:lnTo>
                    <a:pt x="4218" y="3155"/>
                  </a:lnTo>
                  <a:lnTo>
                    <a:pt x="4035" y="3338"/>
                  </a:lnTo>
                  <a:lnTo>
                    <a:pt x="2641" y="4659"/>
                  </a:lnTo>
                  <a:lnTo>
                    <a:pt x="2311" y="5026"/>
                  </a:lnTo>
                  <a:lnTo>
                    <a:pt x="2054" y="5392"/>
                  </a:lnTo>
                  <a:lnTo>
                    <a:pt x="1797" y="5172"/>
                  </a:lnTo>
                  <a:lnTo>
                    <a:pt x="2971" y="4072"/>
                  </a:lnTo>
                  <a:lnTo>
                    <a:pt x="3485" y="3522"/>
                  </a:lnTo>
                  <a:lnTo>
                    <a:pt x="3742" y="3265"/>
                  </a:lnTo>
                  <a:lnTo>
                    <a:pt x="3962" y="2935"/>
                  </a:lnTo>
                  <a:close/>
                  <a:moveTo>
                    <a:pt x="4989" y="5209"/>
                  </a:moveTo>
                  <a:lnTo>
                    <a:pt x="5356" y="5686"/>
                  </a:lnTo>
                  <a:lnTo>
                    <a:pt x="5686" y="6199"/>
                  </a:lnTo>
                  <a:lnTo>
                    <a:pt x="6199" y="7080"/>
                  </a:lnTo>
                  <a:lnTo>
                    <a:pt x="6199" y="7080"/>
                  </a:lnTo>
                  <a:lnTo>
                    <a:pt x="5282" y="6640"/>
                  </a:lnTo>
                  <a:lnTo>
                    <a:pt x="4365" y="6199"/>
                  </a:lnTo>
                  <a:lnTo>
                    <a:pt x="4512" y="5943"/>
                  </a:lnTo>
                  <a:lnTo>
                    <a:pt x="4989" y="5209"/>
                  </a:lnTo>
                  <a:close/>
                  <a:moveTo>
                    <a:pt x="4879" y="4695"/>
                  </a:moveTo>
                  <a:lnTo>
                    <a:pt x="4805" y="4805"/>
                  </a:lnTo>
                  <a:lnTo>
                    <a:pt x="4218" y="5649"/>
                  </a:lnTo>
                  <a:lnTo>
                    <a:pt x="3962" y="6053"/>
                  </a:lnTo>
                  <a:lnTo>
                    <a:pt x="3852" y="6053"/>
                  </a:lnTo>
                  <a:lnTo>
                    <a:pt x="3778" y="6126"/>
                  </a:lnTo>
                  <a:lnTo>
                    <a:pt x="3742" y="6199"/>
                  </a:lnTo>
                  <a:lnTo>
                    <a:pt x="3705" y="6273"/>
                  </a:lnTo>
                  <a:lnTo>
                    <a:pt x="3742" y="6346"/>
                  </a:lnTo>
                  <a:lnTo>
                    <a:pt x="3778" y="6493"/>
                  </a:lnTo>
                  <a:lnTo>
                    <a:pt x="3852" y="6529"/>
                  </a:lnTo>
                  <a:lnTo>
                    <a:pt x="3925" y="6566"/>
                  </a:lnTo>
                  <a:lnTo>
                    <a:pt x="3998" y="6566"/>
                  </a:lnTo>
                  <a:lnTo>
                    <a:pt x="5172" y="7080"/>
                  </a:lnTo>
                  <a:lnTo>
                    <a:pt x="5722" y="7336"/>
                  </a:lnTo>
                  <a:lnTo>
                    <a:pt x="6053" y="7447"/>
                  </a:lnTo>
                  <a:lnTo>
                    <a:pt x="6346" y="7483"/>
                  </a:lnTo>
                  <a:lnTo>
                    <a:pt x="6419" y="7483"/>
                  </a:lnTo>
                  <a:lnTo>
                    <a:pt x="6493" y="7447"/>
                  </a:lnTo>
                  <a:lnTo>
                    <a:pt x="6529" y="7483"/>
                  </a:lnTo>
                  <a:lnTo>
                    <a:pt x="6603" y="7483"/>
                  </a:lnTo>
                  <a:lnTo>
                    <a:pt x="6639" y="7447"/>
                  </a:lnTo>
                  <a:lnTo>
                    <a:pt x="6639" y="7410"/>
                  </a:lnTo>
                  <a:lnTo>
                    <a:pt x="6566" y="7080"/>
                  </a:lnTo>
                  <a:lnTo>
                    <a:pt x="6456" y="6750"/>
                  </a:lnTo>
                  <a:lnTo>
                    <a:pt x="6273" y="6419"/>
                  </a:lnTo>
                  <a:lnTo>
                    <a:pt x="6089" y="6089"/>
                  </a:lnTo>
                  <a:lnTo>
                    <a:pt x="5649" y="5429"/>
                  </a:lnTo>
                  <a:lnTo>
                    <a:pt x="5135" y="4769"/>
                  </a:lnTo>
                  <a:lnTo>
                    <a:pt x="5062" y="4695"/>
                  </a:lnTo>
                  <a:close/>
                  <a:moveTo>
                    <a:pt x="9757" y="9537"/>
                  </a:moveTo>
                  <a:lnTo>
                    <a:pt x="9794" y="9647"/>
                  </a:lnTo>
                  <a:lnTo>
                    <a:pt x="9831" y="9757"/>
                  </a:lnTo>
                  <a:lnTo>
                    <a:pt x="9867" y="9867"/>
                  </a:lnTo>
                  <a:lnTo>
                    <a:pt x="9867" y="9978"/>
                  </a:lnTo>
                  <a:lnTo>
                    <a:pt x="9831" y="10088"/>
                  </a:lnTo>
                  <a:lnTo>
                    <a:pt x="9794" y="9757"/>
                  </a:lnTo>
                  <a:lnTo>
                    <a:pt x="9757" y="9537"/>
                  </a:lnTo>
                  <a:close/>
                  <a:moveTo>
                    <a:pt x="8950" y="8877"/>
                  </a:moveTo>
                  <a:lnTo>
                    <a:pt x="9207" y="9024"/>
                  </a:lnTo>
                  <a:lnTo>
                    <a:pt x="9207" y="9207"/>
                  </a:lnTo>
                  <a:lnTo>
                    <a:pt x="9281" y="9391"/>
                  </a:lnTo>
                  <a:lnTo>
                    <a:pt x="9391" y="9757"/>
                  </a:lnTo>
                  <a:lnTo>
                    <a:pt x="9574" y="10418"/>
                  </a:lnTo>
                  <a:lnTo>
                    <a:pt x="9464" y="10491"/>
                  </a:lnTo>
                  <a:lnTo>
                    <a:pt x="9391" y="10271"/>
                  </a:lnTo>
                  <a:lnTo>
                    <a:pt x="9281" y="10088"/>
                  </a:lnTo>
                  <a:lnTo>
                    <a:pt x="8914" y="9281"/>
                  </a:lnTo>
                  <a:lnTo>
                    <a:pt x="8840" y="9134"/>
                  </a:lnTo>
                  <a:lnTo>
                    <a:pt x="8767" y="9024"/>
                  </a:lnTo>
                  <a:lnTo>
                    <a:pt x="8950" y="8877"/>
                  </a:lnTo>
                  <a:close/>
                  <a:moveTo>
                    <a:pt x="8547" y="9244"/>
                  </a:moveTo>
                  <a:lnTo>
                    <a:pt x="8547" y="9281"/>
                  </a:lnTo>
                  <a:lnTo>
                    <a:pt x="8657" y="9281"/>
                  </a:lnTo>
                  <a:lnTo>
                    <a:pt x="8694" y="9244"/>
                  </a:lnTo>
                  <a:lnTo>
                    <a:pt x="8657" y="9354"/>
                  </a:lnTo>
                  <a:lnTo>
                    <a:pt x="8657" y="9464"/>
                  </a:lnTo>
                  <a:lnTo>
                    <a:pt x="8767" y="9721"/>
                  </a:lnTo>
                  <a:lnTo>
                    <a:pt x="9024" y="10198"/>
                  </a:lnTo>
                  <a:lnTo>
                    <a:pt x="9170" y="10528"/>
                  </a:lnTo>
                  <a:lnTo>
                    <a:pt x="8804" y="10234"/>
                  </a:lnTo>
                  <a:lnTo>
                    <a:pt x="8804" y="10198"/>
                  </a:lnTo>
                  <a:lnTo>
                    <a:pt x="8767" y="9904"/>
                  </a:lnTo>
                  <a:lnTo>
                    <a:pt x="8657" y="9611"/>
                  </a:lnTo>
                  <a:lnTo>
                    <a:pt x="8584" y="9464"/>
                  </a:lnTo>
                  <a:lnTo>
                    <a:pt x="8474" y="9317"/>
                  </a:lnTo>
                  <a:lnTo>
                    <a:pt x="8547" y="9244"/>
                  </a:lnTo>
                  <a:close/>
                  <a:moveTo>
                    <a:pt x="9464" y="10601"/>
                  </a:moveTo>
                  <a:lnTo>
                    <a:pt x="9574" y="10638"/>
                  </a:lnTo>
                  <a:lnTo>
                    <a:pt x="9464" y="10638"/>
                  </a:lnTo>
                  <a:lnTo>
                    <a:pt x="9464" y="10601"/>
                  </a:lnTo>
                  <a:close/>
                  <a:moveTo>
                    <a:pt x="8877" y="8510"/>
                  </a:moveTo>
                  <a:lnTo>
                    <a:pt x="8584" y="8730"/>
                  </a:lnTo>
                  <a:lnTo>
                    <a:pt x="8327" y="8914"/>
                  </a:lnTo>
                  <a:lnTo>
                    <a:pt x="8143" y="9171"/>
                  </a:lnTo>
                  <a:lnTo>
                    <a:pt x="8070" y="9354"/>
                  </a:lnTo>
                  <a:lnTo>
                    <a:pt x="7997" y="9501"/>
                  </a:lnTo>
                  <a:lnTo>
                    <a:pt x="7997" y="9647"/>
                  </a:lnTo>
                  <a:lnTo>
                    <a:pt x="8033" y="9831"/>
                  </a:lnTo>
                  <a:lnTo>
                    <a:pt x="8070" y="9978"/>
                  </a:lnTo>
                  <a:lnTo>
                    <a:pt x="8143" y="10088"/>
                  </a:lnTo>
                  <a:lnTo>
                    <a:pt x="8363" y="10344"/>
                  </a:lnTo>
                  <a:lnTo>
                    <a:pt x="8584" y="10564"/>
                  </a:lnTo>
                  <a:lnTo>
                    <a:pt x="8914" y="10785"/>
                  </a:lnTo>
                  <a:lnTo>
                    <a:pt x="9244" y="10968"/>
                  </a:lnTo>
                  <a:lnTo>
                    <a:pt x="9391" y="11041"/>
                  </a:lnTo>
                  <a:lnTo>
                    <a:pt x="9537" y="11078"/>
                  </a:lnTo>
                  <a:lnTo>
                    <a:pt x="9684" y="11041"/>
                  </a:lnTo>
                  <a:lnTo>
                    <a:pt x="9867" y="10968"/>
                  </a:lnTo>
                  <a:lnTo>
                    <a:pt x="10051" y="10821"/>
                  </a:lnTo>
                  <a:lnTo>
                    <a:pt x="10234" y="10601"/>
                  </a:lnTo>
                  <a:lnTo>
                    <a:pt x="10271" y="10491"/>
                  </a:lnTo>
                  <a:lnTo>
                    <a:pt x="10271" y="10381"/>
                  </a:lnTo>
                  <a:lnTo>
                    <a:pt x="10271" y="10271"/>
                  </a:lnTo>
                  <a:lnTo>
                    <a:pt x="10198" y="10161"/>
                  </a:lnTo>
                  <a:lnTo>
                    <a:pt x="10198" y="9904"/>
                  </a:lnTo>
                  <a:lnTo>
                    <a:pt x="10161" y="9684"/>
                  </a:lnTo>
                  <a:lnTo>
                    <a:pt x="10088" y="9464"/>
                  </a:lnTo>
                  <a:lnTo>
                    <a:pt x="9977" y="9244"/>
                  </a:lnTo>
                  <a:lnTo>
                    <a:pt x="9831" y="9060"/>
                  </a:lnTo>
                  <a:lnTo>
                    <a:pt x="9647" y="8914"/>
                  </a:lnTo>
                  <a:lnTo>
                    <a:pt x="9464" y="8767"/>
                  </a:lnTo>
                  <a:lnTo>
                    <a:pt x="9060" y="8510"/>
                  </a:lnTo>
                  <a:close/>
                  <a:moveTo>
                    <a:pt x="2604" y="8510"/>
                  </a:moveTo>
                  <a:lnTo>
                    <a:pt x="3815" y="9757"/>
                  </a:lnTo>
                  <a:lnTo>
                    <a:pt x="4292" y="10271"/>
                  </a:lnTo>
                  <a:lnTo>
                    <a:pt x="3852" y="10344"/>
                  </a:lnTo>
                  <a:lnTo>
                    <a:pt x="2678" y="10674"/>
                  </a:lnTo>
                  <a:lnTo>
                    <a:pt x="1577" y="10968"/>
                  </a:lnTo>
                  <a:lnTo>
                    <a:pt x="1064" y="11115"/>
                  </a:lnTo>
                  <a:lnTo>
                    <a:pt x="697" y="11188"/>
                  </a:lnTo>
                  <a:lnTo>
                    <a:pt x="587" y="11188"/>
                  </a:lnTo>
                  <a:lnTo>
                    <a:pt x="477" y="11151"/>
                  </a:lnTo>
                  <a:lnTo>
                    <a:pt x="1577" y="9721"/>
                  </a:lnTo>
                  <a:lnTo>
                    <a:pt x="1908" y="9317"/>
                  </a:lnTo>
                  <a:lnTo>
                    <a:pt x="2201" y="8914"/>
                  </a:lnTo>
                  <a:lnTo>
                    <a:pt x="2421" y="8730"/>
                  </a:lnTo>
                  <a:lnTo>
                    <a:pt x="2604" y="8510"/>
                  </a:lnTo>
                  <a:close/>
                  <a:moveTo>
                    <a:pt x="8914" y="8180"/>
                  </a:moveTo>
                  <a:lnTo>
                    <a:pt x="9097" y="8217"/>
                  </a:lnTo>
                  <a:lnTo>
                    <a:pt x="9244" y="8253"/>
                  </a:lnTo>
                  <a:lnTo>
                    <a:pt x="9574" y="8400"/>
                  </a:lnTo>
                  <a:lnTo>
                    <a:pt x="9867" y="8584"/>
                  </a:lnTo>
                  <a:lnTo>
                    <a:pt x="10124" y="8840"/>
                  </a:lnTo>
                  <a:lnTo>
                    <a:pt x="10308" y="9171"/>
                  </a:lnTo>
                  <a:lnTo>
                    <a:pt x="10454" y="9464"/>
                  </a:lnTo>
                  <a:lnTo>
                    <a:pt x="10564" y="9794"/>
                  </a:lnTo>
                  <a:lnTo>
                    <a:pt x="10601" y="10161"/>
                  </a:lnTo>
                  <a:lnTo>
                    <a:pt x="10601" y="10528"/>
                  </a:lnTo>
                  <a:lnTo>
                    <a:pt x="10491" y="10858"/>
                  </a:lnTo>
                  <a:lnTo>
                    <a:pt x="10491" y="10895"/>
                  </a:lnTo>
                  <a:lnTo>
                    <a:pt x="10454" y="10858"/>
                  </a:lnTo>
                  <a:lnTo>
                    <a:pt x="10344" y="10785"/>
                  </a:lnTo>
                  <a:lnTo>
                    <a:pt x="10271" y="10785"/>
                  </a:lnTo>
                  <a:lnTo>
                    <a:pt x="10161" y="10821"/>
                  </a:lnTo>
                  <a:lnTo>
                    <a:pt x="10124" y="10931"/>
                  </a:lnTo>
                  <a:lnTo>
                    <a:pt x="10088" y="11078"/>
                  </a:lnTo>
                  <a:lnTo>
                    <a:pt x="10051" y="11188"/>
                  </a:lnTo>
                  <a:lnTo>
                    <a:pt x="9867" y="11298"/>
                  </a:lnTo>
                  <a:lnTo>
                    <a:pt x="9794" y="11371"/>
                  </a:lnTo>
                  <a:lnTo>
                    <a:pt x="9757" y="11445"/>
                  </a:lnTo>
                  <a:lnTo>
                    <a:pt x="9611" y="11481"/>
                  </a:lnTo>
                  <a:lnTo>
                    <a:pt x="9464" y="11481"/>
                  </a:lnTo>
                  <a:lnTo>
                    <a:pt x="9354" y="11445"/>
                  </a:lnTo>
                  <a:lnTo>
                    <a:pt x="9207" y="11408"/>
                  </a:lnTo>
                  <a:lnTo>
                    <a:pt x="8620" y="11078"/>
                  </a:lnTo>
                  <a:lnTo>
                    <a:pt x="8327" y="10895"/>
                  </a:lnTo>
                  <a:lnTo>
                    <a:pt x="8070" y="10674"/>
                  </a:lnTo>
                  <a:lnTo>
                    <a:pt x="7850" y="10418"/>
                  </a:lnTo>
                  <a:lnTo>
                    <a:pt x="7703" y="10124"/>
                  </a:lnTo>
                  <a:lnTo>
                    <a:pt x="7593" y="9794"/>
                  </a:lnTo>
                  <a:lnTo>
                    <a:pt x="7593" y="9501"/>
                  </a:lnTo>
                  <a:lnTo>
                    <a:pt x="7630" y="9171"/>
                  </a:lnTo>
                  <a:lnTo>
                    <a:pt x="7777" y="8877"/>
                  </a:lnTo>
                  <a:lnTo>
                    <a:pt x="7960" y="8620"/>
                  </a:lnTo>
                  <a:lnTo>
                    <a:pt x="8217" y="8400"/>
                  </a:lnTo>
                  <a:lnTo>
                    <a:pt x="8400" y="8290"/>
                  </a:lnTo>
                  <a:lnTo>
                    <a:pt x="8584" y="8217"/>
                  </a:lnTo>
                  <a:lnTo>
                    <a:pt x="8730" y="8180"/>
                  </a:lnTo>
                  <a:close/>
                  <a:moveTo>
                    <a:pt x="8767" y="7777"/>
                  </a:moveTo>
                  <a:lnTo>
                    <a:pt x="8547" y="7813"/>
                  </a:lnTo>
                  <a:lnTo>
                    <a:pt x="8363" y="7850"/>
                  </a:lnTo>
                  <a:lnTo>
                    <a:pt x="8143" y="7960"/>
                  </a:lnTo>
                  <a:lnTo>
                    <a:pt x="7960" y="8033"/>
                  </a:lnTo>
                  <a:lnTo>
                    <a:pt x="7777" y="8180"/>
                  </a:lnTo>
                  <a:lnTo>
                    <a:pt x="7593" y="8364"/>
                  </a:lnTo>
                  <a:lnTo>
                    <a:pt x="7446" y="8510"/>
                  </a:lnTo>
                  <a:lnTo>
                    <a:pt x="7336" y="8657"/>
                  </a:lnTo>
                  <a:lnTo>
                    <a:pt x="7190" y="9024"/>
                  </a:lnTo>
                  <a:lnTo>
                    <a:pt x="7116" y="9427"/>
                  </a:lnTo>
                  <a:lnTo>
                    <a:pt x="7116" y="9831"/>
                  </a:lnTo>
                  <a:lnTo>
                    <a:pt x="7153" y="10051"/>
                  </a:lnTo>
                  <a:lnTo>
                    <a:pt x="7226" y="10271"/>
                  </a:lnTo>
                  <a:lnTo>
                    <a:pt x="7336" y="10454"/>
                  </a:lnTo>
                  <a:lnTo>
                    <a:pt x="7446" y="10638"/>
                  </a:lnTo>
                  <a:lnTo>
                    <a:pt x="7740" y="11005"/>
                  </a:lnTo>
                  <a:lnTo>
                    <a:pt x="8107" y="11298"/>
                  </a:lnTo>
                  <a:lnTo>
                    <a:pt x="8510" y="11555"/>
                  </a:lnTo>
                  <a:lnTo>
                    <a:pt x="8914" y="11775"/>
                  </a:lnTo>
                  <a:lnTo>
                    <a:pt x="9134" y="11885"/>
                  </a:lnTo>
                  <a:lnTo>
                    <a:pt x="9354" y="11958"/>
                  </a:lnTo>
                  <a:lnTo>
                    <a:pt x="9574" y="11958"/>
                  </a:lnTo>
                  <a:lnTo>
                    <a:pt x="9757" y="11922"/>
                  </a:lnTo>
                  <a:lnTo>
                    <a:pt x="9977" y="11848"/>
                  </a:lnTo>
                  <a:lnTo>
                    <a:pt x="10198" y="11702"/>
                  </a:lnTo>
                  <a:lnTo>
                    <a:pt x="10381" y="11555"/>
                  </a:lnTo>
                  <a:lnTo>
                    <a:pt x="10491" y="11371"/>
                  </a:lnTo>
                  <a:lnTo>
                    <a:pt x="10674" y="11298"/>
                  </a:lnTo>
                  <a:lnTo>
                    <a:pt x="10784" y="11151"/>
                  </a:lnTo>
                  <a:lnTo>
                    <a:pt x="10895" y="10968"/>
                  </a:lnTo>
                  <a:lnTo>
                    <a:pt x="10968" y="10785"/>
                  </a:lnTo>
                  <a:lnTo>
                    <a:pt x="11005" y="10601"/>
                  </a:lnTo>
                  <a:lnTo>
                    <a:pt x="11005" y="10381"/>
                  </a:lnTo>
                  <a:lnTo>
                    <a:pt x="11005" y="10124"/>
                  </a:lnTo>
                  <a:lnTo>
                    <a:pt x="10968" y="9684"/>
                  </a:lnTo>
                  <a:lnTo>
                    <a:pt x="10821" y="9207"/>
                  </a:lnTo>
                  <a:lnTo>
                    <a:pt x="10638" y="8804"/>
                  </a:lnTo>
                  <a:lnTo>
                    <a:pt x="10491" y="8620"/>
                  </a:lnTo>
                  <a:lnTo>
                    <a:pt x="10344" y="8437"/>
                  </a:lnTo>
                  <a:lnTo>
                    <a:pt x="10198" y="8290"/>
                  </a:lnTo>
                  <a:lnTo>
                    <a:pt x="10014" y="8143"/>
                  </a:lnTo>
                  <a:lnTo>
                    <a:pt x="9831" y="8033"/>
                  </a:lnTo>
                  <a:lnTo>
                    <a:pt x="9611" y="7923"/>
                  </a:lnTo>
                  <a:lnTo>
                    <a:pt x="9427" y="7850"/>
                  </a:lnTo>
                  <a:lnTo>
                    <a:pt x="9207" y="7813"/>
                  </a:lnTo>
                  <a:lnTo>
                    <a:pt x="8987" y="7777"/>
                  </a:lnTo>
                  <a:close/>
                  <a:moveTo>
                    <a:pt x="9024" y="0"/>
                  </a:moveTo>
                  <a:lnTo>
                    <a:pt x="8767" y="37"/>
                  </a:lnTo>
                  <a:lnTo>
                    <a:pt x="8547" y="110"/>
                  </a:lnTo>
                  <a:lnTo>
                    <a:pt x="8363" y="257"/>
                  </a:lnTo>
                  <a:lnTo>
                    <a:pt x="8180" y="440"/>
                  </a:lnTo>
                  <a:lnTo>
                    <a:pt x="7593" y="1027"/>
                  </a:lnTo>
                  <a:lnTo>
                    <a:pt x="7006" y="1651"/>
                  </a:lnTo>
                  <a:lnTo>
                    <a:pt x="6639" y="2054"/>
                  </a:lnTo>
                  <a:lnTo>
                    <a:pt x="6383" y="2311"/>
                  </a:lnTo>
                  <a:lnTo>
                    <a:pt x="6199" y="2605"/>
                  </a:lnTo>
                  <a:lnTo>
                    <a:pt x="5796" y="2201"/>
                  </a:lnTo>
                  <a:lnTo>
                    <a:pt x="5722" y="2128"/>
                  </a:lnTo>
                  <a:lnTo>
                    <a:pt x="5502" y="2128"/>
                  </a:lnTo>
                  <a:lnTo>
                    <a:pt x="5392" y="2201"/>
                  </a:lnTo>
                  <a:lnTo>
                    <a:pt x="5356" y="2238"/>
                  </a:lnTo>
                  <a:lnTo>
                    <a:pt x="4915" y="2531"/>
                  </a:lnTo>
                  <a:lnTo>
                    <a:pt x="4512" y="2898"/>
                  </a:lnTo>
                  <a:lnTo>
                    <a:pt x="4292" y="2715"/>
                  </a:lnTo>
                  <a:lnTo>
                    <a:pt x="4072" y="2495"/>
                  </a:lnTo>
                  <a:lnTo>
                    <a:pt x="3998" y="2458"/>
                  </a:lnTo>
                  <a:lnTo>
                    <a:pt x="3888" y="2458"/>
                  </a:lnTo>
                  <a:lnTo>
                    <a:pt x="3815" y="2495"/>
                  </a:lnTo>
                  <a:lnTo>
                    <a:pt x="3778" y="2568"/>
                  </a:lnTo>
                  <a:lnTo>
                    <a:pt x="3778" y="2421"/>
                  </a:lnTo>
                  <a:lnTo>
                    <a:pt x="3778" y="2311"/>
                  </a:lnTo>
                  <a:lnTo>
                    <a:pt x="3668" y="2128"/>
                  </a:lnTo>
                  <a:lnTo>
                    <a:pt x="3521" y="1908"/>
                  </a:lnTo>
                  <a:lnTo>
                    <a:pt x="3338" y="1761"/>
                  </a:lnTo>
                  <a:lnTo>
                    <a:pt x="3118" y="1614"/>
                  </a:lnTo>
                  <a:lnTo>
                    <a:pt x="2861" y="1504"/>
                  </a:lnTo>
                  <a:lnTo>
                    <a:pt x="2458" y="1321"/>
                  </a:lnTo>
                  <a:lnTo>
                    <a:pt x="2348" y="1321"/>
                  </a:lnTo>
                  <a:lnTo>
                    <a:pt x="2238" y="1357"/>
                  </a:lnTo>
                  <a:lnTo>
                    <a:pt x="2201" y="1431"/>
                  </a:lnTo>
                  <a:lnTo>
                    <a:pt x="2201" y="1504"/>
                  </a:lnTo>
                  <a:lnTo>
                    <a:pt x="2531" y="2238"/>
                  </a:lnTo>
                  <a:lnTo>
                    <a:pt x="2678" y="2531"/>
                  </a:lnTo>
                  <a:lnTo>
                    <a:pt x="2751" y="2678"/>
                  </a:lnTo>
                  <a:lnTo>
                    <a:pt x="2861" y="2825"/>
                  </a:lnTo>
                  <a:lnTo>
                    <a:pt x="3008" y="2898"/>
                  </a:lnTo>
                  <a:lnTo>
                    <a:pt x="3191" y="2935"/>
                  </a:lnTo>
                  <a:lnTo>
                    <a:pt x="3338" y="2935"/>
                  </a:lnTo>
                  <a:lnTo>
                    <a:pt x="3485" y="2861"/>
                  </a:lnTo>
                  <a:lnTo>
                    <a:pt x="3632" y="2788"/>
                  </a:lnTo>
                  <a:lnTo>
                    <a:pt x="3301" y="3155"/>
                  </a:lnTo>
                  <a:lnTo>
                    <a:pt x="2971" y="3485"/>
                  </a:lnTo>
                  <a:lnTo>
                    <a:pt x="2935" y="3412"/>
                  </a:lnTo>
                  <a:lnTo>
                    <a:pt x="2935" y="3265"/>
                  </a:lnTo>
                  <a:lnTo>
                    <a:pt x="2898" y="3081"/>
                  </a:lnTo>
                  <a:lnTo>
                    <a:pt x="2825" y="2825"/>
                  </a:lnTo>
                  <a:lnTo>
                    <a:pt x="2678" y="2605"/>
                  </a:lnTo>
                  <a:lnTo>
                    <a:pt x="2458" y="2384"/>
                  </a:lnTo>
                  <a:lnTo>
                    <a:pt x="2238" y="2238"/>
                  </a:lnTo>
                  <a:lnTo>
                    <a:pt x="1981" y="2091"/>
                  </a:lnTo>
                  <a:lnTo>
                    <a:pt x="1687" y="1981"/>
                  </a:lnTo>
                  <a:lnTo>
                    <a:pt x="1431" y="1908"/>
                  </a:lnTo>
                  <a:lnTo>
                    <a:pt x="880" y="1834"/>
                  </a:lnTo>
                  <a:lnTo>
                    <a:pt x="770" y="1834"/>
                  </a:lnTo>
                  <a:lnTo>
                    <a:pt x="697" y="1871"/>
                  </a:lnTo>
                  <a:lnTo>
                    <a:pt x="624" y="1944"/>
                  </a:lnTo>
                  <a:lnTo>
                    <a:pt x="624" y="2054"/>
                  </a:lnTo>
                  <a:lnTo>
                    <a:pt x="697" y="2384"/>
                  </a:lnTo>
                  <a:lnTo>
                    <a:pt x="807" y="2751"/>
                  </a:lnTo>
                  <a:lnTo>
                    <a:pt x="917" y="3045"/>
                  </a:lnTo>
                  <a:lnTo>
                    <a:pt x="1101" y="3375"/>
                  </a:lnTo>
                  <a:lnTo>
                    <a:pt x="1284" y="3668"/>
                  </a:lnTo>
                  <a:lnTo>
                    <a:pt x="1504" y="3925"/>
                  </a:lnTo>
                  <a:lnTo>
                    <a:pt x="1724" y="4182"/>
                  </a:lnTo>
                  <a:lnTo>
                    <a:pt x="1981" y="4439"/>
                  </a:lnTo>
                  <a:lnTo>
                    <a:pt x="2018" y="4439"/>
                  </a:lnTo>
                  <a:lnTo>
                    <a:pt x="1761" y="4695"/>
                  </a:lnTo>
                  <a:lnTo>
                    <a:pt x="1761" y="4549"/>
                  </a:lnTo>
                  <a:lnTo>
                    <a:pt x="1724" y="4402"/>
                  </a:lnTo>
                  <a:lnTo>
                    <a:pt x="1614" y="4255"/>
                  </a:lnTo>
                  <a:lnTo>
                    <a:pt x="1467" y="4108"/>
                  </a:lnTo>
                  <a:lnTo>
                    <a:pt x="1321" y="3998"/>
                  </a:lnTo>
                  <a:lnTo>
                    <a:pt x="1101" y="3925"/>
                  </a:lnTo>
                  <a:lnTo>
                    <a:pt x="697" y="3815"/>
                  </a:lnTo>
                  <a:lnTo>
                    <a:pt x="330" y="3742"/>
                  </a:lnTo>
                  <a:lnTo>
                    <a:pt x="220" y="3742"/>
                  </a:lnTo>
                  <a:lnTo>
                    <a:pt x="147" y="3815"/>
                  </a:lnTo>
                  <a:lnTo>
                    <a:pt x="110" y="3925"/>
                  </a:lnTo>
                  <a:lnTo>
                    <a:pt x="147" y="3998"/>
                  </a:lnTo>
                  <a:lnTo>
                    <a:pt x="367" y="4329"/>
                  </a:lnTo>
                  <a:lnTo>
                    <a:pt x="624" y="4732"/>
                  </a:lnTo>
                  <a:lnTo>
                    <a:pt x="807" y="4915"/>
                  </a:lnTo>
                  <a:lnTo>
                    <a:pt x="954" y="5062"/>
                  </a:lnTo>
                  <a:lnTo>
                    <a:pt x="1137" y="5172"/>
                  </a:lnTo>
                  <a:lnTo>
                    <a:pt x="1321" y="5246"/>
                  </a:lnTo>
                  <a:lnTo>
                    <a:pt x="1321" y="5282"/>
                  </a:lnTo>
                  <a:lnTo>
                    <a:pt x="1394" y="5356"/>
                  </a:lnTo>
                  <a:lnTo>
                    <a:pt x="1834" y="5759"/>
                  </a:lnTo>
                  <a:lnTo>
                    <a:pt x="1651" y="6126"/>
                  </a:lnTo>
                  <a:lnTo>
                    <a:pt x="1504" y="6493"/>
                  </a:lnTo>
                  <a:lnTo>
                    <a:pt x="1394" y="6896"/>
                  </a:lnTo>
                  <a:lnTo>
                    <a:pt x="1321" y="6933"/>
                  </a:lnTo>
                  <a:lnTo>
                    <a:pt x="1321" y="7043"/>
                  </a:lnTo>
                  <a:lnTo>
                    <a:pt x="1321" y="7153"/>
                  </a:lnTo>
                  <a:lnTo>
                    <a:pt x="1357" y="7263"/>
                  </a:lnTo>
                  <a:lnTo>
                    <a:pt x="1431" y="7373"/>
                  </a:lnTo>
                  <a:lnTo>
                    <a:pt x="1467" y="7410"/>
                  </a:lnTo>
                  <a:lnTo>
                    <a:pt x="1541" y="7447"/>
                  </a:lnTo>
                  <a:lnTo>
                    <a:pt x="1651" y="7593"/>
                  </a:lnTo>
                  <a:lnTo>
                    <a:pt x="2311" y="8217"/>
                  </a:lnTo>
                  <a:lnTo>
                    <a:pt x="2164" y="8327"/>
                  </a:lnTo>
                  <a:lnTo>
                    <a:pt x="2018" y="8437"/>
                  </a:lnTo>
                  <a:lnTo>
                    <a:pt x="1761" y="8694"/>
                  </a:lnTo>
                  <a:lnTo>
                    <a:pt x="1394" y="9207"/>
                  </a:lnTo>
                  <a:lnTo>
                    <a:pt x="990" y="9721"/>
                  </a:lnTo>
                  <a:lnTo>
                    <a:pt x="220" y="10748"/>
                  </a:lnTo>
                  <a:lnTo>
                    <a:pt x="73" y="10968"/>
                  </a:lnTo>
                  <a:lnTo>
                    <a:pt x="0" y="11151"/>
                  </a:lnTo>
                  <a:lnTo>
                    <a:pt x="0" y="11225"/>
                  </a:lnTo>
                  <a:lnTo>
                    <a:pt x="37" y="11335"/>
                  </a:lnTo>
                  <a:lnTo>
                    <a:pt x="183" y="11518"/>
                  </a:lnTo>
                  <a:lnTo>
                    <a:pt x="257" y="11592"/>
                  </a:lnTo>
                  <a:lnTo>
                    <a:pt x="367" y="11628"/>
                  </a:lnTo>
                  <a:lnTo>
                    <a:pt x="550" y="11665"/>
                  </a:lnTo>
                  <a:lnTo>
                    <a:pt x="770" y="11628"/>
                  </a:lnTo>
                  <a:lnTo>
                    <a:pt x="990" y="11592"/>
                  </a:lnTo>
                  <a:lnTo>
                    <a:pt x="2348" y="11188"/>
                  </a:lnTo>
                  <a:lnTo>
                    <a:pt x="3595" y="10821"/>
                  </a:lnTo>
                  <a:lnTo>
                    <a:pt x="4072" y="10711"/>
                  </a:lnTo>
                  <a:lnTo>
                    <a:pt x="4292" y="10638"/>
                  </a:lnTo>
                  <a:lnTo>
                    <a:pt x="4512" y="10491"/>
                  </a:lnTo>
                  <a:lnTo>
                    <a:pt x="5025" y="11005"/>
                  </a:lnTo>
                  <a:lnTo>
                    <a:pt x="5539" y="11518"/>
                  </a:lnTo>
                  <a:lnTo>
                    <a:pt x="6089" y="11995"/>
                  </a:lnTo>
                  <a:lnTo>
                    <a:pt x="6676" y="12398"/>
                  </a:lnTo>
                  <a:lnTo>
                    <a:pt x="7006" y="12619"/>
                  </a:lnTo>
                  <a:lnTo>
                    <a:pt x="7373" y="12802"/>
                  </a:lnTo>
                  <a:lnTo>
                    <a:pt x="7740" y="12985"/>
                  </a:lnTo>
                  <a:lnTo>
                    <a:pt x="8070" y="13132"/>
                  </a:lnTo>
                  <a:lnTo>
                    <a:pt x="8474" y="13242"/>
                  </a:lnTo>
                  <a:lnTo>
                    <a:pt x="8840" y="13352"/>
                  </a:lnTo>
                  <a:lnTo>
                    <a:pt x="9207" y="13426"/>
                  </a:lnTo>
                  <a:lnTo>
                    <a:pt x="9611" y="13499"/>
                  </a:lnTo>
                  <a:lnTo>
                    <a:pt x="9977" y="13536"/>
                  </a:lnTo>
                  <a:lnTo>
                    <a:pt x="10381" y="13572"/>
                  </a:lnTo>
                  <a:lnTo>
                    <a:pt x="11115" y="13536"/>
                  </a:lnTo>
                  <a:lnTo>
                    <a:pt x="11812" y="13426"/>
                  </a:lnTo>
                  <a:lnTo>
                    <a:pt x="12215" y="13316"/>
                  </a:lnTo>
                  <a:lnTo>
                    <a:pt x="12362" y="13279"/>
                  </a:lnTo>
                  <a:lnTo>
                    <a:pt x="12435" y="13279"/>
                  </a:lnTo>
                  <a:lnTo>
                    <a:pt x="12435" y="13316"/>
                  </a:lnTo>
                  <a:lnTo>
                    <a:pt x="12509" y="13352"/>
                  </a:lnTo>
                  <a:lnTo>
                    <a:pt x="12545" y="13352"/>
                  </a:lnTo>
                  <a:lnTo>
                    <a:pt x="12582" y="13316"/>
                  </a:lnTo>
                  <a:lnTo>
                    <a:pt x="12619" y="13279"/>
                  </a:lnTo>
                  <a:lnTo>
                    <a:pt x="12655" y="13169"/>
                  </a:lnTo>
                  <a:lnTo>
                    <a:pt x="12655" y="13022"/>
                  </a:lnTo>
                  <a:lnTo>
                    <a:pt x="12545" y="12949"/>
                  </a:lnTo>
                  <a:lnTo>
                    <a:pt x="12435" y="12912"/>
                  </a:lnTo>
                  <a:lnTo>
                    <a:pt x="12178" y="12912"/>
                  </a:lnTo>
                  <a:lnTo>
                    <a:pt x="11702" y="13022"/>
                  </a:lnTo>
                  <a:lnTo>
                    <a:pt x="11188" y="13095"/>
                  </a:lnTo>
                  <a:lnTo>
                    <a:pt x="10748" y="13132"/>
                  </a:lnTo>
                  <a:lnTo>
                    <a:pt x="10308" y="13095"/>
                  </a:lnTo>
                  <a:lnTo>
                    <a:pt x="9867" y="13095"/>
                  </a:lnTo>
                  <a:lnTo>
                    <a:pt x="9464" y="13022"/>
                  </a:lnTo>
                  <a:lnTo>
                    <a:pt x="9024" y="12949"/>
                  </a:lnTo>
                  <a:lnTo>
                    <a:pt x="8584" y="12802"/>
                  </a:lnTo>
                  <a:lnTo>
                    <a:pt x="8180" y="12655"/>
                  </a:lnTo>
                  <a:lnTo>
                    <a:pt x="7777" y="12509"/>
                  </a:lnTo>
                  <a:lnTo>
                    <a:pt x="7300" y="12252"/>
                  </a:lnTo>
                  <a:lnTo>
                    <a:pt x="6860" y="11958"/>
                  </a:lnTo>
                  <a:lnTo>
                    <a:pt x="6419" y="11628"/>
                  </a:lnTo>
                  <a:lnTo>
                    <a:pt x="6016" y="11298"/>
                  </a:lnTo>
                  <a:lnTo>
                    <a:pt x="5246" y="10564"/>
                  </a:lnTo>
                  <a:lnTo>
                    <a:pt x="4512" y="9794"/>
                  </a:lnTo>
                  <a:lnTo>
                    <a:pt x="3008" y="8290"/>
                  </a:lnTo>
                  <a:lnTo>
                    <a:pt x="2274" y="7520"/>
                  </a:lnTo>
                  <a:lnTo>
                    <a:pt x="2091" y="7300"/>
                  </a:lnTo>
                  <a:lnTo>
                    <a:pt x="1871" y="7080"/>
                  </a:lnTo>
                  <a:lnTo>
                    <a:pt x="1944" y="6713"/>
                  </a:lnTo>
                  <a:lnTo>
                    <a:pt x="2054" y="6383"/>
                  </a:lnTo>
                  <a:lnTo>
                    <a:pt x="2238" y="6053"/>
                  </a:lnTo>
                  <a:lnTo>
                    <a:pt x="2421" y="5722"/>
                  </a:lnTo>
                  <a:lnTo>
                    <a:pt x="2641" y="5429"/>
                  </a:lnTo>
                  <a:lnTo>
                    <a:pt x="2898" y="5172"/>
                  </a:lnTo>
                  <a:lnTo>
                    <a:pt x="3411" y="4622"/>
                  </a:lnTo>
                  <a:lnTo>
                    <a:pt x="4475" y="3558"/>
                  </a:lnTo>
                  <a:lnTo>
                    <a:pt x="5025" y="3045"/>
                  </a:lnTo>
                  <a:lnTo>
                    <a:pt x="5246" y="2825"/>
                  </a:lnTo>
                  <a:lnTo>
                    <a:pt x="5392" y="2678"/>
                  </a:lnTo>
                  <a:lnTo>
                    <a:pt x="5502" y="2605"/>
                  </a:lnTo>
                  <a:lnTo>
                    <a:pt x="5612" y="2715"/>
                  </a:lnTo>
                  <a:lnTo>
                    <a:pt x="5392" y="2825"/>
                  </a:lnTo>
                  <a:lnTo>
                    <a:pt x="5246" y="2971"/>
                  </a:lnTo>
                  <a:lnTo>
                    <a:pt x="4952" y="3301"/>
                  </a:lnTo>
                  <a:lnTo>
                    <a:pt x="4805" y="3485"/>
                  </a:lnTo>
                  <a:lnTo>
                    <a:pt x="4695" y="3668"/>
                  </a:lnTo>
                  <a:lnTo>
                    <a:pt x="4585" y="3888"/>
                  </a:lnTo>
                  <a:lnTo>
                    <a:pt x="4585" y="3962"/>
                  </a:lnTo>
                  <a:lnTo>
                    <a:pt x="4622" y="4072"/>
                  </a:lnTo>
                  <a:lnTo>
                    <a:pt x="4659" y="4145"/>
                  </a:lnTo>
                  <a:lnTo>
                    <a:pt x="4732" y="4145"/>
                  </a:lnTo>
                  <a:lnTo>
                    <a:pt x="4915" y="4035"/>
                  </a:lnTo>
                  <a:lnTo>
                    <a:pt x="5025" y="3888"/>
                  </a:lnTo>
                  <a:lnTo>
                    <a:pt x="5209" y="3558"/>
                  </a:lnTo>
                  <a:lnTo>
                    <a:pt x="5502" y="3228"/>
                  </a:lnTo>
                  <a:lnTo>
                    <a:pt x="5759" y="2898"/>
                  </a:lnTo>
                  <a:lnTo>
                    <a:pt x="6016" y="3118"/>
                  </a:lnTo>
                  <a:lnTo>
                    <a:pt x="5832" y="3301"/>
                  </a:lnTo>
                  <a:lnTo>
                    <a:pt x="5612" y="3522"/>
                  </a:lnTo>
                  <a:lnTo>
                    <a:pt x="5466" y="3742"/>
                  </a:lnTo>
                  <a:lnTo>
                    <a:pt x="5356" y="3962"/>
                  </a:lnTo>
                  <a:lnTo>
                    <a:pt x="5319" y="4072"/>
                  </a:lnTo>
                  <a:lnTo>
                    <a:pt x="5392" y="4182"/>
                  </a:lnTo>
                  <a:lnTo>
                    <a:pt x="5502" y="4219"/>
                  </a:lnTo>
                  <a:lnTo>
                    <a:pt x="5539" y="4219"/>
                  </a:lnTo>
                  <a:lnTo>
                    <a:pt x="5612" y="4182"/>
                  </a:lnTo>
                  <a:lnTo>
                    <a:pt x="5796" y="3998"/>
                  </a:lnTo>
                  <a:lnTo>
                    <a:pt x="5942" y="3778"/>
                  </a:lnTo>
                  <a:lnTo>
                    <a:pt x="6089" y="3558"/>
                  </a:lnTo>
                  <a:lnTo>
                    <a:pt x="6199" y="3301"/>
                  </a:lnTo>
                  <a:lnTo>
                    <a:pt x="6309" y="3375"/>
                  </a:lnTo>
                  <a:lnTo>
                    <a:pt x="6456" y="3485"/>
                  </a:lnTo>
                  <a:lnTo>
                    <a:pt x="6346" y="3595"/>
                  </a:lnTo>
                  <a:lnTo>
                    <a:pt x="6236" y="3705"/>
                  </a:lnTo>
                  <a:lnTo>
                    <a:pt x="6089" y="3962"/>
                  </a:lnTo>
                  <a:lnTo>
                    <a:pt x="5869" y="4255"/>
                  </a:lnTo>
                  <a:lnTo>
                    <a:pt x="5796" y="4402"/>
                  </a:lnTo>
                  <a:lnTo>
                    <a:pt x="5722" y="4585"/>
                  </a:lnTo>
                  <a:lnTo>
                    <a:pt x="5722" y="4622"/>
                  </a:lnTo>
                  <a:lnTo>
                    <a:pt x="5722" y="4695"/>
                  </a:lnTo>
                  <a:lnTo>
                    <a:pt x="5796" y="4732"/>
                  </a:lnTo>
                  <a:lnTo>
                    <a:pt x="5906" y="4769"/>
                  </a:lnTo>
                  <a:lnTo>
                    <a:pt x="6016" y="4695"/>
                  </a:lnTo>
                  <a:lnTo>
                    <a:pt x="6126" y="4585"/>
                  </a:lnTo>
                  <a:lnTo>
                    <a:pt x="6199" y="4439"/>
                  </a:lnTo>
                  <a:lnTo>
                    <a:pt x="6383" y="4145"/>
                  </a:lnTo>
                  <a:lnTo>
                    <a:pt x="6456" y="3962"/>
                  </a:lnTo>
                  <a:lnTo>
                    <a:pt x="6603" y="3632"/>
                  </a:lnTo>
                  <a:lnTo>
                    <a:pt x="7300" y="4145"/>
                  </a:lnTo>
                  <a:lnTo>
                    <a:pt x="7116" y="4292"/>
                  </a:lnTo>
                  <a:lnTo>
                    <a:pt x="6933" y="4439"/>
                  </a:lnTo>
                  <a:lnTo>
                    <a:pt x="6713" y="4695"/>
                  </a:lnTo>
                  <a:lnTo>
                    <a:pt x="6529" y="5026"/>
                  </a:lnTo>
                  <a:lnTo>
                    <a:pt x="6529" y="5099"/>
                  </a:lnTo>
                  <a:lnTo>
                    <a:pt x="6529" y="5172"/>
                  </a:lnTo>
                  <a:lnTo>
                    <a:pt x="6566" y="5209"/>
                  </a:lnTo>
                  <a:lnTo>
                    <a:pt x="6639" y="5246"/>
                  </a:lnTo>
                  <a:lnTo>
                    <a:pt x="6676" y="5282"/>
                  </a:lnTo>
                  <a:lnTo>
                    <a:pt x="6749" y="5282"/>
                  </a:lnTo>
                  <a:lnTo>
                    <a:pt x="6823" y="5246"/>
                  </a:lnTo>
                  <a:lnTo>
                    <a:pt x="6860" y="5172"/>
                  </a:lnTo>
                  <a:lnTo>
                    <a:pt x="7153" y="4695"/>
                  </a:lnTo>
                  <a:lnTo>
                    <a:pt x="7410" y="4255"/>
                  </a:lnTo>
                  <a:lnTo>
                    <a:pt x="7740" y="4475"/>
                  </a:lnTo>
                  <a:lnTo>
                    <a:pt x="7483" y="4732"/>
                  </a:lnTo>
                  <a:lnTo>
                    <a:pt x="7116" y="5136"/>
                  </a:lnTo>
                  <a:lnTo>
                    <a:pt x="7080" y="5209"/>
                  </a:lnTo>
                  <a:lnTo>
                    <a:pt x="7043" y="5246"/>
                  </a:lnTo>
                  <a:lnTo>
                    <a:pt x="7080" y="5319"/>
                  </a:lnTo>
                  <a:lnTo>
                    <a:pt x="7116" y="5356"/>
                  </a:lnTo>
                  <a:lnTo>
                    <a:pt x="7190" y="5392"/>
                  </a:lnTo>
                  <a:lnTo>
                    <a:pt x="7263" y="5429"/>
                  </a:lnTo>
                  <a:lnTo>
                    <a:pt x="7336" y="5429"/>
                  </a:lnTo>
                  <a:lnTo>
                    <a:pt x="7373" y="5356"/>
                  </a:lnTo>
                  <a:lnTo>
                    <a:pt x="7556" y="5172"/>
                  </a:lnTo>
                  <a:lnTo>
                    <a:pt x="7740" y="4989"/>
                  </a:lnTo>
                  <a:lnTo>
                    <a:pt x="7813" y="4805"/>
                  </a:lnTo>
                  <a:lnTo>
                    <a:pt x="7850" y="4695"/>
                  </a:lnTo>
                  <a:lnTo>
                    <a:pt x="7887" y="4585"/>
                  </a:lnTo>
                  <a:lnTo>
                    <a:pt x="8474" y="4989"/>
                  </a:lnTo>
                  <a:lnTo>
                    <a:pt x="8107" y="5319"/>
                  </a:lnTo>
                  <a:lnTo>
                    <a:pt x="7813" y="5722"/>
                  </a:lnTo>
                  <a:lnTo>
                    <a:pt x="7777" y="5796"/>
                  </a:lnTo>
                  <a:lnTo>
                    <a:pt x="7777" y="5833"/>
                  </a:lnTo>
                  <a:lnTo>
                    <a:pt x="7813" y="5943"/>
                  </a:lnTo>
                  <a:lnTo>
                    <a:pt x="7887" y="5979"/>
                  </a:lnTo>
                  <a:lnTo>
                    <a:pt x="7997" y="5979"/>
                  </a:lnTo>
                  <a:lnTo>
                    <a:pt x="8033" y="5943"/>
                  </a:lnTo>
                  <a:lnTo>
                    <a:pt x="8327" y="5502"/>
                  </a:lnTo>
                  <a:lnTo>
                    <a:pt x="8584" y="5062"/>
                  </a:lnTo>
                  <a:lnTo>
                    <a:pt x="9024" y="5356"/>
                  </a:lnTo>
                  <a:lnTo>
                    <a:pt x="8767" y="5612"/>
                  </a:lnTo>
                  <a:lnTo>
                    <a:pt x="8584" y="5796"/>
                  </a:lnTo>
                  <a:lnTo>
                    <a:pt x="8510" y="5906"/>
                  </a:lnTo>
                  <a:lnTo>
                    <a:pt x="8474" y="6053"/>
                  </a:lnTo>
                  <a:lnTo>
                    <a:pt x="8253" y="6383"/>
                  </a:lnTo>
                  <a:lnTo>
                    <a:pt x="8217" y="6456"/>
                  </a:lnTo>
                  <a:lnTo>
                    <a:pt x="8253" y="6566"/>
                  </a:lnTo>
                  <a:lnTo>
                    <a:pt x="8290" y="6603"/>
                  </a:lnTo>
                  <a:lnTo>
                    <a:pt x="8363" y="6640"/>
                  </a:lnTo>
                  <a:lnTo>
                    <a:pt x="8474" y="6640"/>
                  </a:lnTo>
                  <a:lnTo>
                    <a:pt x="8547" y="6566"/>
                  </a:lnTo>
                  <a:lnTo>
                    <a:pt x="8804" y="6199"/>
                  </a:lnTo>
                  <a:lnTo>
                    <a:pt x="8877" y="6126"/>
                  </a:lnTo>
                  <a:lnTo>
                    <a:pt x="8950" y="6016"/>
                  </a:lnTo>
                  <a:lnTo>
                    <a:pt x="9097" y="5796"/>
                  </a:lnTo>
                  <a:lnTo>
                    <a:pt x="9244" y="5539"/>
                  </a:lnTo>
                  <a:lnTo>
                    <a:pt x="9537" y="5722"/>
                  </a:lnTo>
                  <a:lnTo>
                    <a:pt x="9354" y="5906"/>
                  </a:lnTo>
                  <a:lnTo>
                    <a:pt x="9207" y="6126"/>
                  </a:lnTo>
                  <a:lnTo>
                    <a:pt x="8950" y="6419"/>
                  </a:lnTo>
                  <a:lnTo>
                    <a:pt x="8877" y="6566"/>
                  </a:lnTo>
                  <a:lnTo>
                    <a:pt x="8840" y="6750"/>
                  </a:lnTo>
                  <a:lnTo>
                    <a:pt x="8914" y="6823"/>
                  </a:lnTo>
                  <a:lnTo>
                    <a:pt x="8950" y="6860"/>
                  </a:lnTo>
                  <a:lnTo>
                    <a:pt x="8987" y="6860"/>
                  </a:lnTo>
                  <a:lnTo>
                    <a:pt x="9134" y="6786"/>
                  </a:lnTo>
                  <a:lnTo>
                    <a:pt x="9244" y="6640"/>
                  </a:lnTo>
                  <a:lnTo>
                    <a:pt x="9391" y="6383"/>
                  </a:lnTo>
                  <a:lnTo>
                    <a:pt x="9537" y="6126"/>
                  </a:lnTo>
                  <a:lnTo>
                    <a:pt x="9721" y="5869"/>
                  </a:lnTo>
                  <a:lnTo>
                    <a:pt x="10198" y="6236"/>
                  </a:lnTo>
                  <a:lnTo>
                    <a:pt x="10051" y="6419"/>
                  </a:lnTo>
                  <a:lnTo>
                    <a:pt x="9867" y="6640"/>
                  </a:lnTo>
                  <a:lnTo>
                    <a:pt x="9684" y="6860"/>
                  </a:lnTo>
                  <a:lnTo>
                    <a:pt x="9611" y="7006"/>
                  </a:lnTo>
                  <a:lnTo>
                    <a:pt x="9574" y="7116"/>
                  </a:lnTo>
                  <a:lnTo>
                    <a:pt x="9574" y="7190"/>
                  </a:lnTo>
                  <a:lnTo>
                    <a:pt x="9611" y="7263"/>
                  </a:lnTo>
                  <a:lnTo>
                    <a:pt x="9757" y="7263"/>
                  </a:lnTo>
                  <a:lnTo>
                    <a:pt x="9867" y="7190"/>
                  </a:lnTo>
                  <a:lnTo>
                    <a:pt x="9941" y="7080"/>
                  </a:lnTo>
                  <a:lnTo>
                    <a:pt x="10124" y="6823"/>
                  </a:lnTo>
                  <a:lnTo>
                    <a:pt x="10271" y="6603"/>
                  </a:lnTo>
                  <a:lnTo>
                    <a:pt x="10381" y="6383"/>
                  </a:lnTo>
                  <a:lnTo>
                    <a:pt x="10895" y="6823"/>
                  </a:lnTo>
                  <a:lnTo>
                    <a:pt x="10931" y="6860"/>
                  </a:lnTo>
                  <a:lnTo>
                    <a:pt x="10638" y="7226"/>
                  </a:lnTo>
                  <a:lnTo>
                    <a:pt x="10381" y="7593"/>
                  </a:lnTo>
                  <a:lnTo>
                    <a:pt x="10271" y="7703"/>
                  </a:lnTo>
                  <a:lnTo>
                    <a:pt x="10271" y="7777"/>
                  </a:lnTo>
                  <a:lnTo>
                    <a:pt x="10271" y="7813"/>
                  </a:lnTo>
                  <a:lnTo>
                    <a:pt x="10344" y="7923"/>
                  </a:lnTo>
                  <a:lnTo>
                    <a:pt x="10418" y="7960"/>
                  </a:lnTo>
                  <a:lnTo>
                    <a:pt x="10491" y="7923"/>
                  </a:lnTo>
                  <a:lnTo>
                    <a:pt x="10528" y="7887"/>
                  </a:lnTo>
                  <a:lnTo>
                    <a:pt x="10821" y="7483"/>
                  </a:lnTo>
                  <a:lnTo>
                    <a:pt x="11115" y="7043"/>
                  </a:lnTo>
                  <a:lnTo>
                    <a:pt x="11445" y="7447"/>
                  </a:lnTo>
                  <a:lnTo>
                    <a:pt x="11298" y="7703"/>
                  </a:lnTo>
                  <a:lnTo>
                    <a:pt x="11151" y="7960"/>
                  </a:lnTo>
                  <a:lnTo>
                    <a:pt x="10968" y="8253"/>
                  </a:lnTo>
                  <a:lnTo>
                    <a:pt x="10931" y="8437"/>
                  </a:lnTo>
                  <a:lnTo>
                    <a:pt x="10931" y="8510"/>
                  </a:lnTo>
                  <a:lnTo>
                    <a:pt x="10931" y="8584"/>
                  </a:lnTo>
                  <a:lnTo>
                    <a:pt x="10968" y="8657"/>
                  </a:lnTo>
                  <a:lnTo>
                    <a:pt x="11041" y="8657"/>
                  </a:lnTo>
                  <a:lnTo>
                    <a:pt x="11188" y="8584"/>
                  </a:lnTo>
                  <a:lnTo>
                    <a:pt x="11261" y="8474"/>
                  </a:lnTo>
                  <a:lnTo>
                    <a:pt x="11408" y="8180"/>
                  </a:lnTo>
                  <a:lnTo>
                    <a:pt x="11628" y="7703"/>
                  </a:lnTo>
                  <a:lnTo>
                    <a:pt x="11812" y="7997"/>
                  </a:lnTo>
                  <a:lnTo>
                    <a:pt x="11995" y="8290"/>
                  </a:lnTo>
                  <a:lnTo>
                    <a:pt x="11812" y="8694"/>
                  </a:lnTo>
                  <a:lnTo>
                    <a:pt x="11628" y="9097"/>
                  </a:lnTo>
                  <a:lnTo>
                    <a:pt x="11518" y="9097"/>
                  </a:lnTo>
                  <a:lnTo>
                    <a:pt x="11408" y="9317"/>
                  </a:lnTo>
                  <a:lnTo>
                    <a:pt x="11335" y="9501"/>
                  </a:lnTo>
                  <a:lnTo>
                    <a:pt x="11335" y="9574"/>
                  </a:lnTo>
                  <a:lnTo>
                    <a:pt x="11335" y="9647"/>
                  </a:lnTo>
                  <a:lnTo>
                    <a:pt x="11408" y="9721"/>
                  </a:lnTo>
                  <a:lnTo>
                    <a:pt x="11591" y="9721"/>
                  </a:lnTo>
                  <a:lnTo>
                    <a:pt x="11628" y="9684"/>
                  </a:lnTo>
                  <a:lnTo>
                    <a:pt x="11812" y="9427"/>
                  </a:lnTo>
                  <a:lnTo>
                    <a:pt x="11958" y="9171"/>
                  </a:lnTo>
                  <a:lnTo>
                    <a:pt x="12105" y="8914"/>
                  </a:lnTo>
                  <a:lnTo>
                    <a:pt x="12178" y="8657"/>
                  </a:lnTo>
                  <a:lnTo>
                    <a:pt x="12325" y="9024"/>
                  </a:lnTo>
                  <a:lnTo>
                    <a:pt x="12472" y="9427"/>
                  </a:lnTo>
                  <a:lnTo>
                    <a:pt x="12068" y="10088"/>
                  </a:lnTo>
                  <a:lnTo>
                    <a:pt x="11995" y="10088"/>
                  </a:lnTo>
                  <a:lnTo>
                    <a:pt x="11922" y="10271"/>
                  </a:lnTo>
                  <a:lnTo>
                    <a:pt x="11848" y="10418"/>
                  </a:lnTo>
                  <a:lnTo>
                    <a:pt x="11848" y="10491"/>
                  </a:lnTo>
                  <a:lnTo>
                    <a:pt x="11848" y="10528"/>
                  </a:lnTo>
                  <a:lnTo>
                    <a:pt x="11922" y="10601"/>
                  </a:lnTo>
                  <a:lnTo>
                    <a:pt x="12068" y="10601"/>
                  </a:lnTo>
                  <a:lnTo>
                    <a:pt x="12142" y="10564"/>
                  </a:lnTo>
                  <a:lnTo>
                    <a:pt x="12362" y="10198"/>
                  </a:lnTo>
                  <a:lnTo>
                    <a:pt x="12582" y="9831"/>
                  </a:lnTo>
                  <a:lnTo>
                    <a:pt x="12692" y="10454"/>
                  </a:lnTo>
                  <a:lnTo>
                    <a:pt x="12509" y="10638"/>
                  </a:lnTo>
                  <a:lnTo>
                    <a:pt x="12362" y="10858"/>
                  </a:lnTo>
                  <a:lnTo>
                    <a:pt x="12215" y="11078"/>
                  </a:lnTo>
                  <a:lnTo>
                    <a:pt x="12178" y="11225"/>
                  </a:lnTo>
                  <a:lnTo>
                    <a:pt x="12178" y="11371"/>
                  </a:lnTo>
                  <a:lnTo>
                    <a:pt x="12215" y="11408"/>
                  </a:lnTo>
                  <a:lnTo>
                    <a:pt x="12252" y="11408"/>
                  </a:lnTo>
                  <a:lnTo>
                    <a:pt x="12362" y="11371"/>
                  </a:lnTo>
                  <a:lnTo>
                    <a:pt x="12472" y="11298"/>
                  </a:lnTo>
                  <a:lnTo>
                    <a:pt x="12582" y="11078"/>
                  </a:lnTo>
                  <a:lnTo>
                    <a:pt x="12692" y="10858"/>
                  </a:lnTo>
                  <a:lnTo>
                    <a:pt x="12729" y="11188"/>
                  </a:lnTo>
                  <a:lnTo>
                    <a:pt x="12655" y="11775"/>
                  </a:lnTo>
                  <a:lnTo>
                    <a:pt x="12509" y="11922"/>
                  </a:lnTo>
                  <a:lnTo>
                    <a:pt x="12362" y="12068"/>
                  </a:lnTo>
                  <a:lnTo>
                    <a:pt x="12325" y="12215"/>
                  </a:lnTo>
                  <a:lnTo>
                    <a:pt x="12325" y="12288"/>
                  </a:lnTo>
                  <a:lnTo>
                    <a:pt x="12362" y="12362"/>
                  </a:lnTo>
                  <a:lnTo>
                    <a:pt x="12435" y="12398"/>
                  </a:lnTo>
                  <a:lnTo>
                    <a:pt x="12472" y="12398"/>
                  </a:lnTo>
                  <a:lnTo>
                    <a:pt x="12619" y="12288"/>
                  </a:lnTo>
                  <a:lnTo>
                    <a:pt x="12655" y="12655"/>
                  </a:lnTo>
                  <a:lnTo>
                    <a:pt x="12692" y="12692"/>
                  </a:lnTo>
                  <a:lnTo>
                    <a:pt x="12729" y="12655"/>
                  </a:lnTo>
                  <a:lnTo>
                    <a:pt x="12802" y="12545"/>
                  </a:lnTo>
                  <a:lnTo>
                    <a:pt x="12912" y="12398"/>
                  </a:lnTo>
                  <a:lnTo>
                    <a:pt x="13022" y="12068"/>
                  </a:lnTo>
                  <a:lnTo>
                    <a:pt x="13095" y="11738"/>
                  </a:lnTo>
                  <a:lnTo>
                    <a:pt x="13132" y="11408"/>
                  </a:lnTo>
                  <a:lnTo>
                    <a:pt x="13132" y="11005"/>
                  </a:lnTo>
                  <a:lnTo>
                    <a:pt x="13132" y="10638"/>
                  </a:lnTo>
                  <a:lnTo>
                    <a:pt x="13095" y="10234"/>
                  </a:lnTo>
                  <a:lnTo>
                    <a:pt x="13022" y="9867"/>
                  </a:lnTo>
                  <a:lnTo>
                    <a:pt x="12949" y="9464"/>
                  </a:lnTo>
                  <a:lnTo>
                    <a:pt x="12839" y="9060"/>
                  </a:lnTo>
                  <a:lnTo>
                    <a:pt x="12692" y="8694"/>
                  </a:lnTo>
                  <a:lnTo>
                    <a:pt x="12545" y="8327"/>
                  </a:lnTo>
                  <a:lnTo>
                    <a:pt x="12325" y="7960"/>
                  </a:lnTo>
                  <a:lnTo>
                    <a:pt x="12142" y="7630"/>
                  </a:lnTo>
                  <a:lnTo>
                    <a:pt x="11885" y="7300"/>
                  </a:lnTo>
                  <a:lnTo>
                    <a:pt x="11628" y="6970"/>
                  </a:lnTo>
                  <a:lnTo>
                    <a:pt x="11335" y="6640"/>
                  </a:lnTo>
                  <a:lnTo>
                    <a:pt x="11041" y="6346"/>
                  </a:lnTo>
                  <a:lnTo>
                    <a:pt x="10344" y="5759"/>
                  </a:lnTo>
                  <a:lnTo>
                    <a:pt x="9647" y="5246"/>
                  </a:lnTo>
                  <a:lnTo>
                    <a:pt x="8914" y="4732"/>
                  </a:lnTo>
                  <a:lnTo>
                    <a:pt x="8987" y="4439"/>
                  </a:lnTo>
                  <a:lnTo>
                    <a:pt x="9024" y="4182"/>
                  </a:lnTo>
                  <a:lnTo>
                    <a:pt x="9060" y="3558"/>
                  </a:lnTo>
                  <a:lnTo>
                    <a:pt x="9097" y="2898"/>
                  </a:lnTo>
                  <a:lnTo>
                    <a:pt x="9281" y="220"/>
                  </a:lnTo>
                  <a:lnTo>
                    <a:pt x="9244" y="110"/>
                  </a:lnTo>
                  <a:lnTo>
                    <a:pt x="9207" y="37"/>
                  </a:lnTo>
                  <a:lnTo>
                    <a:pt x="9097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1" name="Google Shape;301;p5"/>
            <p:cNvSpPr/>
            <p:nvPr/>
          </p:nvSpPr>
          <p:spPr>
            <a:xfrm>
              <a:off x="6537275" y="2750650"/>
              <a:ext cx="459450" cy="475050"/>
            </a:xfrm>
            <a:custGeom>
              <a:avLst/>
              <a:gdLst/>
              <a:ahLst/>
              <a:cxnLst/>
              <a:rect l="l" t="t" r="r" b="b"/>
              <a:pathLst>
                <a:path w="18378" h="19002" extrusionOk="0">
                  <a:moveTo>
                    <a:pt x="13793" y="5429"/>
                  </a:moveTo>
                  <a:lnTo>
                    <a:pt x="13682" y="5466"/>
                  </a:lnTo>
                  <a:lnTo>
                    <a:pt x="13572" y="5502"/>
                  </a:lnTo>
                  <a:lnTo>
                    <a:pt x="13499" y="5576"/>
                  </a:lnTo>
                  <a:lnTo>
                    <a:pt x="13352" y="5759"/>
                  </a:lnTo>
                  <a:lnTo>
                    <a:pt x="13352" y="5869"/>
                  </a:lnTo>
                  <a:lnTo>
                    <a:pt x="13352" y="5979"/>
                  </a:lnTo>
                  <a:lnTo>
                    <a:pt x="13389" y="6016"/>
                  </a:lnTo>
                  <a:lnTo>
                    <a:pt x="13426" y="6053"/>
                  </a:lnTo>
                  <a:lnTo>
                    <a:pt x="13499" y="6053"/>
                  </a:lnTo>
                  <a:lnTo>
                    <a:pt x="13572" y="5979"/>
                  </a:lnTo>
                  <a:lnTo>
                    <a:pt x="13646" y="5943"/>
                  </a:lnTo>
                  <a:lnTo>
                    <a:pt x="13719" y="5796"/>
                  </a:lnTo>
                  <a:lnTo>
                    <a:pt x="13829" y="5649"/>
                  </a:lnTo>
                  <a:lnTo>
                    <a:pt x="13903" y="5502"/>
                  </a:lnTo>
                  <a:lnTo>
                    <a:pt x="13903" y="5466"/>
                  </a:lnTo>
                  <a:lnTo>
                    <a:pt x="13903" y="5429"/>
                  </a:lnTo>
                  <a:close/>
                  <a:moveTo>
                    <a:pt x="13242" y="6089"/>
                  </a:moveTo>
                  <a:lnTo>
                    <a:pt x="13169" y="6126"/>
                  </a:lnTo>
                  <a:lnTo>
                    <a:pt x="13022" y="6309"/>
                  </a:lnTo>
                  <a:lnTo>
                    <a:pt x="12912" y="6493"/>
                  </a:lnTo>
                  <a:lnTo>
                    <a:pt x="12875" y="6529"/>
                  </a:lnTo>
                  <a:lnTo>
                    <a:pt x="12875" y="6603"/>
                  </a:lnTo>
                  <a:lnTo>
                    <a:pt x="12949" y="6676"/>
                  </a:lnTo>
                  <a:lnTo>
                    <a:pt x="13022" y="6713"/>
                  </a:lnTo>
                  <a:lnTo>
                    <a:pt x="13096" y="6676"/>
                  </a:lnTo>
                  <a:lnTo>
                    <a:pt x="13132" y="6639"/>
                  </a:lnTo>
                  <a:lnTo>
                    <a:pt x="13242" y="6456"/>
                  </a:lnTo>
                  <a:lnTo>
                    <a:pt x="13352" y="6273"/>
                  </a:lnTo>
                  <a:lnTo>
                    <a:pt x="13389" y="6199"/>
                  </a:lnTo>
                  <a:lnTo>
                    <a:pt x="13316" y="6126"/>
                  </a:lnTo>
                  <a:lnTo>
                    <a:pt x="13242" y="6089"/>
                  </a:lnTo>
                  <a:close/>
                  <a:moveTo>
                    <a:pt x="17241" y="6419"/>
                  </a:moveTo>
                  <a:lnTo>
                    <a:pt x="17534" y="6713"/>
                  </a:lnTo>
                  <a:lnTo>
                    <a:pt x="17497" y="6713"/>
                  </a:lnTo>
                  <a:lnTo>
                    <a:pt x="17387" y="6823"/>
                  </a:lnTo>
                  <a:lnTo>
                    <a:pt x="17351" y="6676"/>
                  </a:lnTo>
                  <a:lnTo>
                    <a:pt x="17241" y="6419"/>
                  </a:lnTo>
                  <a:close/>
                  <a:moveTo>
                    <a:pt x="12692" y="6786"/>
                  </a:moveTo>
                  <a:lnTo>
                    <a:pt x="12582" y="6860"/>
                  </a:lnTo>
                  <a:lnTo>
                    <a:pt x="12435" y="6970"/>
                  </a:lnTo>
                  <a:lnTo>
                    <a:pt x="12399" y="7116"/>
                  </a:lnTo>
                  <a:lnTo>
                    <a:pt x="12362" y="7190"/>
                  </a:lnTo>
                  <a:lnTo>
                    <a:pt x="12399" y="7226"/>
                  </a:lnTo>
                  <a:lnTo>
                    <a:pt x="12472" y="7300"/>
                  </a:lnTo>
                  <a:lnTo>
                    <a:pt x="12582" y="7300"/>
                  </a:lnTo>
                  <a:lnTo>
                    <a:pt x="12619" y="7263"/>
                  </a:lnTo>
                  <a:lnTo>
                    <a:pt x="12655" y="7190"/>
                  </a:lnTo>
                  <a:lnTo>
                    <a:pt x="12729" y="7043"/>
                  </a:lnTo>
                  <a:lnTo>
                    <a:pt x="12802" y="7006"/>
                  </a:lnTo>
                  <a:lnTo>
                    <a:pt x="12839" y="6933"/>
                  </a:lnTo>
                  <a:lnTo>
                    <a:pt x="12875" y="6860"/>
                  </a:lnTo>
                  <a:lnTo>
                    <a:pt x="12875" y="6823"/>
                  </a:lnTo>
                  <a:lnTo>
                    <a:pt x="12839" y="6823"/>
                  </a:lnTo>
                  <a:lnTo>
                    <a:pt x="12765" y="6786"/>
                  </a:lnTo>
                  <a:close/>
                  <a:moveTo>
                    <a:pt x="17571" y="6750"/>
                  </a:moveTo>
                  <a:lnTo>
                    <a:pt x="17828" y="7043"/>
                  </a:lnTo>
                  <a:lnTo>
                    <a:pt x="18048" y="7373"/>
                  </a:lnTo>
                  <a:lnTo>
                    <a:pt x="17828" y="7593"/>
                  </a:lnTo>
                  <a:lnTo>
                    <a:pt x="17828" y="7520"/>
                  </a:lnTo>
                  <a:lnTo>
                    <a:pt x="17864" y="7336"/>
                  </a:lnTo>
                  <a:lnTo>
                    <a:pt x="17828" y="7116"/>
                  </a:lnTo>
                  <a:lnTo>
                    <a:pt x="17828" y="7080"/>
                  </a:lnTo>
                  <a:lnTo>
                    <a:pt x="17754" y="7006"/>
                  </a:lnTo>
                  <a:lnTo>
                    <a:pt x="17681" y="7006"/>
                  </a:lnTo>
                  <a:lnTo>
                    <a:pt x="17644" y="7043"/>
                  </a:lnTo>
                  <a:lnTo>
                    <a:pt x="17681" y="7080"/>
                  </a:lnTo>
                  <a:lnTo>
                    <a:pt x="17644" y="7226"/>
                  </a:lnTo>
                  <a:lnTo>
                    <a:pt x="17607" y="7446"/>
                  </a:lnTo>
                  <a:lnTo>
                    <a:pt x="17534" y="7667"/>
                  </a:lnTo>
                  <a:lnTo>
                    <a:pt x="17534" y="7887"/>
                  </a:lnTo>
                  <a:lnTo>
                    <a:pt x="17534" y="7960"/>
                  </a:lnTo>
                  <a:lnTo>
                    <a:pt x="17131" y="8584"/>
                  </a:lnTo>
                  <a:lnTo>
                    <a:pt x="17167" y="8217"/>
                  </a:lnTo>
                  <a:lnTo>
                    <a:pt x="17241" y="7850"/>
                  </a:lnTo>
                  <a:lnTo>
                    <a:pt x="17387" y="7630"/>
                  </a:lnTo>
                  <a:lnTo>
                    <a:pt x="17387" y="7593"/>
                  </a:lnTo>
                  <a:lnTo>
                    <a:pt x="17387" y="7520"/>
                  </a:lnTo>
                  <a:lnTo>
                    <a:pt x="17461" y="7483"/>
                  </a:lnTo>
                  <a:lnTo>
                    <a:pt x="17497" y="7446"/>
                  </a:lnTo>
                  <a:lnTo>
                    <a:pt x="17534" y="7373"/>
                  </a:lnTo>
                  <a:lnTo>
                    <a:pt x="17534" y="7263"/>
                  </a:lnTo>
                  <a:lnTo>
                    <a:pt x="17497" y="7080"/>
                  </a:lnTo>
                  <a:lnTo>
                    <a:pt x="17571" y="6750"/>
                  </a:lnTo>
                  <a:close/>
                  <a:moveTo>
                    <a:pt x="16874" y="8840"/>
                  </a:moveTo>
                  <a:lnTo>
                    <a:pt x="16947" y="8877"/>
                  </a:lnTo>
                  <a:lnTo>
                    <a:pt x="16874" y="8950"/>
                  </a:lnTo>
                  <a:lnTo>
                    <a:pt x="16874" y="8877"/>
                  </a:lnTo>
                  <a:lnTo>
                    <a:pt x="16874" y="8840"/>
                  </a:lnTo>
                  <a:close/>
                  <a:moveTo>
                    <a:pt x="11445" y="8584"/>
                  </a:moveTo>
                  <a:lnTo>
                    <a:pt x="11408" y="8620"/>
                  </a:lnTo>
                  <a:lnTo>
                    <a:pt x="11298" y="8657"/>
                  </a:lnTo>
                  <a:lnTo>
                    <a:pt x="11188" y="8804"/>
                  </a:lnTo>
                  <a:lnTo>
                    <a:pt x="11188" y="8840"/>
                  </a:lnTo>
                  <a:lnTo>
                    <a:pt x="11188" y="8914"/>
                  </a:lnTo>
                  <a:lnTo>
                    <a:pt x="11188" y="8987"/>
                  </a:lnTo>
                  <a:lnTo>
                    <a:pt x="11225" y="9024"/>
                  </a:lnTo>
                  <a:lnTo>
                    <a:pt x="11408" y="9024"/>
                  </a:lnTo>
                  <a:lnTo>
                    <a:pt x="11445" y="8987"/>
                  </a:lnTo>
                  <a:lnTo>
                    <a:pt x="11555" y="8804"/>
                  </a:lnTo>
                  <a:lnTo>
                    <a:pt x="11555" y="8730"/>
                  </a:lnTo>
                  <a:lnTo>
                    <a:pt x="11555" y="8657"/>
                  </a:lnTo>
                  <a:lnTo>
                    <a:pt x="11518" y="8620"/>
                  </a:lnTo>
                  <a:lnTo>
                    <a:pt x="11445" y="8584"/>
                  </a:lnTo>
                  <a:close/>
                  <a:moveTo>
                    <a:pt x="16580" y="8804"/>
                  </a:moveTo>
                  <a:lnTo>
                    <a:pt x="16580" y="8877"/>
                  </a:lnTo>
                  <a:lnTo>
                    <a:pt x="16580" y="9060"/>
                  </a:lnTo>
                  <a:lnTo>
                    <a:pt x="16617" y="9170"/>
                  </a:lnTo>
                  <a:lnTo>
                    <a:pt x="16654" y="9244"/>
                  </a:lnTo>
                  <a:lnTo>
                    <a:pt x="16397" y="9611"/>
                  </a:lnTo>
                  <a:lnTo>
                    <a:pt x="16360" y="9391"/>
                  </a:lnTo>
                  <a:lnTo>
                    <a:pt x="16324" y="9170"/>
                  </a:lnTo>
                  <a:lnTo>
                    <a:pt x="16324" y="9097"/>
                  </a:lnTo>
                  <a:lnTo>
                    <a:pt x="16580" y="8804"/>
                  </a:lnTo>
                  <a:close/>
                  <a:moveTo>
                    <a:pt x="16067" y="9391"/>
                  </a:moveTo>
                  <a:lnTo>
                    <a:pt x="16067" y="9684"/>
                  </a:lnTo>
                  <a:lnTo>
                    <a:pt x="16103" y="9794"/>
                  </a:lnTo>
                  <a:lnTo>
                    <a:pt x="16177" y="9941"/>
                  </a:lnTo>
                  <a:lnTo>
                    <a:pt x="15993" y="10161"/>
                  </a:lnTo>
                  <a:lnTo>
                    <a:pt x="15920" y="10308"/>
                  </a:lnTo>
                  <a:lnTo>
                    <a:pt x="15957" y="9867"/>
                  </a:lnTo>
                  <a:lnTo>
                    <a:pt x="15920" y="9794"/>
                  </a:lnTo>
                  <a:lnTo>
                    <a:pt x="15847" y="9757"/>
                  </a:lnTo>
                  <a:lnTo>
                    <a:pt x="15810" y="9721"/>
                  </a:lnTo>
                  <a:lnTo>
                    <a:pt x="16067" y="9391"/>
                  </a:lnTo>
                  <a:close/>
                  <a:moveTo>
                    <a:pt x="9611" y="2348"/>
                  </a:moveTo>
                  <a:lnTo>
                    <a:pt x="9574" y="2421"/>
                  </a:lnTo>
                  <a:lnTo>
                    <a:pt x="9134" y="2861"/>
                  </a:lnTo>
                  <a:lnTo>
                    <a:pt x="8767" y="3375"/>
                  </a:lnTo>
                  <a:lnTo>
                    <a:pt x="7997" y="4365"/>
                  </a:lnTo>
                  <a:lnTo>
                    <a:pt x="7630" y="4879"/>
                  </a:lnTo>
                  <a:lnTo>
                    <a:pt x="7227" y="5356"/>
                  </a:lnTo>
                  <a:lnTo>
                    <a:pt x="6823" y="5832"/>
                  </a:lnTo>
                  <a:lnTo>
                    <a:pt x="6346" y="6273"/>
                  </a:lnTo>
                  <a:lnTo>
                    <a:pt x="6273" y="6346"/>
                  </a:lnTo>
                  <a:lnTo>
                    <a:pt x="6273" y="6456"/>
                  </a:lnTo>
                  <a:lnTo>
                    <a:pt x="6236" y="6456"/>
                  </a:lnTo>
                  <a:lnTo>
                    <a:pt x="6163" y="6493"/>
                  </a:lnTo>
                  <a:lnTo>
                    <a:pt x="6163" y="6566"/>
                  </a:lnTo>
                  <a:lnTo>
                    <a:pt x="6199" y="6603"/>
                  </a:lnTo>
                  <a:lnTo>
                    <a:pt x="6309" y="6786"/>
                  </a:lnTo>
                  <a:lnTo>
                    <a:pt x="6493" y="6970"/>
                  </a:lnTo>
                  <a:lnTo>
                    <a:pt x="6823" y="7263"/>
                  </a:lnTo>
                  <a:lnTo>
                    <a:pt x="7593" y="7813"/>
                  </a:lnTo>
                  <a:lnTo>
                    <a:pt x="8437" y="8363"/>
                  </a:lnTo>
                  <a:lnTo>
                    <a:pt x="8620" y="8510"/>
                  </a:lnTo>
                  <a:lnTo>
                    <a:pt x="8767" y="8694"/>
                  </a:lnTo>
                  <a:lnTo>
                    <a:pt x="9061" y="9060"/>
                  </a:lnTo>
                  <a:lnTo>
                    <a:pt x="9207" y="9207"/>
                  </a:lnTo>
                  <a:lnTo>
                    <a:pt x="9391" y="9354"/>
                  </a:lnTo>
                  <a:lnTo>
                    <a:pt x="9758" y="9574"/>
                  </a:lnTo>
                  <a:lnTo>
                    <a:pt x="10638" y="10161"/>
                  </a:lnTo>
                  <a:lnTo>
                    <a:pt x="11482" y="10784"/>
                  </a:lnTo>
                  <a:lnTo>
                    <a:pt x="12289" y="11408"/>
                  </a:lnTo>
                  <a:lnTo>
                    <a:pt x="12362" y="11445"/>
                  </a:lnTo>
                  <a:lnTo>
                    <a:pt x="12472" y="11445"/>
                  </a:lnTo>
                  <a:lnTo>
                    <a:pt x="12545" y="11408"/>
                  </a:lnTo>
                  <a:lnTo>
                    <a:pt x="12582" y="11371"/>
                  </a:lnTo>
                  <a:lnTo>
                    <a:pt x="12619" y="11298"/>
                  </a:lnTo>
                  <a:lnTo>
                    <a:pt x="12655" y="11188"/>
                  </a:lnTo>
                  <a:lnTo>
                    <a:pt x="12619" y="11115"/>
                  </a:lnTo>
                  <a:lnTo>
                    <a:pt x="12545" y="11041"/>
                  </a:lnTo>
                  <a:lnTo>
                    <a:pt x="11775" y="10418"/>
                  </a:lnTo>
                  <a:lnTo>
                    <a:pt x="11812" y="10381"/>
                  </a:lnTo>
                  <a:lnTo>
                    <a:pt x="11922" y="10198"/>
                  </a:lnTo>
                  <a:lnTo>
                    <a:pt x="11995" y="10014"/>
                  </a:lnTo>
                  <a:lnTo>
                    <a:pt x="11995" y="9941"/>
                  </a:lnTo>
                  <a:lnTo>
                    <a:pt x="11958" y="9904"/>
                  </a:lnTo>
                  <a:lnTo>
                    <a:pt x="11885" y="9904"/>
                  </a:lnTo>
                  <a:lnTo>
                    <a:pt x="11738" y="10051"/>
                  </a:lnTo>
                  <a:lnTo>
                    <a:pt x="11592" y="10234"/>
                  </a:lnTo>
                  <a:lnTo>
                    <a:pt x="11555" y="10271"/>
                  </a:lnTo>
                  <a:lnTo>
                    <a:pt x="11005" y="9867"/>
                  </a:lnTo>
                  <a:lnTo>
                    <a:pt x="10821" y="9757"/>
                  </a:lnTo>
                  <a:lnTo>
                    <a:pt x="10858" y="9684"/>
                  </a:lnTo>
                  <a:lnTo>
                    <a:pt x="10895" y="9611"/>
                  </a:lnTo>
                  <a:lnTo>
                    <a:pt x="11041" y="9464"/>
                  </a:lnTo>
                  <a:lnTo>
                    <a:pt x="11078" y="9427"/>
                  </a:lnTo>
                  <a:lnTo>
                    <a:pt x="11078" y="9354"/>
                  </a:lnTo>
                  <a:lnTo>
                    <a:pt x="11078" y="9317"/>
                  </a:lnTo>
                  <a:lnTo>
                    <a:pt x="11005" y="9281"/>
                  </a:lnTo>
                  <a:lnTo>
                    <a:pt x="10968" y="9317"/>
                  </a:lnTo>
                  <a:lnTo>
                    <a:pt x="10895" y="9281"/>
                  </a:lnTo>
                  <a:lnTo>
                    <a:pt x="10821" y="9317"/>
                  </a:lnTo>
                  <a:lnTo>
                    <a:pt x="10711" y="9427"/>
                  </a:lnTo>
                  <a:lnTo>
                    <a:pt x="10601" y="9574"/>
                  </a:lnTo>
                  <a:lnTo>
                    <a:pt x="10124" y="9281"/>
                  </a:lnTo>
                  <a:lnTo>
                    <a:pt x="10051" y="9207"/>
                  </a:lnTo>
                  <a:lnTo>
                    <a:pt x="10234" y="8914"/>
                  </a:lnTo>
                  <a:lnTo>
                    <a:pt x="10234" y="8840"/>
                  </a:lnTo>
                  <a:lnTo>
                    <a:pt x="10234" y="8804"/>
                  </a:lnTo>
                  <a:lnTo>
                    <a:pt x="10198" y="8730"/>
                  </a:lnTo>
                  <a:lnTo>
                    <a:pt x="10088" y="8694"/>
                  </a:lnTo>
                  <a:lnTo>
                    <a:pt x="10051" y="8730"/>
                  </a:lnTo>
                  <a:lnTo>
                    <a:pt x="10014" y="8767"/>
                  </a:lnTo>
                  <a:lnTo>
                    <a:pt x="9758" y="9060"/>
                  </a:lnTo>
                  <a:lnTo>
                    <a:pt x="9537" y="8877"/>
                  </a:lnTo>
                  <a:lnTo>
                    <a:pt x="9354" y="8694"/>
                  </a:lnTo>
                  <a:lnTo>
                    <a:pt x="9134" y="8437"/>
                  </a:lnTo>
                  <a:lnTo>
                    <a:pt x="9207" y="8327"/>
                  </a:lnTo>
                  <a:lnTo>
                    <a:pt x="9281" y="8217"/>
                  </a:lnTo>
                  <a:lnTo>
                    <a:pt x="9354" y="7960"/>
                  </a:lnTo>
                  <a:lnTo>
                    <a:pt x="9354" y="7887"/>
                  </a:lnTo>
                  <a:lnTo>
                    <a:pt x="9317" y="7850"/>
                  </a:lnTo>
                  <a:lnTo>
                    <a:pt x="9244" y="7850"/>
                  </a:lnTo>
                  <a:lnTo>
                    <a:pt x="9171" y="7887"/>
                  </a:lnTo>
                  <a:lnTo>
                    <a:pt x="8987" y="8107"/>
                  </a:lnTo>
                  <a:lnTo>
                    <a:pt x="8951" y="8180"/>
                  </a:lnTo>
                  <a:lnTo>
                    <a:pt x="8767" y="8033"/>
                  </a:lnTo>
                  <a:lnTo>
                    <a:pt x="8327" y="7740"/>
                  </a:lnTo>
                  <a:lnTo>
                    <a:pt x="8364" y="7446"/>
                  </a:lnTo>
                  <a:lnTo>
                    <a:pt x="8364" y="7410"/>
                  </a:lnTo>
                  <a:lnTo>
                    <a:pt x="8327" y="7336"/>
                  </a:lnTo>
                  <a:lnTo>
                    <a:pt x="8290" y="7300"/>
                  </a:lnTo>
                  <a:lnTo>
                    <a:pt x="8180" y="7300"/>
                  </a:lnTo>
                  <a:lnTo>
                    <a:pt x="8107" y="7336"/>
                  </a:lnTo>
                  <a:lnTo>
                    <a:pt x="8070" y="7446"/>
                  </a:lnTo>
                  <a:lnTo>
                    <a:pt x="8034" y="7556"/>
                  </a:lnTo>
                  <a:lnTo>
                    <a:pt x="7960" y="7520"/>
                  </a:lnTo>
                  <a:lnTo>
                    <a:pt x="7410" y="7116"/>
                  </a:lnTo>
                  <a:lnTo>
                    <a:pt x="7447" y="7080"/>
                  </a:lnTo>
                  <a:lnTo>
                    <a:pt x="7520" y="6970"/>
                  </a:lnTo>
                  <a:lnTo>
                    <a:pt x="7520" y="6896"/>
                  </a:lnTo>
                  <a:lnTo>
                    <a:pt x="7520" y="6860"/>
                  </a:lnTo>
                  <a:lnTo>
                    <a:pt x="7557" y="6750"/>
                  </a:lnTo>
                  <a:lnTo>
                    <a:pt x="7520" y="6713"/>
                  </a:lnTo>
                  <a:lnTo>
                    <a:pt x="7483" y="6713"/>
                  </a:lnTo>
                  <a:lnTo>
                    <a:pt x="7410" y="6750"/>
                  </a:lnTo>
                  <a:lnTo>
                    <a:pt x="7337" y="6750"/>
                  </a:lnTo>
                  <a:lnTo>
                    <a:pt x="7227" y="6823"/>
                  </a:lnTo>
                  <a:lnTo>
                    <a:pt x="7116" y="6896"/>
                  </a:lnTo>
                  <a:lnTo>
                    <a:pt x="6640" y="6639"/>
                  </a:lnTo>
                  <a:lnTo>
                    <a:pt x="6640" y="6603"/>
                  </a:lnTo>
                  <a:lnTo>
                    <a:pt x="7116" y="6163"/>
                  </a:lnTo>
                  <a:lnTo>
                    <a:pt x="7557" y="5649"/>
                  </a:lnTo>
                  <a:lnTo>
                    <a:pt x="7593" y="5722"/>
                  </a:lnTo>
                  <a:lnTo>
                    <a:pt x="7630" y="5759"/>
                  </a:lnTo>
                  <a:lnTo>
                    <a:pt x="7740" y="5759"/>
                  </a:lnTo>
                  <a:lnTo>
                    <a:pt x="8034" y="5576"/>
                  </a:lnTo>
                  <a:lnTo>
                    <a:pt x="8327" y="5392"/>
                  </a:lnTo>
                  <a:lnTo>
                    <a:pt x="8620" y="5209"/>
                  </a:lnTo>
                  <a:lnTo>
                    <a:pt x="8914" y="5025"/>
                  </a:lnTo>
                  <a:lnTo>
                    <a:pt x="9244" y="4879"/>
                  </a:lnTo>
                  <a:lnTo>
                    <a:pt x="9574" y="4732"/>
                  </a:lnTo>
                  <a:lnTo>
                    <a:pt x="9941" y="4659"/>
                  </a:lnTo>
                  <a:lnTo>
                    <a:pt x="10308" y="4622"/>
                  </a:lnTo>
                  <a:lnTo>
                    <a:pt x="10491" y="4622"/>
                  </a:lnTo>
                  <a:lnTo>
                    <a:pt x="10675" y="4659"/>
                  </a:lnTo>
                  <a:lnTo>
                    <a:pt x="10821" y="4732"/>
                  </a:lnTo>
                  <a:lnTo>
                    <a:pt x="10931" y="4842"/>
                  </a:lnTo>
                  <a:lnTo>
                    <a:pt x="11041" y="4989"/>
                  </a:lnTo>
                  <a:lnTo>
                    <a:pt x="11078" y="5136"/>
                  </a:lnTo>
                  <a:lnTo>
                    <a:pt x="11151" y="5502"/>
                  </a:lnTo>
                  <a:lnTo>
                    <a:pt x="11151" y="5906"/>
                  </a:lnTo>
                  <a:lnTo>
                    <a:pt x="11151" y="6309"/>
                  </a:lnTo>
                  <a:lnTo>
                    <a:pt x="11151" y="6676"/>
                  </a:lnTo>
                  <a:lnTo>
                    <a:pt x="11188" y="7006"/>
                  </a:lnTo>
                  <a:lnTo>
                    <a:pt x="11261" y="7373"/>
                  </a:lnTo>
                  <a:lnTo>
                    <a:pt x="11445" y="7703"/>
                  </a:lnTo>
                  <a:lnTo>
                    <a:pt x="11408" y="7813"/>
                  </a:lnTo>
                  <a:lnTo>
                    <a:pt x="11372" y="7923"/>
                  </a:lnTo>
                  <a:lnTo>
                    <a:pt x="11372" y="8033"/>
                  </a:lnTo>
                  <a:lnTo>
                    <a:pt x="11372" y="8143"/>
                  </a:lnTo>
                  <a:lnTo>
                    <a:pt x="11445" y="8253"/>
                  </a:lnTo>
                  <a:lnTo>
                    <a:pt x="11482" y="8327"/>
                  </a:lnTo>
                  <a:lnTo>
                    <a:pt x="11592" y="8400"/>
                  </a:lnTo>
                  <a:lnTo>
                    <a:pt x="11665" y="8474"/>
                  </a:lnTo>
                  <a:lnTo>
                    <a:pt x="11775" y="8510"/>
                  </a:lnTo>
                  <a:lnTo>
                    <a:pt x="12105" y="8510"/>
                  </a:lnTo>
                  <a:lnTo>
                    <a:pt x="12435" y="8694"/>
                  </a:lnTo>
                  <a:lnTo>
                    <a:pt x="12765" y="8840"/>
                  </a:lnTo>
                  <a:lnTo>
                    <a:pt x="13022" y="8877"/>
                  </a:lnTo>
                  <a:lnTo>
                    <a:pt x="13316" y="8877"/>
                  </a:lnTo>
                  <a:lnTo>
                    <a:pt x="13646" y="8804"/>
                  </a:lnTo>
                  <a:lnTo>
                    <a:pt x="13939" y="8694"/>
                  </a:lnTo>
                  <a:lnTo>
                    <a:pt x="14233" y="8584"/>
                  </a:lnTo>
                  <a:lnTo>
                    <a:pt x="14489" y="8400"/>
                  </a:lnTo>
                  <a:lnTo>
                    <a:pt x="14746" y="8217"/>
                  </a:lnTo>
                  <a:lnTo>
                    <a:pt x="14930" y="8033"/>
                  </a:lnTo>
                  <a:lnTo>
                    <a:pt x="14966" y="7997"/>
                  </a:lnTo>
                  <a:lnTo>
                    <a:pt x="14966" y="7923"/>
                  </a:lnTo>
                  <a:lnTo>
                    <a:pt x="14930" y="7813"/>
                  </a:lnTo>
                  <a:lnTo>
                    <a:pt x="14820" y="7777"/>
                  </a:lnTo>
                  <a:lnTo>
                    <a:pt x="14710" y="7777"/>
                  </a:lnTo>
                  <a:lnTo>
                    <a:pt x="14123" y="8143"/>
                  </a:lnTo>
                  <a:lnTo>
                    <a:pt x="13829" y="8290"/>
                  </a:lnTo>
                  <a:lnTo>
                    <a:pt x="13462" y="8400"/>
                  </a:lnTo>
                  <a:lnTo>
                    <a:pt x="13206" y="8474"/>
                  </a:lnTo>
                  <a:lnTo>
                    <a:pt x="12912" y="8437"/>
                  </a:lnTo>
                  <a:lnTo>
                    <a:pt x="12692" y="8363"/>
                  </a:lnTo>
                  <a:lnTo>
                    <a:pt x="12472" y="8217"/>
                  </a:lnTo>
                  <a:lnTo>
                    <a:pt x="12545" y="8107"/>
                  </a:lnTo>
                  <a:lnTo>
                    <a:pt x="12582" y="7960"/>
                  </a:lnTo>
                  <a:lnTo>
                    <a:pt x="12582" y="7850"/>
                  </a:lnTo>
                  <a:lnTo>
                    <a:pt x="12545" y="7777"/>
                  </a:lnTo>
                  <a:lnTo>
                    <a:pt x="12509" y="7740"/>
                  </a:lnTo>
                  <a:lnTo>
                    <a:pt x="12325" y="7630"/>
                  </a:lnTo>
                  <a:lnTo>
                    <a:pt x="12142" y="7520"/>
                  </a:lnTo>
                  <a:lnTo>
                    <a:pt x="11812" y="7520"/>
                  </a:lnTo>
                  <a:lnTo>
                    <a:pt x="11628" y="7116"/>
                  </a:lnTo>
                  <a:lnTo>
                    <a:pt x="11518" y="6713"/>
                  </a:lnTo>
                  <a:lnTo>
                    <a:pt x="11518" y="6346"/>
                  </a:lnTo>
                  <a:lnTo>
                    <a:pt x="11518" y="6016"/>
                  </a:lnTo>
                  <a:lnTo>
                    <a:pt x="11555" y="5649"/>
                  </a:lnTo>
                  <a:lnTo>
                    <a:pt x="11518" y="5282"/>
                  </a:lnTo>
                  <a:lnTo>
                    <a:pt x="11445" y="4989"/>
                  </a:lnTo>
                  <a:lnTo>
                    <a:pt x="11335" y="4732"/>
                  </a:lnTo>
                  <a:lnTo>
                    <a:pt x="11188" y="4549"/>
                  </a:lnTo>
                  <a:lnTo>
                    <a:pt x="11005" y="4402"/>
                  </a:lnTo>
                  <a:lnTo>
                    <a:pt x="10785" y="4329"/>
                  </a:lnTo>
                  <a:lnTo>
                    <a:pt x="10565" y="4255"/>
                  </a:lnTo>
                  <a:lnTo>
                    <a:pt x="10051" y="4255"/>
                  </a:lnTo>
                  <a:lnTo>
                    <a:pt x="9758" y="4292"/>
                  </a:lnTo>
                  <a:lnTo>
                    <a:pt x="9464" y="4365"/>
                  </a:lnTo>
                  <a:lnTo>
                    <a:pt x="8914" y="4585"/>
                  </a:lnTo>
                  <a:lnTo>
                    <a:pt x="8400" y="4879"/>
                  </a:lnTo>
                  <a:lnTo>
                    <a:pt x="7960" y="5209"/>
                  </a:lnTo>
                  <a:lnTo>
                    <a:pt x="8290" y="4769"/>
                  </a:lnTo>
                  <a:lnTo>
                    <a:pt x="9061" y="3742"/>
                  </a:lnTo>
                  <a:lnTo>
                    <a:pt x="9464" y="3191"/>
                  </a:lnTo>
                  <a:lnTo>
                    <a:pt x="9831" y="2641"/>
                  </a:lnTo>
                  <a:lnTo>
                    <a:pt x="9868" y="2568"/>
                  </a:lnTo>
                  <a:lnTo>
                    <a:pt x="9868" y="2531"/>
                  </a:lnTo>
                  <a:lnTo>
                    <a:pt x="9794" y="2421"/>
                  </a:lnTo>
                  <a:lnTo>
                    <a:pt x="9721" y="2384"/>
                  </a:lnTo>
                  <a:lnTo>
                    <a:pt x="9684" y="2348"/>
                  </a:lnTo>
                  <a:close/>
                  <a:moveTo>
                    <a:pt x="15663" y="9867"/>
                  </a:moveTo>
                  <a:lnTo>
                    <a:pt x="15700" y="9904"/>
                  </a:lnTo>
                  <a:lnTo>
                    <a:pt x="15627" y="10381"/>
                  </a:lnTo>
                  <a:lnTo>
                    <a:pt x="15663" y="10418"/>
                  </a:lnTo>
                  <a:lnTo>
                    <a:pt x="15663" y="10454"/>
                  </a:lnTo>
                  <a:lnTo>
                    <a:pt x="15773" y="10491"/>
                  </a:lnTo>
                  <a:lnTo>
                    <a:pt x="15443" y="10895"/>
                  </a:lnTo>
                  <a:lnTo>
                    <a:pt x="15443" y="10821"/>
                  </a:lnTo>
                  <a:lnTo>
                    <a:pt x="15333" y="10491"/>
                  </a:lnTo>
                  <a:lnTo>
                    <a:pt x="15296" y="10454"/>
                  </a:lnTo>
                  <a:lnTo>
                    <a:pt x="15260" y="10454"/>
                  </a:lnTo>
                  <a:lnTo>
                    <a:pt x="15223" y="10491"/>
                  </a:lnTo>
                  <a:lnTo>
                    <a:pt x="15223" y="10528"/>
                  </a:lnTo>
                  <a:lnTo>
                    <a:pt x="15186" y="10821"/>
                  </a:lnTo>
                  <a:lnTo>
                    <a:pt x="15186" y="11188"/>
                  </a:lnTo>
                  <a:lnTo>
                    <a:pt x="15223" y="11225"/>
                  </a:lnTo>
                  <a:lnTo>
                    <a:pt x="14746" y="11848"/>
                  </a:lnTo>
                  <a:lnTo>
                    <a:pt x="14746" y="11591"/>
                  </a:lnTo>
                  <a:lnTo>
                    <a:pt x="14746" y="11371"/>
                  </a:lnTo>
                  <a:lnTo>
                    <a:pt x="14746" y="11115"/>
                  </a:lnTo>
                  <a:lnTo>
                    <a:pt x="14710" y="11078"/>
                  </a:lnTo>
                  <a:lnTo>
                    <a:pt x="15333" y="10308"/>
                  </a:lnTo>
                  <a:lnTo>
                    <a:pt x="15663" y="9867"/>
                  </a:lnTo>
                  <a:close/>
                  <a:moveTo>
                    <a:pt x="14526" y="11298"/>
                  </a:moveTo>
                  <a:lnTo>
                    <a:pt x="14453" y="11555"/>
                  </a:lnTo>
                  <a:lnTo>
                    <a:pt x="14416" y="11775"/>
                  </a:lnTo>
                  <a:lnTo>
                    <a:pt x="14453" y="11885"/>
                  </a:lnTo>
                  <a:lnTo>
                    <a:pt x="14489" y="11958"/>
                  </a:lnTo>
                  <a:lnTo>
                    <a:pt x="14563" y="11995"/>
                  </a:lnTo>
                  <a:lnTo>
                    <a:pt x="14600" y="11995"/>
                  </a:lnTo>
                  <a:lnTo>
                    <a:pt x="14123" y="12619"/>
                  </a:lnTo>
                  <a:lnTo>
                    <a:pt x="14049" y="12655"/>
                  </a:lnTo>
                  <a:lnTo>
                    <a:pt x="14049" y="12362"/>
                  </a:lnTo>
                  <a:lnTo>
                    <a:pt x="14049" y="12142"/>
                  </a:lnTo>
                  <a:lnTo>
                    <a:pt x="14049" y="12032"/>
                  </a:lnTo>
                  <a:lnTo>
                    <a:pt x="14013" y="11922"/>
                  </a:lnTo>
                  <a:lnTo>
                    <a:pt x="14526" y="11298"/>
                  </a:lnTo>
                  <a:close/>
                  <a:moveTo>
                    <a:pt x="4806" y="7997"/>
                  </a:moveTo>
                  <a:lnTo>
                    <a:pt x="4769" y="8033"/>
                  </a:lnTo>
                  <a:lnTo>
                    <a:pt x="4769" y="8070"/>
                  </a:lnTo>
                  <a:lnTo>
                    <a:pt x="4952" y="8217"/>
                  </a:lnTo>
                  <a:lnTo>
                    <a:pt x="5099" y="8327"/>
                  </a:lnTo>
                  <a:lnTo>
                    <a:pt x="5576" y="8584"/>
                  </a:lnTo>
                  <a:lnTo>
                    <a:pt x="6126" y="8840"/>
                  </a:lnTo>
                  <a:lnTo>
                    <a:pt x="6640" y="9134"/>
                  </a:lnTo>
                  <a:lnTo>
                    <a:pt x="7116" y="9501"/>
                  </a:lnTo>
                  <a:lnTo>
                    <a:pt x="7557" y="9831"/>
                  </a:lnTo>
                  <a:lnTo>
                    <a:pt x="8437" y="10638"/>
                  </a:lnTo>
                  <a:lnTo>
                    <a:pt x="9244" y="11371"/>
                  </a:lnTo>
                  <a:lnTo>
                    <a:pt x="10088" y="12105"/>
                  </a:lnTo>
                  <a:lnTo>
                    <a:pt x="10344" y="12325"/>
                  </a:lnTo>
                  <a:lnTo>
                    <a:pt x="10748" y="12655"/>
                  </a:lnTo>
                  <a:lnTo>
                    <a:pt x="10931" y="12765"/>
                  </a:lnTo>
                  <a:lnTo>
                    <a:pt x="11115" y="12839"/>
                  </a:lnTo>
                  <a:lnTo>
                    <a:pt x="11225" y="12839"/>
                  </a:lnTo>
                  <a:lnTo>
                    <a:pt x="11298" y="12802"/>
                  </a:lnTo>
                  <a:lnTo>
                    <a:pt x="11335" y="12765"/>
                  </a:lnTo>
                  <a:lnTo>
                    <a:pt x="11372" y="12692"/>
                  </a:lnTo>
                  <a:lnTo>
                    <a:pt x="11372" y="12582"/>
                  </a:lnTo>
                  <a:lnTo>
                    <a:pt x="11335" y="12472"/>
                  </a:lnTo>
                  <a:lnTo>
                    <a:pt x="11151" y="12325"/>
                  </a:lnTo>
                  <a:lnTo>
                    <a:pt x="10711" y="11995"/>
                  </a:lnTo>
                  <a:lnTo>
                    <a:pt x="10271" y="11628"/>
                  </a:lnTo>
                  <a:lnTo>
                    <a:pt x="9391" y="10858"/>
                  </a:lnTo>
                  <a:lnTo>
                    <a:pt x="8547" y="10051"/>
                  </a:lnTo>
                  <a:lnTo>
                    <a:pt x="8107" y="9684"/>
                  </a:lnTo>
                  <a:lnTo>
                    <a:pt x="7703" y="9354"/>
                  </a:lnTo>
                  <a:lnTo>
                    <a:pt x="7227" y="9024"/>
                  </a:lnTo>
                  <a:lnTo>
                    <a:pt x="6786" y="8694"/>
                  </a:lnTo>
                  <a:lnTo>
                    <a:pt x="6309" y="8437"/>
                  </a:lnTo>
                  <a:lnTo>
                    <a:pt x="5833" y="8217"/>
                  </a:lnTo>
                  <a:lnTo>
                    <a:pt x="5356" y="8033"/>
                  </a:lnTo>
                  <a:lnTo>
                    <a:pt x="5209" y="7997"/>
                  </a:lnTo>
                  <a:close/>
                  <a:moveTo>
                    <a:pt x="954" y="12582"/>
                  </a:moveTo>
                  <a:lnTo>
                    <a:pt x="1101" y="12692"/>
                  </a:lnTo>
                  <a:lnTo>
                    <a:pt x="1064" y="12765"/>
                  </a:lnTo>
                  <a:lnTo>
                    <a:pt x="1064" y="12839"/>
                  </a:lnTo>
                  <a:lnTo>
                    <a:pt x="1064" y="12875"/>
                  </a:lnTo>
                  <a:lnTo>
                    <a:pt x="1101" y="12839"/>
                  </a:lnTo>
                  <a:lnTo>
                    <a:pt x="1211" y="12912"/>
                  </a:lnTo>
                  <a:lnTo>
                    <a:pt x="1247" y="12985"/>
                  </a:lnTo>
                  <a:lnTo>
                    <a:pt x="1247" y="13059"/>
                  </a:lnTo>
                  <a:lnTo>
                    <a:pt x="1284" y="13242"/>
                  </a:lnTo>
                  <a:lnTo>
                    <a:pt x="991" y="13095"/>
                  </a:lnTo>
                  <a:lnTo>
                    <a:pt x="844" y="13059"/>
                  </a:lnTo>
                  <a:lnTo>
                    <a:pt x="697" y="13022"/>
                  </a:lnTo>
                  <a:lnTo>
                    <a:pt x="844" y="12765"/>
                  </a:lnTo>
                  <a:lnTo>
                    <a:pt x="954" y="12582"/>
                  </a:lnTo>
                  <a:close/>
                  <a:moveTo>
                    <a:pt x="2715" y="10858"/>
                  </a:moveTo>
                  <a:lnTo>
                    <a:pt x="2641" y="10931"/>
                  </a:lnTo>
                  <a:lnTo>
                    <a:pt x="2641" y="10968"/>
                  </a:lnTo>
                  <a:lnTo>
                    <a:pt x="2788" y="11151"/>
                  </a:lnTo>
                  <a:lnTo>
                    <a:pt x="2935" y="11261"/>
                  </a:lnTo>
                  <a:lnTo>
                    <a:pt x="3302" y="11445"/>
                  </a:lnTo>
                  <a:lnTo>
                    <a:pt x="3778" y="11775"/>
                  </a:lnTo>
                  <a:lnTo>
                    <a:pt x="4255" y="12105"/>
                  </a:lnTo>
                  <a:lnTo>
                    <a:pt x="5099" y="12765"/>
                  </a:lnTo>
                  <a:lnTo>
                    <a:pt x="5539" y="13095"/>
                  </a:lnTo>
                  <a:lnTo>
                    <a:pt x="5759" y="13242"/>
                  </a:lnTo>
                  <a:lnTo>
                    <a:pt x="5869" y="13279"/>
                  </a:lnTo>
                  <a:lnTo>
                    <a:pt x="6053" y="13279"/>
                  </a:lnTo>
                  <a:lnTo>
                    <a:pt x="6126" y="13242"/>
                  </a:lnTo>
                  <a:lnTo>
                    <a:pt x="6163" y="13169"/>
                  </a:lnTo>
                  <a:lnTo>
                    <a:pt x="6126" y="13059"/>
                  </a:lnTo>
                  <a:lnTo>
                    <a:pt x="6089" y="12985"/>
                  </a:lnTo>
                  <a:lnTo>
                    <a:pt x="6016" y="12875"/>
                  </a:lnTo>
                  <a:lnTo>
                    <a:pt x="5869" y="12729"/>
                  </a:lnTo>
                  <a:lnTo>
                    <a:pt x="5502" y="12472"/>
                  </a:lnTo>
                  <a:lnTo>
                    <a:pt x="4512" y="11738"/>
                  </a:lnTo>
                  <a:lnTo>
                    <a:pt x="4035" y="11408"/>
                  </a:lnTo>
                  <a:lnTo>
                    <a:pt x="3522" y="11078"/>
                  </a:lnTo>
                  <a:lnTo>
                    <a:pt x="3338" y="11005"/>
                  </a:lnTo>
                  <a:lnTo>
                    <a:pt x="3118" y="10895"/>
                  </a:lnTo>
                  <a:lnTo>
                    <a:pt x="2935" y="10858"/>
                  </a:lnTo>
                  <a:close/>
                  <a:moveTo>
                    <a:pt x="13756" y="12252"/>
                  </a:moveTo>
                  <a:lnTo>
                    <a:pt x="13719" y="12362"/>
                  </a:lnTo>
                  <a:lnTo>
                    <a:pt x="13719" y="12619"/>
                  </a:lnTo>
                  <a:lnTo>
                    <a:pt x="13719" y="12912"/>
                  </a:lnTo>
                  <a:lnTo>
                    <a:pt x="13756" y="12985"/>
                  </a:lnTo>
                  <a:lnTo>
                    <a:pt x="13793" y="13022"/>
                  </a:lnTo>
                  <a:lnTo>
                    <a:pt x="13719" y="13095"/>
                  </a:lnTo>
                  <a:lnTo>
                    <a:pt x="13389" y="13536"/>
                  </a:lnTo>
                  <a:lnTo>
                    <a:pt x="13426" y="13132"/>
                  </a:lnTo>
                  <a:lnTo>
                    <a:pt x="13462" y="12912"/>
                  </a:lnTo>
                  <a:lnTo>
                    <a:pt x="13462" y="12765"/>
                  </a:lnTo>
                  <a:lnTo>
                    <a:pt x="13426" y="12655"/>
                  </a:lnTo>
                  <a:lnTo>
                    <a:pt x="13756" y="12252"/>
                  </a:lnTo>
                  <a:close/>
                  <a:moveTo>
                    <a:pt x="4402" y="8694"/>
                  </a:moveTo>
                  <a:lnTo>
                    <a:pt x="4329" y="8730"/>
                  </a:lnTo>
                  <a:lnTo>
                    <a:pt x="4255" y="8804"/>
                  </a:lnTo>
                  <a:lnTo>
                    <a:pt x="4255" y="8877"/>
                  </a:lnTo>
                  <a:lnTo>
                    <a:pt x="4255" y="8987"/>
                  </a:lnTo>
                  <a:lnTo>
                    <a:pt x="4292" y="9060"/>
                  </a:lnTo>
                  <a:lnTo>
                    <a:pt x="4365" y="9134"/>
                  </a:lnTo>
                  <a:lnTo>
                    <a:pt x="4512" y="9207"/>
                  </a:lnTo>
                  <a:lnTo>
                    <a:pt x="4842" y="9354"/>
                  </a:lnTo>
                  <a:lnTo>
                    <a:pt x="5136" y="9501"/>
                  </a:lnTo>
                  <a:lnTo>
                    <a:pt x="5392" y="9647"/>
                  </a:lnTo>
                  <a:lnTo>
                    <a:pt x="5869" y="10014"/>
                  </a:lnTo>
                  <a:lnTo>
                    <a:pt x="6346" y="10418"/>
                  </a:lnTo>
                  <a:lnTo>
                    <a:pt x="6786" y="10858"/>
                  </a:lnTo>
                  <a:lnTo>
                    <a:pt x="8584" y="12398"/>
                  </a:lnTo>
                  <a:lnTo>
                    <a:pt x="9501" y="13169"/>
                  </a:lnTo>
                  <a:lnTo>
                    <a:pt x="9721" y="13315"/>
                  </a:lnTo>
                  <a:lnTo>
                    <a:pt x="9941" y="13462"/>
                  </a:lnTo>
                  <a:lnTo>
                    <a:pt x="10161" y="13572"/>
                  </a:lnTo>
                  <a:lnTo>
                    <a:pt x="10271" y="13609"/>
                  </a:lnTo>
                  <a:lnTo>
                    <a:pt x="10381" y="13609"/>
                  </a:lnTo>
                  <a:lnTo>
                    <a:pt x="10454" y="13572"/>
                  </a:lnTo>
                  <a:lnTo>
                    <a:pt x="10491" y="13536"/>
                  </a:lnTo>
                  <a:lnTo>
                    <a:pt x="10528" y="13462"/>
                  </a:lnTo>
                  <a:lnTo>
                    <a:pt x="10491" y="13389"/>
                  </a:lnTo>
                  <a:lnTo>
                    <a:pt x="10418" y="13242"/>
                  </a:lnTo>
                  <a:lnTo>
                    <a:pt x="10271" y="13132"/>
                  </a:lnTo>
                  <a:lnTo>
                    <a:pt x="9978" y="12949"/>
                  </a:lnTo>
                  <a:lnTo>
                    <a:pt x="9537" y="12619"/>
                  </a:lnTo>
                  <a:lnTo>
                    <a:pt x="9134" y="12288"/>
                  </a:lnTo>
                  <a:lnTo>
                    <a:pt x="7557" y="10931"/>
                  </a:lnTo>
                  <a:lnTo>
                    <a:pt x="6823" y="10271"/>
                  </a:lnTo>
                  <a:lnTo>
                    <a:pt x="6089" y="9647"/>
                  </a:lnTo>
                  <a:lnTo>
                    <a:pt x="5686" y="9354"/>
                  </a:lnTo>
                  <a:lnTo>
                    <a:pt x="5246" y="9097"/>
                  </a:lnTo>
                  <a:lnTo>
                    <a:pt x="4769" y="8950"/>
                  </a:lnTo>
                  <a:lnTo>
                    <a:pt x="4549" y="8840"/>
                  </a:lnTo>
                  <a:lnTo>
                    <a:pt x="4475" y="8767"/>
                  </a:lnTo>
                  <a:lnTo>
                    <a:pt x="4439" y="8694"/>
                  </a:lnTo>
                  <a:close/>
                  <a:moveTo>
                    <a:pt x="1541" y="13022"/>
                  </a:moveTo>
                  <a:lnTo>
                    <a:pt x="2091" y="13389"/>
                  </a:lnTo>
                  <a:lnTo>
                    <a:pt x="2091" y="13572"/>
                  </a:lnTo>
                  <a:lnTo>
                    <a:pt x="2126" y="13749"/>
                  </a:lnTo>
                  <a:lnTo>
                    <a:pt x="1504" y="13389"/>
                  </a:lnTo>
                  <a:lnTo>
                    <a:pt x="1578" y="13352"/>
                  </a:lnTo>
                  <a:lnTo>
                    <a:pt x="1614" y="13315"/>
                  </a:lnTo>
                  <a:lnTo>
                    <a:pt x="1614" y="13279"/>
                  </a:lnTo>
                  <a:lnTo>
                    <a:pt x="1614" y="13205"/>
                  </a:lnTo>
                  <a:lnTo>
                    <a:pt x="1541" y="13095"/>
                  </a:lnTo>
                  <a:lnTo>
                    <a:pt x="1541" y="13022"/>
                  </a:lnTo>
                  <a:close/>
                  <a:moveTo>
                    <a:pt x="13206" y="12949"/>
                  </a:moveTo>
                  <a:lnTo>
                    <a:pt x="13169" y="13022"/>
                  </a:lnTo>
                  <a:lnTo>
                    <a:pt x="13059" y="13756"/>
                  </a:lnTo>
                  <a:lnTo>
                    <a:pt x="13059" y="13829"/>
                  </a:lnTo>
                  <a:lnTo>
                    <a:pt x="13096" y="13866"/>
                  </a:lnTo>
                  <a:lnTo>
                    <a:pt x="12912" y="14086"/>
                  </a:lnTo>
                  <a:lnTo>
                    <a:pt x="12912" y="13719"/>
                  </a:lnTo>
                  <a:lnTo>
                    <a:pt x="12875" y="13352"/>
                  </a:lnTo>
                  <a:lnTo>
                    <a:pt x="13206" y="12949"/>
                  </a:lnTo>
                  <a:close/>
                  <a:moveTo>
                    <a:pt x="2458" y="13646"/>
                  </a:moveTo>
                  <a:lnTo>
                    <a:pt x="2641" y="13792"/>
                  </a:lnTo>
                  <a:lnTo>
                    <a:pt x="2788" y="13902"/>
                  </a:lnTo>
                  <a:lnTo>
                    <a:pt x="2788" y="14086"/>
                  </a:lnTo>
                  <a:lnTo>
                    <a:pt x="2825" y="14233"/>
                  </a:lnTo>
                  <a:lnTo>
                    <a:pt x="2605" y="14086"/>
                  </a:lnTo>
                  <a:lnTo>
                    <a:pt x="2385" y="13939"/>
                  </a:lnTo>
                  <a:lnTo>
                    <a:pt x="2495" y="13939"/>
                  </a:lnTo>
                  <a:lnTo>
                    <a:pt x="2568" y="13866"/>
                  </a:lnTo>
                  <a:lnTo>
                    <a:pt x="2568" y="13829"/>
                  </a:lnTo>
                  <a:lnTo>
                    <a:pt x="2568" y="13756"/>
                  </a:lnTo>
                  <a:lnTo>
                    <a:pt x="2458" y="13646"/>
                  </a:lnTo>
                  <a:close/>
                  <a:moveTo>
                    <a:pt x="3595" y="9794"/>
                  </a:moveTo>
                  <a:lnTo>
                    <a:pt x="3558" y="9831"/>
                  </a:lnTo>
                  <a:lnTo>
                    <a:pt x="3522" y="9867"/>
                  </a:lnTo>
                  <a:lnTo>
                    <a:pt x="3558" y="9977"/>
                  </a:lnTo>
                  <a:lnTo>
                    <a:pt x="3595" y="10088"/>
                  </a:lnTo>
                  <a:lnTo>
                    <a:pt x="3815" y="10234"/>
                  </a:lnTo>
                  <a:lnTo>
                    <a:pt x="4659" y="10821"/>
                  </a:lnTo>
                  <a:lnTo>
                    <a:pt x="5466" y="11518"/>
                  </a:lnTo>
                  <a:lnTo>
                    <a:pt x="6236" y="12178"/>
                  </a:lnTo>
                  <a:lnTo>
                    <a:pt x="7080" y="12839"/>
                  </a:lnTo>
                  <a:lnTo>
                    <a:pt x="7923" y="13462"/>
                  </a:lnTo>
                  <a:lnTo>
                    <a:pt x="8730" y="14049"/>
                  </a:lnTo>
                  <a:lnTo>
                    <a:pt x="9134" y="14343"/>
                  </a:lnTo>
                  <a:lnTo>
                    <a:pt x="9574" y="14563"/>
                  </a:lnTo>
                  <a:lnTo>
                    <a:pt x="9684" y="14563"/>
                  </a:lnTo>
                  <a:lnTo>
                    <a:pt x="9794" y="14526"/>
                  </a:lnTo>
                  <a:lnTo>
                    <a:pt x="9868" y="14453"/>
                  </a:lnTo>
                  <a:lnTo>
                    <a:pt x="9904" y="14416"/>
                  </a:lnTo>
                  <a:lnTo>
                    <a:pt x="9904" y="14379"/>
                  </a:lnTo>
                  <a:lnTo>
                    <a:pt x="9904" y="14306"/>
                  </a:lnTo>
                  <a:lnTo>
                    <a:pt x="9868" y="14269"/>
                  </a:lnTo>
                  <a:lnTo>
                    <a:pt x="9794" y="14196"/>
                  </a:lnTo>
                  <a:lnTo>
                    <a:pt x="9721" y="14159"/>
                  </a:lnTo>
                  <a:lnTo>
                    <a:pt x="9501" y="14012"/>
                  </a:lnTo>
                  <a:lnTo>
                    <a:pt x="9281" y="13866"/>
                  </a:lnTo>
                  <a:lnTo>
                    <a:pt x="8290" y="13205"/>
                  </a:lnTo>
                  <a:lnTo>
                    <a:pt x="7373" y="12508"/>
                  </a:lnTo>
                  <a:lnTo>
                    <a:pt x="6493" y="11812"/>
                  </a:lnTo>
                  <a:lnTo>
                    <a:pt x="5649" y="11115"/>
                  </a:lnTo>
                  <a:lnTo>
                    <a:pt x="4769" y="10418"/>
                  </a:lnTo>
                  <a:lnTo>
                    <a:pt x="4549" y="10234"/>
                  </a:lnTo>
                  <a:lnTo>
                    <a:pt x="4145" y="9977"/>
                  </a:lnTo>
                  <a:lnTo>
                    <a:pt x="3925" y="9867"/>
                  </a:lnTo>
                  <a:lnTo>
                    <a:pt x="3742" y="9794"/>
                  </a:lnTo>
                  <a:close/>
                  <a:moveTo>
                    <a:pt x="3155" y="14122"/>
                  </a:moveTo>
                  <a:lnTo>
                    <a:pt x="3778" y="14563"/>
                  </a:lnTo>
                  <a:lnTo>
                    <a:pt x="3742" y="14746"/>
                  </a:lnTo>
                  <a:lnTo>
                    <a:pt x="3742" y="14856"/>
                  </a:lnTo>
                  <a:lnTo>
                    <a:pt x="3338" y="14563"/>
                  </a:lnTo>
                  <a:lnTo>
                    <a:pt x="3338" y="14489"/>
                  </a:lnTo>
                  <a:lnTo>
                    <a:pt x="3302" y="14416"/>
                  </a:lnTo>
                  <a:lnTo>
                    <a:pt x="3192" y="14269"/>
                  </a:lnTo>
                  <a:lnTo>
                    <a:pt x="3155" y="14122"/>
                  </a:lnTo>
                  <a:close/>
                  <a:moveTo>
                    <a:pt x="12692" y="13536"/>
                  </a:moveTo>
                  <a:lnTo>
                    <a:pt x="12619" y="13976"/>
                  </a:lnTo>
                  <a:lnTo>
                    <a:pt x="12582" y="14416"/>
                  </a:lnTo>
                  <a:lnTo>
                    <a:pt x="12582" y="14489"/>
                  </a:lnTo>
                  <a:lnTo>
                    <a:pt x="12142" y="15040"/>
                  </a:lnTo>
                  <a:lnTo>
                    <a:pt x="12142" y="14893"/>
                  </a:lnTo>
                  <a:lnTo>
                    <a:pt x="12142" y="14563"/>
                  </a:lnTo>
                  <a:lnTo>
                    <a:pt x="12105" y="14269"/>
                  </a:lnTo>
                  <a:lnTo>
                    <a:pt x="12692" y="13536"/>
                  </a:lnTo>
                  <a:close/>
                  <a:moveTo>
                    <a:pt x="4035" y="14746"/>
                  </a:moveTo>
                  <a:lnTo>
                    <a:pt x="4402" y="15003"/>
                  </a:lnTo>
                  <a:lnTo>
                    <a:pt x="4402" y="15040"/>
                  </a:lnTo>
                  <a:lnTo>
                    <a:pt x="4402" y="15150"/>
                  </a:lnTo>
                  <a:lnTo>
                    <a:pt x="4439" y="15223"/>
                  </a:lnTo>
                  <a:lnTo>
                    <a:pt x="4549" y="15370"/>
                  </a:lnTo>
                  <a:lnTo>
                    <a:pt x="4659" y="15553"/>
                  </a:lnTo>
                  <a:lnTo>
                    <a:pt x="4255" y="15223"/>
                  </a:lnTo>
                  <a:lnTo>
                    <a:pt x="4255" y="15150"/>
                  </a:lnTo>
                  <a:lnTo>
                    <a:pt x="4219" y="15076"/>
                  </a:lnTo>
                  <a:lnTo>
                    <a:pt x="4109" y="14966"/>
                  </a:lnTo>
                  <a:lnTo>
                    <a:pt x="4035" y="14856"/>
                  </a:lnTo>
                  <a:lnTo>
                    <a:pt x="4035" y="14746"/>
                  </a:lnTo>
                  <a:close/>
                  <a:moveTo>
                    <a:pt x="11922" y="14489"/>
                  </a:moveTo>
                  <a:lnTo>
                    <a:pt x="11885" y="14856"/>
                  </a:lnTo>
                  <a:lnTo>
                    <a:pt x="11848" y="15113"/>
                  </a:lnTo>
                  <a:lnTo>
                    <a:pt x="11848" y="15260"/>
                  </a:lnTo>
                  <a:lnTo>
                    <a:pt x="11848" y="15370"/>
                  </a:lnTo>
                  <a:lnTo>
                    <a:pt x="11555" y="15700"/>
                  </a:lnTo>
                  <a:lnTo>
                    <a:pt x="11592" y="15480"/>
                  </a:lnTo>
                  <a:lnTo>
                    <a:pt x="11555" y="15223"/>
                  </a:lnTo>
                  <a:lnTo>
                    <a:pt x="11555" y="15150"/>
                  </a:lnTo>
                  <a:lnTo>
                    <a:pt x="11482" y="15113"/>
                  </a:lnTo>
                  <a:lnTo>
                    <a:pt x="11445" y="15113"/>
                  </a:lnTo>
                  <a:lnTo>
                    <a:pt x="11922" y="14489"/>
                  </a:lnTo>
                  <a:close/>
                  <a:moveTo>
                    <a:pt x="4769" y="15223"/>
                  </a:moveTo>
                  <a:lnTo>
                    <a:pt x="5026" y="15406"/>
                  </a:lnTo>
                  <a:lnTo>
                    <a:pt x="5576" y="15810"/>
                  </a:lnTo>
                  <a:lnTo>
                    <a:pt x="5576" y="15883"/>
                  </a:lnTo>
                  <a:lnTo>
                    <a:pt x="5576" y="16177"/>
                  </a:lnTo>
                  <a:lnTo>
                    <a:pt x="5576" y="16287"/>
                  </a:lnTo>
                  <a:lnTo>
                    <a:pt x="4916" y="15773"/>
                  </a:lnTo>
                  <a:lnTo>
                    <a:pt x="4952" y="15663"/>
                  </a:lnTo>
                  <a:lnTo>
                    <a:pt x="4952" y="15553"/>
                  </a:lnTo>
                  <a:lnTo>
                    <a:pt x="4916" y="15480"/>
                  </a:lnTo>
                  <a:lnTo>
                    <a:pt x="4879" y="15370"/>
                  </a:lnTo>
                  <a:lnTo>
                    <a:pt x="4769" y="15223"/>
                  </a:lnTo>
                  <a:close/>
                  <a:moveTo>
                    <a:pt x="5833" y="15993"/>
                  </a:moveTo>
                  <a:lnTo>
                    <a:pt x="6456" y="16507"/>
                  </a:lnTo>
                  <a:lnTo>
                    <a:pt x="6420" y="16580"/>
                  </a:lnTo>
                  <a:lnTo>
                    <a:pt x="6383" y="16690"/>
                  </a:lnTo>
                  <a:lnTo>
                    <a:pt x="6346" y="16874"/>
                  </a:lnTo>
                  <a:lnTo>
                    <a:pt x="5869" y="16507"/>
                  </a:lnTo>
                  <a:lnTo>
                    <a:pt x="5869" y="16323"/>
                  </a:lnTo>
                  <a:lnTo>
                    <a:pt x="5869" y="16140"/>
                  </a:lnTo>
                  <a:lnTo>
                    <a:pt x="5833" y="15993"/>
                  </a:lnTo>
                  <a:close/>
                  <a:moveTo>
                    <a:pt x="11298" y="15260"/>
                  </a:moveTo>
                  <a:lnTo>
                    <a:pt x="11298" y="15443"/>
                  </a:lnTo>
                  <a:lnTo>
                    <a:pt x="11225" y="15957"/>
                  </a:lnTo>
                  <a:lnTo>
                    <a:pt x="11225" y="16030"/>
                  </a:lnTo>
                  <a:lnTo>
                    <a:pt x="11261" y="16067"/>
                  </a:lnTo>
                  <a:lnTo>
                    <a:pt x="10088" y="17387"/>
                  </a:lnTo>
                  <a:lnTo>
                    <a:pt x="10088" y="17130"/>
                  </a:lnTo>
                  <a:lnTo>
                    <a:pt x="10088" y="16984"/>
                  </a:lnTo>
                  <a:lnTo>
                    <a:pt x="10308" y="16653"/>
                  </a:lnTo>
                  <a:lnTo>
                    <a:pt x="10821" y="15920"/>
                  </a:lnTo>
                  <a:lnTo>
                    <a:pt x="10785" y="16067"/>
                  </a:lnTo>
                  <a:lnTo>
                    <a:pt x="10711" y="16287"/>
                  </a:lnTo>
                  <a:lnTo>
                    <a:pt x="10711" y="16397"/>
                  </a:lnTo>
                  <a:lnTo>
                    <a:pt x="10711" y="16507"/>
                  </a:lnTo>
                  <a:lnTo>
                    <a:pt x="10748" y="16543"/>
                  </a:lnTo>
                  <a:lnTo>
                    <a:pt x="10785" y="16543"/>
                  </a:lnTo>
                  <a:lnTo>
                    <a:pt x="10895" y="16470"/>
                  </a:lnTo>
                  <a:lnTo>
                    <a:pt x="10968" y="16360"/>
                  </a:lnTo>
                  <a:lnTo>
                    <a:pt x="11005" y="16103"/>
                  </a:lnTo>
                  <a:lnTo>
                    <a:pt x="11005" y="15663"/>
                  </a:lnTo>
                  <a:lnTo>
                    <a:pt x="11225" y="15370"/>
                  </a:lnTo>
                  <a:lnTo>
                    <a:pt x="11298" y="15260"/>
                  </a:lnTo>
                  <a:close/>
                  <a:moveTo>
                    <a:pt x="6566" y="16580"/>
                  </a:moveTo>
                  <a:lnTo>
                    <a:pt x="7006" y="17020"/>
                  </a:lnTo>
                  <a:lnTo>
                    <a:pt x="7006" y="17240"/>
                  </a:lnTo>
                  <a:lnTo>
                    <a:pt x="7006" y="17460"/>
                  </a:lnTo>
                  <a:lnTo>
                    <a:pt x="6896" y="17350"/>
                  </a:lnTo>
                  <a:lnTo>
                    <a:pt x="6640" y="17130"/>
                  </a:lnTo>
                  <a:lnTo>
                    <a:pt x="6640" y="17020"/>
                  </a:lnTo>
                  <a:lnTo>
                    <a:pt x="6603" y="16800"/>
                  </a:lnTo>
                  <a:lnTo>
                    <a:pt x="6566" y="16580"/>
                  </a:lnTo>
                  <a:close/>
                  <a:moveTo>
                    <a:pt x="9464" y="404"/>
                  </a:moveTo>
                  <a:lnTo>
                    <a:pt x="9684" y="440"/>
                  </a:lnTo>
                  <a:lnTo>
                    <a:pt x="9868" y="477"/>
                  </a:lnTo>
                  <a:lnTo>
                    <a:pt x="10051" y="587"/>
                  </a:lnTo>
                  <a:lnTo>
                    <a:pt x="10418" y="844"/>
                  </a:lnTo>
                  <a:lnTo>
                    <a:pt x="10711" y="1064"/>
                  </a:lnTo>
                  <a:lnTo>
                    <a:pt x="12582" y="2421"/>
                  </a:lnTo>
                  <a:lnTo>
                    <a:pt x="14489" y="3815"/>
                  </a:lnTo>
                  <a:lnTo>
                    <a:pt x="15443" y="4512"/>
                  </a:lnTo>
                  <a:lnTo>
                    <a:pt x="15700" y="4732"/>
                  </a:lnTo>
                  <a:lnTo>
                    <a:pt x="15847" y="4805"/>
                  </a:lnTo>
                  <a:lnTo>
                    <a:pt x="15993" y="4879"/>
                  </a:lnTo>
                  <a:lnTo>
                    <a:pt x="15590" y="5356"/>
                  </a:lnTo>
                  <a:lnTo>
                    <a:pt x="15223" y="5869"/>
                  </a:lnTo>
                  <a:lnTo>
                    <a:pt x="15040" y="6089"/>
                  </a:lnTo>
                  <a:lnTo>
                    <a:pt x="14856" y="6383"/>
                  </a:lnTo>
                  <a:lnTo>
                    <a:pt x="14783" y="6529"/>
                  </a:lnTo>
                  <a:lnTo>
                    <a:pt x="14746" y="6639"/>
                  </a:lnTo>
                  <a:lnTo>
                    <a:pt x="14746" y="6786"/>
                  </a:lnTo>
                  <a:lnTo>
                    <a:pt x="14856" y="6896"/>
                  </a:lnTo>
                  <a:lnTo>
                    <a:pt x="14966" y="7006"/>
                  </a:lnTo>
                  <a:lnTo>
                    <a:pt x="15076" y="7080"/>
                  </a:lnTo>
                  <a:lnTo>
                    <a:pt x="15370" y="7190"/>
                  </a:lnTo>
                  <a:lnTo>
                    <a:pt x="15957" y="7300"/>
                  </a:lnTo>
                  <a:lnTo>
                    <a:pt x="16727" y="7446"/>
                  </a:lnTo>
                  <a:lnTo>
                    <a:pt x="17021" y="7520"/>
                  </a:lnTo>
                  <a:lnTo>
                    <a:pt x="16984" y="7593"/>
                  </a:lnTo>
                  <a:lnTo>
                    <a:pt x="16470" y="8143"/>
                  </a:lnTo>
                  <a:lnTo>
                    <a:pt x="15993" y="8730"/>
                  </a:lnTo>
                  <a:lnTo>
                    <a:pt x="15040" y="9904"/>
                  </a:lnTo>
                  <a:lnTo>
                    <a:pt x="12912" y="12508"/>
                  </a:lnTo>
                  <a:lnTo>
                    <a:pt x="11848" y="13792"/>
                  </a:lnTo>
                  <a:lnTo>
                    <a:pt x="10821" y="15113"/>
                  </a:lnTo>
                  <a:lnTo>
                    <a:pt x="10344" y="15736"/>
                  </a:lnTo>
                  <a:lnTo>
                    <a:pt x="9904" y="16397"/>
                  </a:lnTo>
                  <a:lnTo>
                    <a:pt x="9464" y="17057"/>
                  </a:lnTo>
                  <a:lnTo>
                    <a:pt x="9317" y="17277"/>
                  </a:lnTo>
                  <a:lnTo>
                    <a:pt x="9207" y="17497"/>
                  </a:lnTo>
                  <a:lnTo>
                    <a:pt x="8987" y="17387"/>
                  </a:lnTo>
                  <a:lnTo>
                    <a:pt x="8767" y="17350"/>
                  </a:lnTo>
                  <a:lnTo>
                    <a:pt x="8290" y="17204"/>
                  </a:lnTo>
                  <a:lnTo>
                    <a:pt x="7997" y="17094"/>
                  </a:lnTo>
                  <a:lnTo>
                    <a:pt x="7740" y="16910"/>
                  </a:lnTo>
                  <a:lnTo>
                    <a:pt x="7483" y="16727"/>
                  </a:lnTo>
                  <a:lnTo>
                    <a:pt x="7227" y="16507"/>
                  </a:lnTo>
                  <a:lnTo>
                    <a:pt x="6750" y="16067"/>
                  </a:lnTo>
                  <a:lnTo>
                    <a:pt x="6273" y="15663"/>
                  </a:lnTo>
                  <a:lnTo>
                    <a:pt x="5723" y="15296"/>
                  </a:lnTo>
                  <a:lnTo>
                    <a:pt x="5209" y="14929"/>
                  </a:lnTo>
                  <a:lnTo>
                    <a:pt x="3045" y="13462"/>
                  </a:lnTo>
                  <a:lnTo>
                    <a:pt x="1908" y="12619"/>
                  </a:lnTo>
                  <a:lnTo>
                    <a:pt x="1321" y="12215"/>
                  </a:lnTo>
                  <a:lnTo>
                    <a:pt x="697" y="11848"/>
                  </a:lnTo>
                  <a:lnTo>
                    <a:pt x="624" y="11812"/>
                  </a:lnTo>
                  <a:lnTo>
                    <a:pt x="1614" y="10381"/>
                  </a:lnTo>
                  <a:lnTo>
                    <a:pt x="2641" y="8950"/>
                  </a:lnTo>
                  <a:lnTo>
                    <a:pt x="3668" y="7556"/>
                  </a:lnTo>
                  <a:lnTo>
                    <a:pt x="4732" y="6163"/>
                  </a:lnTo>
                  <a:lnTo>
                    <a:pt x="6970" y="3338"/>
                  </a:lnTo>
                  <a:lnTo>
                    <a:pt x="8144" y="1944"/>
                  </a:lnTo>
                  <a:lnTo>
                    <a:pt x="8730" y="1284"/>
                  </a:lnTo>
                  <a:lnTo>
                    <a:pt x="9244" y="550"/>
                  </a:lnTo>
                  <a:lnTo>
                    <a:pt x="9281" y="477"/>
                  </a:lnTo>
                  <a:lnTo>
                    <a:pt x="9281" y="404"/>
                  </a:lnTo>
                  <a:close/>
                  <a:moveTo>
                    <a:pt x="7227" y="17204"/>
                  </a:moveTo>
                  <a:lnTo>
                    <a:pt x="7667" y="17460"/>
                  </a:lnTo>
                  <a:lnTo>
                    <a:pt x="8107" y="17681"/>
                  </a:lnTo>
                  <a:lnTo>
                    <a:pt x="8070" y="17937"/>
                  </a:lnTo>
                  <a:lnTo>
                    <a:pt x="8107" y="18194"/>
                  </a:lnTo>
                  <a:lnTo>
                    <a:pt x="7850" y="18084"/>
                  </a:lnTo>
                  <a:lnTo>
                    <a:pt x="7447" y="17791"/>
                  </a:lnTo>
                  <a:lnTo>
                    <a:pt x="7410" y="17644"/>
                  </a:lnTo>
                  <a:lnTo>
                    <a:pt x="7337" y="17497"/>
                  </a:lnTo>
                  <a:lnTo>
                    <a:pt x="7227" y="17204"/>
                  </a:lnTo>
                  <a:close/>
                  <a:moveTo>
                    <a:pt x="9831" y="17460"/>
                  </a:moveTo>
                  <a:lnTo>
                    <a:pt x="9868" y="17534"/>
                  </a:lnTo>
                  <a:lnTo>
                    <a:pt x="9904" y="17571"/>
                  </a:lnTo>
                  <a:lnTo>
                    <a:pt x="9464" y="18084"/>
                  </a:lnTo>
                  <a:lnTo>
                    <a:pt x="9207" y="18341"/>
                  </a:lnTo>
                  <a:lnTo>
                    <a:pt x="9171" y="18231"/>
                  </a:lnTo>
                  <a:lnTo>
                    <a:pt x="9134" y="18121"/>
                  </a:lnTo>
                  <a:lnTo>
                    <a:pt x="9134" y="17974"/>
                  </a:lnTo>
                  <a:lnTo>
                    <a:pt x="9317" y="17974"/>
                  </a:lnTo>
                  <a:lnTo>
                    <a:pt x="9317" y="17937"/>
                  </a:lnTo>
                  <a:lnTo>
                    <a:pt x="9391" y="17937"/>
                  </a:lnTo>
                  <a:lnTo>
                    <a:pt x="9464" y="17901"/>
                  </a:lnTo>
                  <a:lnTo>
                    <a:pt x="9574" y="17827"/>
                  </a:lnTo>
                  <a:lnTo>
                    <a:pt x="9647" y="17681"/>
                  </a:lnTo>
                  <a:lnTo>
                    <a:pt x="9794" y="17460"/>
                  </a:lnTo>
                  <a:close/>
                  <a:moveTo>
                    <a:pt x="9464" y="0"/>
                  </a:moveTo>
                  <a:lnTo>
                    <a:pt x="9281" y="37"/>
                  </a:lnTo>
                  <a:lnTo>
                    <a:pt x="9134" y="110"/>
                  </a:lnTo>
                  <a:lnTo>
                    <a:pt x="9024" y="147"/>
                  </a:lnTo>
                  <a:lnTo>
                    <a:pt x="8951" y="257"/>
                  </a:lnTo>
                  <a:lnTo>
                    <a:pt x="8914" y="294"/>
                  </a:lnTo>
                  <a:lnTo>
                    <a:pt x="8914" y="330"/>
                  </a:lnTo>
                  <a:lnTo>
                    <a:pt x="8327" y="954"/>
                  </a:lnTo>
                  <a:lnTo>
                    <a:pt x="7740" y="1614"/>
                  </a:lnTo>
                  <a:lnTo>
                    <a:pt x="6640" y="2971"/>
                  </a:lnTo>
                  <a:lnTo>
                    <a:pt x="5502" y="4365"/>
                  </a:lnTo>
                  <a:lnTo>
                    <a:pt x="4402" y="5759"/>
                  </a:lnTo>
                  <a:lnTo>
                    <a:pt x="2421" y="8400"/>
                  </a:lnTo>
                  <a:lnTo>
                    <a:pt x="477" y="11041"/>
                  </a:lnTo>
                  <a:lnTo>
                    <a:pt x="330" y="11261"/>
                  </a:lnTo>
                  <a:lnTo>
                    <a:pt x="37" y="11701"/>
                  </a:lnTo>
                  <a:lnTo>
                    <a:pt x="0" y="11775"/>
                  </a:lnTo>
                  <a:lnTo>
                    <a:pt x="0" y="11885"/>
                  </a:lnTo>
                  <a:lnTo>
                    <a:pt x="37" y="11958"/>
                  </a:lnTo>
                  <a:lnTo>
                    <a:pt x="74" y="12032"/>
                  </a:lnTo>
                  <a:lnTo>
                    <a:pt x="147" y="12068"/>
                  </a:lnTo>
                  <a:lnTo>
                    <a:pt x="220" y="12105"/>
                  </a:lnTo>
                  <a:lnTo>
                    <a:pt x="294" y="12105"/>
                  </a:lnTo>
                  <a:lnTo>
                    <a:pt x="404" y="12068"/>
                  </a:lnTo>
                  <a:lnTo>
                    <a:pt x="440" y="12142"/>
                  </a:lnTo>
                  <a:lnTo>
                    <a:pt x="697" y="12398"/>
                  </a:lnTo>
                  <a:lnTo>
                    <a:pt x="587" y="12508"/>
                  </a:lnTo>
                  <a:lnTo>
                    <a:pt x="514" y="12655"/>
                  </a:lnTo>
                  <a:lnTo>
                    <a:pt x="440" y="12802"/>
                  </a:lnTo>
                  <a:lnTo>
                    <a:pt x="404" y="12949"/>
                  </a:lnTo>
                  <a:lnTo>
                    <a:pt x="404" y="13022"/>
                  </a:lnTo>
                  <a:lnTo>
                    <a:pt x="440" y="13059"/>
                  </a:lnTo>
                  <a:lnTo>
                    <a:pt x="514" y="13095"/>
                  </a:lnTo>
                  <a:lnTo>
                    <a:pt x="550" y="13095"/>
                  </a:lnTo>
                  <a:lnTo>
                    <a:pt x="624" y="13205"/>
                  </a:lnTo>
                  <a:lnTo>
                    <a:pt x="697" y="13315"/>
                  </a:lnTo>
                  <a:lnTo>
                    <a:pt x="881" y="13462"/>
                  </a:lnTo>
                  <a:lnTo>
                    <a:pt x="1284" y="13719"/>
                  </a:lnTo>
                  <a:lnTo>
                    <a:pt x="2385" y="14416"/>
                  </a:lnTo>
                  <a:lnTo>
                    <a:pt x="3558" y="15223"/>
                  </a:lnTo>
                  <a:lnTo>
                    <a:pt x="4659" y="16103"/>
                  </a:lnTo>
                  <a:lnTo>
                    <a:pt x="6420" y="17534"/>
                  </a:lnTo>
                  <a:lnTo>
                    <a:pt x="6420" y="17571"/>
                  </a:lnTo>
                  <a:lnTo>
                    <a:pt x="6493" y="17644"/>
                  </a:lnTo>
                  <a:lnTo>
                    <a:pt x="6566" y="17644"/>
                  </a:lnTo>
                  <a:lnTo>
                    <a:pt x="6823" y="17864"/>
                  </a:lnTo>
                  <a:lnTo>
                    <a:pt x="7300" y="18231"/>
                  </a:lnTo>
                  <a:lnTo>
                    <a:pt x="7777" y="18561"/>
                  </a:lnTo>
                  <a:lnTo>
                    <a:pt x="8034" y="18671"/>
                  </a:lnTo>
                  <a:lnTo>
                    <a:pt x="8254" y="18781"/>
                  </a:lnTo>
                  <a:lnTo>
                    <a:pt x="8510" y="18854"/>
                  </a:lnTo>
                  <a:lnTo>
                    <a:pt x="8620" y="18854"/>
                  </a:lnTo>
                  <a:lnTo>
                    <a:pt x="8767" y="18818"/>
                  </a:lnTo>
                  <a:lnTo>
                    <a:pt x="8804" y="18744"/>
                  </a:lnTo>
                  <a:lnTo>
                    <a:pt x="8840" y="18708"/>
                  </a:lnTo>
                  <a:lnTo>
                    <a:pt x="8840" y="18634"/>
                  </a:lnTo>
                  <a:lnTo>
                    <a:pt x="8804" y="18561"/>
                  </a:lnTo>
                  <a:lnTo>
                    <a:pt x="8730" y="18488"/>
                  </a:lnTo>
                  <a:lnTo>
                    <a:pt x="8620" y="18414"/>
                  </a:lnTo>
                  <a:lnTo>
                    <a:pt x="8437" y="18341"/>
                  </a:lnTo>
                  <a:lnTo>
                    <a:pt x="8400" y="18341"/>
                  </a:lnTo>
                  <a:lnTo>
                    <a:pt x="8400" y="18157"/>
                  </a:lnTo>
                  <a:lnTo>
                    <a:pt x="8400" y="17974"/>
                  </a:lnTo>
                  <a:lnTo>
                    <a:pt x="8364" y="17791"/>
                  </a:lnTo>
                  <a:lnTo>
                    <a:pt x="8620" y="17864"/>
                  </a:lnTo>
                  <a:lnTo>
                    <a:pt x="8951" y="17937"/>
                  </a:lnTo>
                  <a:lnTo>
                    <a:pt x="8877" y="18121"/>
                  </a:lnTo>
                  <a:lnTo>
                    <a:pt x="8877" y="18267"/>
                  </a:lnTo>
                  <a:lnTo>
                    <a:pt x="8914" y="18451"/>
                  </a:lnTo>
                  <a:lnTo>
                    <a:pt x="8987" y="18598"/>
                  </a:lnTo>
                  <a:lnTo>
                    <a:pt x="8877" y="18781"/>
                  </a:lnTo>
                  <a:lnTo>
                    <a:pt x="8877" y="18854"/>
                  </a:lnTo>
                  <a:lnTo>
                    <a:pt x="8914" y="18964"/>
                  </a:lnTo>
                  <a:lnTo>
                    <a:pt x="9024" y="19001"/>
                  </a:lnTo>
                  <a:lnTo>
                    <a:pt x="9097" y="18964"/>
                  </a:lnTo>
                  <a:lnTo>
                    <a:pt x="9281" y="18854"/>
                  </a:lnTo>
                  <a:lnTo>
                    <a:pt x="9427" y="18708"/>
                  </a:lnTo>
                  <a:lnTo>
                    <a:pt x="9721" y="18414"/>
                  </a:lnTo>
                  <a:lnTo>
                    <a:pt x="10344" y="17717"/>
                  </a:lnTo>
                  <a:lnTo>
                    <a:pt x="11555" y="16397"/>
                  </a:lnTo>
                  <a:lnTo>
                    <a:pt x="12802" y="14929"/>
                  </a:lnTo>
                  <a:lnTo>
                    <a:pt x="14013" y="13462"/>
                  </a:lnTo>
                  <a:lnTo>
                    <a:pt x="15150" y="11958"/>
                  </a:lnTo>
                  <a:lnTo>
                    <a:pt x="16214" y="10454"/>
                  </a:lnTo>
                  <a:lnTo>
                    <a:pt x="17314" y="8950"/>
                  </a:lnTo>
                  <a:lnTo>
                    <a:pt x="17791" y="8253"/>
                  </a:lnTo>
                  <a:lnTo>
                    <a:pt x="18011" y="7887"/>
                  </a:lnTo>
                  <a:lnTo>
                    <a:pt x="18231" y="7483"/>
                  </a:lnTo>
                  <a:lnTo>
                    <a:pt x="18304" y="7483"/>
                  </a:lnTo>
                  <a:lnTo>
                    <a:pt x="18341" y="7446"/>
                  </a:lnTo>
                  <a:lnTo>
                    <a:pt x="18378" y="7373"/>
                  </a:lnTo>
                  <a:lnTo>
                    <a:pt x="18378" y="7300"/>
                  </a:lnTo>
                  <a:lnTo>
                    <a:pt x="18268" y="7080"/>
                  </a:lnTo>
                  <a:lnTo>
                    <a:pt x="18158" y="6860"/>
                  </a:lnTo>
                  <a:lnTo>
                    <a:pt x="17828" y="6493"/>
                  </a:lnTo>
                  <a:lnTo>
                    <a:pt x="17644" y="6346"/>
                  </a:lnTo>
                  <a:lnTo>
                    <a:pt x="17424" y="6199"/>
                  </a:lnTo>
                  <a:lnTo>
                    <a:pt x="17277" y="6126"/>
                  </a:lnTo>
                  <a:lnTo>
                    <a:pt x="17131" y="6089"/>
                  </a:lnTo>
                  <a:lnTo>
                    <a:pt x="16910" y="5576"/>
                  </a:lnTo>
                  <a:lnTo>
                    <a:pt x="16837" y="5319"/>
                  </a:lnTo>
                  <a:lnTo>
                    <a:pt x="16800" y="5062"/>
                  </a:lnTo>
                  <a:lnTo>
                    <a:pt x="16800" y="4915"/>
                  </a:lnTo>
                  <a:lnTo>
                    <a:pt x="16727" y="4769"/>
                  </a:lnTo>
                  <a:lnTo>
                    <a:pt x="16654" y="4695"/>
                  </a:lnTo>
                  <a:lnTo>
                    <a:pt x="16470" y="4695"/>
                  </a:lnTo>
                  <a:lnTo>
                    <a:pt x="16397" y="4732"/>
                  </a:lnTo>
                  <a:lnTo>
                    <a:pt x="16360" y="4769"/>
                  </a:lnTo>
                  <a:lnTo>
                    <a:pt x="16397" y="4842"/>
                  </a:lnTo>
                  <a:lnTo>
                    <a:pt x="16434" y="4879"/>
                  </a:lnTo>
                  <a:lnTo>
                    <a:pt x="16434" y="4915"/>
                  </a:lnTo>
                  <a:lnTo>
                    <a:pt x="16434" y="5099"/>
                  </a:lnTo>
                  <a:lnTo>
                    <a:pt x="16434" y="5356"/>
                  </a:lnTo>
                  <a:lnTo>
                    <a:pt x="16470" y="5539"/>
                  </a:lnTo>
                  <a:lnTo>
                    <a:pt x="16544" y="5759"/>
                  </a:lnTo>
                  <a:lnTo>
                    <a:pt x="16690" y="6126"/>
                  </a:lnTo>
                  <a:lnTo>
                    <a:pt x="16984" y="7006"/>
                  </a:lnTo>
                  <a:lnTo>
                    <a:pt x="17021" y="7080"/>
                  </a:lnTo>
                  <a:lnTo>
                    <a:pt x="16544" y="6970"/>
                  </a:lnTo>
                  <a:lnTo>
                    <a:pt x="15920" y="6860"/>
                  </a:lnTo>
                  <a:lnTo>
                    <a:pt x="15296" y="6713"/>
                  </a:lnTo>
                  <a:lnTo>
                    <a:pt x="15186" y="6639"/>
                  </a:lnTo>
                  <a:lnTo>
                    <a:pt x="15223" y="6603"/>
                  </a:lnTo>
                  <a:lnTo>
                    <a:pt x="15333" y="6419"/>
                  </a:lnTo>
                  <a:lnTo>
                    <a:pt x="15700" y="5906"/>
                  </a:lnTo>
                  <a:lnTo>
                    <a:pt x="16030" y="5392"/>
                  </a:lnTo>
                  <a:lnTo>
                    <a:pt x="16287" y="4915"/>
                  </a:lnTo>
                  <a:lnTo>
                    <a:pt x="16360" y="4842"/>
                  </a:lnTo>
                  <a:lnTo>
                    <a:pt x="16360" y="4732"/>
                  </a:lnTo>
                  <a:lnTo>
                    <a:pt x="16324" y="4622"/>
                  </a:lnTo>
                  <a:lnTo>
                    <a:pt x="16250" y="4512"/>
                  </a:lnTo>
                  <a:lnTo>
                    <a:pt x="16067" y="4329"/>
                  </a:lnTo>
                  <a:lnTo>
                    <a:pt x="15590" y="4035"/>
                  </a:lnTo>
                  <a:lnTo>
                    <a:pt x="14526" y="3265"/>
                  </a:lnTo>
                  <a:lnTo>
                    <a:pt x="12435" y="1724"/>
                  </a:lnTo>
                  <a:lnTo>
                    <a:pt x="11445" y="1027"/>
                  </a:lnTo>
                  <a:lnTo>
                    <a:pt x="10454" y="330"/>
                  </a:lnTo>
                  <a:lnTo>
                    <a:pt x="10124" y="147"/>
                  </a:lnTo>
                  <a:lnTo>
                    <a:pt x="9794" y="37"/>
                  </a:lnTo>
                  <a:lnTo>
                    <a:pt x="961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2" name="Google Shape;302;p5"/>
            <p:cNvSpPr/>
            <p:nvPr/>
          </p:nvSpPr>
          <p:spPr>
            <a:xfrm>
              <a:off x="6855475" y="1544725"/>
              <a:ext cx="444800" cy="353100"/>
            </a:xfrm>
            <a:custGeom>
              <a:avLst/>
              <a:gdLst/>
              <a:ahLst/>
              <a:cxnLst/>
              <a:rect l="l" t="t" r="r" b="b"/>
              <a:pathLst>
                <a:path w="17792" h="14124" extrusionOk="0">
                  <a:moveTo>
                    <a:pt x="10565" y="2275"/>
                  </a:moveTo>
                  <a:lnTo>
                    <a:pt x="10785" y="2312"/>
                  </a:lnTo>
                  <a:lnTo>
                    <a:pt x="11189" y="2422"/>
                  </a:lnTo>
                  <a:lnTo>
                    <a:pt x="11555" y="2605"/>
                  </a:lnTo>
                  <a:lnTo>
                    <a:pt x="11445" y="2605"/>
                  </a:lnTo>
                  <a:lnTo>
                    <a:pt x="10638" y="2899"/>
                  </a:lnTo>
                  <a:lnTo>
                    <a:pt x="9868" y="3192"/>
                  </a:lnTo>
                  <a:lnTo>
                    <a:pt x="9245" y="3449"/>
                  </a:lnTo>
                  <a:lnTo>
                    <a:pt x="8584" y="3706"/>
                  </a:lnTo>
                  <a:lnTo>
                    <a:pt x="7961" y="4036"/>
                  </a:lnTo>
                  <a:lnTo>
                    <a:pt x="7667" y="4219"/>
                  </a:lnTo>
                  <a:lnTo>
                    <a:pt x="7410" y="4439"/>
                  </a:lnTo>
                  <a:lnTo>
                    <a:pt x="7631" y="4073"/>
                  </a:lnTo>
                  <a:lnTo>
                    <a:pt x="7887" y="3743"/>
                  </a:lnTo>
                  <a:lnTo>
                    <a:pt x="8144" y="3412"/>
                  </a:lnTo>
                  <a:lnTo>
                    <a:pt x="8438" y="3156"/>
                  </a:lnTo>
                  <a:lnTo>
                    <a:pt x="8768" y="2899"/>
                  </a:lnTo>
                  <a:lnTo>
                    <a:pt x="9098" y="2679"/>
                  </a:lnTo>
                  <a:lnTo>
                    <a:pt x="9501" y="2495"/>
                  </a:lnTo>
                  <a:lnTo>
                    <a:pt x="9905" y="2349"/>
                  </a:lnTo>
                  <a:lnTo>
                    <a:pt x="10125" y="2312"/>
                  </a:lnTo>
                  <a:lnTo>
                    <a:pt x="10345" y="2275"/>
                  </a:lnTo>
                  <a:close/>
                  <a:moveTo>
                    <a:pt x="1285" y="2129"/>
                  </a:moveTo>
                  <a:lnTo>
                    <a:pt x="1248" y="2165"/>
                  </a:lnTo>
                  <a:lnTo>
                    <a:pt x="1101" y="2275"/>
                  </a:lnTo>
                  <a:lnTo>
                    <a:pt x="991" y="2422"/>
                  </a:lnTo>
                  <a:lnTo>
                    <a:pt x="808" y="2715"/>
                  </a:lnTo>
                  <a:lnTo>
                    <a:pt x="588" y="2605"/>
                  </a:lnTo>
                  <a:lnTo>
                    <a:pt x="441" y="2422"/>
                  </a:lnTo>
                  <a:lnTo>
                    <a:pt x="258" y="2239"/>
                  </a:lnTo>
                  <a:lnTo>
                    <a:pt x="184" y="2202"/>
                  </a:lnTo>
                  <a:lnTo>
                    <a:pt x="111" y="2202"/>
                  </a:lnTo>
                  <a:lnTo>
                    <a:pt x="37" y="2239"/>
                  </a:lnTo>
                  <a:lnTo>
                    <a:pt x="1" y="2312"/>
                  </a:lnTo>
                  <a:lnTo>
                    <a:pt x="1" y="2495"/>
                  </a:lnTo>
                  <a:lnTo>
                    <a:pt x="74" y="2642"/>
                  </a:lnTo>
                  <a:lnTo>
                    <a:pt x="147" y="2789"/>
                  </a:lnTo>
                  <a:lnTo>
                    <a:pt x="258" y="2936"/>
                  </a:lnTo>
                  <a:lnTo>
                    <a:pt x="404" y="3046"/>
                  </a:lnTo>
                  <a:lnTo>
                    <a:pt x="588" y="3119"/>
                  </a:lnTo>
                  <a:lnTo>
                    <a:pt x="294" y="3706"/>
                  </a:lnTo>
                  <a:lnTo>
                    <a:pt x="74" y="4293"/>
                  </a:lnTo>
                  <a:lnTo>
                    <a:pt x="74" y="4403"/>
                  </a:lnTo>
                  <a:lnTo>
                    <a:pt x="74" y="4476"/>
                  </a:lnTo>
                  <a:lnTo>
                    <a:pt x="147" y="4549"/>
                  </a:lnTo>
                  <a:lnTo>
                    <a:pt x="221" y="4586"/>
                  </a:lnTo>
                  <a:lnTo>
                    <a:pt x="294" y="4623"/>
                  </a:lnTo>
                  <a:lnTo>
                    <a:pt x="368" y="4586"/>
                  </a:lnTo>
                  <a:lnTo>
                    <a:pt x="441" y="4549"/>
                  </a:lnTo>
                  <a:lnTo>
                    <a:pt x="514" y="4476"/>
                  </a:lnTo>
                  <a:lnTo>
                    <a:pt x="991" y="3339"/>
                  </a:lnTo>
                  <a:lnTo>
                    <a:pt x="1248" y="2789"/>
                  </a:lnTo>
                  <a:lnTo>
                    <a:pt x="1321" y="2495"/>
                  </a:lnTo>
                  <a:lnTo>
                    <a:pt x="1395" y="2202"/>
                  </a:lnTo>
                  <a:lnTo>
                    <a:pt x="1358" y="2165"/>
                  </a:lnTo>
                  <a:lnTo>
                    <a:pt x="1321" y="2129"/>
                  </a:lnTo>
                  <a:close/>
                  <a:moveTo>
                    <a:pt x="11702" y="2715"/>
                  </a:moveTo>
                  <a:lnTo>
                    <a:pt x="11959" y="2936"/>
                  </a:lnTo>
                  <a:lnTo>
                    <a:pt x="12142" y="3156"/>
                  </a:lnTo>
                  <a:lnTo>
                    <a:pt x="12216" y="3266"/>
                  </a:lnTo>
                  <a:lnTo>
                    <a:pt x="11812" y="3412"/>
                  </a:lnTo>
                  <a:lnTo>
                    <a:pt x="11445" y="3559"/>
                  </a:lnTo>
                  <a:lnTo>
                    <a:pt x="9758" y="4183"/>
                  </a:lnTo>
                  <a:lnTo>
                    <a:pt x="8254" y="4770"/>
                  </a:lnTo>
                  <a:lnTo>
                    <a:pt x="7484" y="5100"/>
                  </a:lnTo>
                  <a:lnTo>
                    <a:pt x="7117" y="5283"/>
                  </a:lnTo>
                  <a:lnTo>
                    <a:pt x="6787" y="5503"/>
                  </a:lnTo>
                  <a:lnTo>
                    <a:pt x="7337" y="4549"/>
                  </a:lnTo>
                  <a:lnTo>
                    <a:pt x="7374" y="4549"/>
                  </a:lnTo>
                  <a:lnTo>
                    <a:pt x="8364" y="4073"/>
                  </a:lnTo>
                  <a:lnTo>
                    <a:pt x="9355" y="3632"/>
                  </a:lnTo>
                  <a:lnTo>
                    <a:pt x="11409" y="2862"/>
                  </a:lnTo>
                  <a:lnTo>
                    <a:pt x="11445" y="2936"/>
                  </a:lnTo>
                  <a:lnTo>
                    <a:pt x="11519" y="2972"/>
                  </a:lnTo>
                  <a:lnTo>
                    <a:pt x="11592" y="3009"/>
                  </a:lnTo>
                  <a:lnTo>
                    <a:pt x="11666" y="2972"/>
                  </a:lnTo>
                  <a:lnTo>
                    <a:pt x="11739" y="2899"/>
                  </a:lnTo>
                  <a:lnTo>
                    <a:pt x="11739" y="2789"/>
                  </a:lnTo>
                  <a:lnTo>
                    <a:pt x="11702" y="2715"/>
                  </a:lnTo>
                  <a:close/>
                  <a:moveTo>
                    <a:pt x="12326" y="3522"/>
                  </a:moveTo>
                  <a:lnTo>
                    <a:pt x="12399" y="3596"/>
                  </a:lnTo>
                  <a:lnTo>
                    <a:pt x="12436" y="3596"/>
                  </a:lnTo>
                  <a:lnTo>
                    <a:pt x="12583" y="3926"/>
                  </a:lnTo>
                  <a:lnTo>
                    <a:pt x="12546" y="3926"/>
                  </a:lnTo>
                  <a:lnTo>
                    <a:pt x="12473" y="3963"/>
                  </a:lnTo>
                  <a:lnTo>
                    <a:pt x="12289" y="4109"/>
                  </a:lnTo>
                  <a:lnTo>
                    <a:pt x="12106" y="4219"/>
                  </a:lnTo>
                  <a:lnTo>
                    <a:pt x="11702" y="4403"/>
                  </a:lnTo>
                  <a:lnTo>
                    <a:pt x="11262" y="4586"/>
                  </a:lnTo>
                  <a:lnTo>
                    <a:pt x="10822" y="4733"/>
                  </a:lnTo>
                  <a:lnTo>
                    <a:pt x="9941" y="5026"/>
                  </a:lnTo>
                  <a:lnTo>
                    <a:pt x="9061" y="5393"/>
                  </a:lnTo>
                  <a:lnTo>
                    <a:pt x="8217" y="5723"/>
                  </a:lnTo>
                  <a:lnTo>
                    <a:pt x="7374" y="6127"/>
                  </a:lnTo>
                  <a:lnTo>
                    <a:pt x="6750" y="6384"/>
                  </a:lnTo>
                  <a:lnTo>
                    <a:pt x="6420" y="6567"/>
                  </a:lnTo>
                  <a:lnTo>
                    <a:pt x="6090" y="6750"/>
                  </a:lnTo>
                  <a:lnTo>
                    <a:pt x="6310" y="6384"/>
                  </a:lnTo>
                  <a:lnTo>
                    <a:pt x="6677" y="5650"/>
                  </a:lnTo>
                  <a:lnTo>
                    <a:pt x="7410" y="5467"/>
                  </a:lnTo>
                  <a:lnTo>
                    <a:pt x="8107" y="5173"/>
                  </a:lnTo>
                  <a:lnTo>
                    <a:pt x="9465" y="4623"/>
                  </a:lnTo>
                  <a:lnTo>
                    <a:pt x="10932" y="4073"/>
                  </a:lnTo>
                  <a:lnTo>
                    <a:pt x="11629" y="3816"/>
                  </a:lnTo>
                  <a:lnTo>
                    <a:pt x="12326" y="3522"/>
                  </a:lnTo>
                  <a:close/>
                  <a:moveTo>
                    <a:pt x="5100" y="8401"/>
                  </a:moveTo>
                  <a:lnTo>
                    <a:pt x="4989" y="8438"/>
                  </a:lnTo>
                  <a:lnTo>
                    <a:pt x="4953" y="8474"/>
                  </a:lnTo>
                  <a:lnTo>
                    <a:pt x="4953" y="8511"/>
                  </a:lnTo>
                  <a:lnTo>
                    <a:pt x="4916" y="8768"/>
                  </a:lnTo>
                  <a:lnTo>
                    <a:pt x="4879" y="8988"/>
                  </a:lnTo>
                  <a:lnTo>
                    <a:pt x="4879" y="9245"/>
                  </a:lnTo>
                  <a:lnTo>
                    <a:pt x="4916" y="9355"/>
                  </a:lnTo>
                  <a:lnTo>
                    <a:pt x="4989" y="9465"/>
                  </a:lnTo>
                  <a:lnTo>
                    <a:pt x="5026" y="9501"/>
                  </a:lnTo>
                  <a:lnTo>
                    <a:pt x="5173" y="9501"/>
                  </a:lnTo>
                  <a:lnTo>
                    <a:pt x="5210" y="9465"/>
                  </a:lnTo>
                  <a:lnTo>
                    <a:pt x="5283" y="9391"/>
                  </a:lnTo>
                  <a:lnTo>
                    <a:pt x="5320" y="9281"/>
                  </a:lnTo>
                  <a:lnTo>
                    <a:pt x="5320" y="9061"/>
                  </a:lnTo>
                  <a:lnTo>
                    <a:pt x="5320" y="8768"/>
                  </a:lnTo>
                  <a:lnTo>
                    <a:pt x="5283" y="8511"/>
                  </a:lnTo>
                  <a:lnTo>
                    <a:pt x="5246" y="8474"/>
                  </a:lnTo>
                  <a:lnTo>
                    <a:pt x="5210" y="8438"/>
                  </a:lnTo>
                  <a:lnTo>
                    <a:pt x="5100" y="8401"/>
                  </a:lnTo>
                  <a:close/>
                  <a:moveTo>
                    <a:pt x="5210" y="9685"/>
                  </a:moveTo>
                  <a:lnTo>
                    <a:pt x="5136" y="9722"/>
                  </a:lnTo>
                  <a:lnTo>
                    <a:pt x="5063" y="9758"/>
                  </a:lnTo>
                  <a:lnTo>
                    <a:pt x="5026" y="9795"/>
                  </a:lnTo>
                  <a:lnTo>
                    <a:pt x="4989" y="9905"/>
                  </a:lnTo>
                  <a:lnTo>
                    <a:pt x="4989" y="9978"/>
                  </a:lnTo>
                  <a:lnTo>
                    <a:pt x="4916" y="10308"/>
                  </a:lnTo>
                  <a:lnTo>
                    <a:pt x="4916" y="10639"/>
                  </a:lnTo>
                  <a:lnTo>
                    <a:pt x="4953" y="10749"/>
                  </a:lnTo>
                  <a:lnTo>
                    <a:pt x="4989" y="10785"/>
                  </a:lnTo>
                  <a:lnTo>
                    <a:pt x="5063" y="10822"/>
                  </a:lnTo>
                  <a:lnTo>
                    <a:pt x="5173" y="10822"/>
                  </a:lnTo>
                  <a:lnTo>
                    <a:pt x="5246" y="10785"/>
                  </a:lnTo>
                  <a:lnTo>
                    <a:pt x="5283" y="10749"/>
                  </a:lnTo>
                  <a:lnTo>
                    <a:pt x="5283" y="10639"/>
                  </a:lnTo>
                  <a:lnTo>
                    <a:pt x="5283" y="10272"/>
                  </a:lnTo>
                  <a:lnTo>
                    <a:pt x="5356" y="9905"/>
                  </a:lnTo>
                  <a:lnTo>
                    <a:pt x="5356" y="9832"/>
                  </a:lnTo>
                  <a:lnTo>
                    <a:pt x="5320" y="9758"/>
                  </a:lnTo>
                  <a:lnTo>
                    <a:pt x="5283" y="9722"/>
                  </a:lnTo>
                  <a:lnTo>
                    <a:pt x="5210" y="9685"/>
                  </a:lnTo>
                  <a:close/>
                  <a:moveTo>
                    <a:pt x="14600" y="9501"/>
                  </a:moveTo>
                  <a:lnTo>
                    <a:pt x="14563" y="9575"/>
                  </a:lnTo>
                  <a:lnTo>
                    <a:pt x="14490" y="9868"/>
                  </a:lnTo>
                  <a:lnTo>
                    <a:pt x="14417" y="10125"/>
                  </a:lnTo>
                  <a:lnTo>
                    <a:pt x="14380" y="10712"/>
                  </a:lnTo>
                  <a:lnTo>
                    <a:pt x="14417" y="10785"/>
                  </a:lnTo>
                  <a:lnTo>
                    <a:pt x="14453" y="10859"/>
                  </a:lnTo>
                  <a:lnTo>
                    <a:pt x="14527" y="10895"/>
                  </a:lnTo>
                  <a:lnTo>
                    <a:pt x="14600" y="10932"/>
                  </a:lnTo>
                  <a:lnTo>
                    <a:pt x="14673" y="10932"/>
                  </a:lnTo>
                  <a:lnTo>
                    <a:pt x="14747" y="10895"/>
                  </a:lnTo>
                  <a:lnTo>
                    <a:pt x="14783" y="10859"/>
                  </a:lnTo>
                  <a:lnTo>
                    <a:pt x="14820" y="10785"/>
                  </a:lnTo>
                  <a:lnTo>
                    <a:pt x="14820" y="10639"/>
                  </a:lnTo>
                  <a:lnTo>
                    <a:pt x="14820" y="10088"/>
                  </a:lnTo>
                  <a:lnTo>
                    <a:pt x="14820" y="9832"/>
                  </a:lnTo>
                  <a:lnTo>
                    <a:pt x="14747" y="9575"/>
                  </a:lnTo>
                  <a:lnTo>
                    <a:pt x="14710" y="9501"/>
                  </a:lnTo>
                  <a:close/>
                  <a:moveTo>
                    <a:pt x="12729" y="4183"/>
                  </a:moveTo>
                  <a:lnTo>
                    <a:pt x="12986" y="4880"/>
                  </a:lnTo>
                  <a:lnTo>
                    <a:pt x="12766" y="4990"/>
                  </a:lnTo>
                  <a:lnTo>
                    <a:pt x="12509" y="5100"/>
                  </a:lnTo>
                  <a:lnTo>
                    <a:pt x="12032" y="5320"/>
                  </a:lnTo>
                  <a:lnTo>
                    <a:pt x="10969" y="5833"/>
                  </a:lnTo>
                  <a:lnTo>
                    <a:pt x="9978" y="6310"/>
                  </a:lnTo>
                  <a:lnTo>
                    <a:pt x="8988" y="6714"/>
                  </a:lnTo>
                  <a:lnTo>
                    <a:pt x="8071" y="7007"/>
                  </a:lnTo>
                  <a:lnTo>
                    <a:pt x="7117" y="7301"/>
                  </a:lnTo>
                  <a:lnTo>
                    <a:pt x="6677" y="7484"/>
                  </a:lnTo>
                  <a:lnTo>
                    <a:pt x="6237" y="7704"/>
                  </a:lnTo>
                  <a:lnTo>
                    <a:pt x="5796" y="7924"/>
                  </a:lnTo>
                  <a:lnTo>
                    <a:pt x="5430" y="8218"/>
                  </a:lnTo>
                  <a:lnTo>
                    <a:pt x="5393" y="8254"/>
                  </a:lnTo>
                  <a:lnTo>
                    <a:pt x="5393" y="8291"/>
                  </a:lnTo>
                  <a:lnTo>
                    <a:pt x="5430" y="8328"/>
                  </a:lnTo>
                  <a:lnTo>
                    <a:pt x="5466" y="8328"/>
                  </a:lnTo>
                  <a:lnTo>
                    <a:pt x="6420" y="7961"/>
                  </a:lnTo>
                  <a:lnTo>
                    <a:pt x="7337" y="7594"/>
                  </a:lnTo>
                  <a:lnTo>
                    <a:pt x="8364" y="7264"/>
                  </a:lnTo>
                  <a:lnTo>
                    <a:pt x="9391" y="6897"/>
                  </a:lnTo>
                  <a:lnTo>
                    <a:pt x="10345" y="6530"/>
                  </a:lnTo>
                  <a:lnTo>
                    <a:pt x="11262" y="6090"/>
                  </a:lnTo>
                  <a:lnTo>
                    <a:pt x="12326" y="5577"/>
                  </a:lnTo>
                  <a:lnTo>
                    <a:pt x="12729" y="5393"/>
                  </a:lnTo>
                  <a:lnTo>
                    <a:pt x="12913" y="5283"/>
                  </a:lnTo>
                  <a:lnTo>
                    <a:pt x="13133" y="5210"/>
                  </a:lnTo>
                  <a:lnTo>
                    <a:pt x="13169" y="5356"/>
                  </a:lnTo>
                  <a:lnTo>
                    <a:pt x="13426" y="5870"/>
                  </a:lnTo>
                  <a:lnTo>
                    <a:pt x="13390" y="5870"/>
                  </a:lnTo>
                  <a:lnTo>
                    <a:pt x="13353" y="5797"/>
                  </a:lnTo>
                  <a:lnTo>
                    <a:pt x="13280" y="5760"/>
                  </a:lnTo>
                  <a:lnTo>
                    <a:pt x="13206" y="5723"/>
                  </a:lnTo>
                  <a:lnTo>
                    <a:pt x="13133" y="5760"/>
                  </a:lnTo>
                  <a:lnTo>
                    <a:pt x="12216" y="6237"/>
                  </a:lnTo>
                  <a:lnTo>
                    <a:pt x="11299" y="6677"/>
                  </a:lnTo>
                  <a:lnTo>
                    <a:pt x="10345" y="7081"/>
                  </a:lnTo>
                  <a:lnTo>
                    <a:pt x="9428" y="7484"/>
                  </a:lnTo>
                  <a:lnTo>
                    <a:pt x="8474" y="7851"/>
                  </a:lnTo>
                  <a:lnTo>
                    <a:pt x="7520" y="8181"/>
                  </a:lnTo>
                  <a:lnTo>
                    <a:pt x="6640" y="8474"/>
                  </a:lnTo>
                  <a:lnTo>
                    <a:pt x="6163" y="8658"/>
                  </a:lnTo>
                  <a:lnTo>
                    <a:pt x="5980" y="8768"/>
                  </a:lnTo>
                  <a:lnTo>
                    <a:pt x="5760" y="8878"/>
                  </a:lnTo>
                  <a:lnTo>
                    <a:pt x="5760" y="8915"/>
                  </a:lnTo>
                  <a:lnTo>
                    <a:pt x="5760" y="8951"/>
                  </a:lnTo>
                  <a:lnTo>
                    <a:pt x="6273" y="8951"/>
                  </a:lnTo>
                  <a:lnTo>
                    <a:pt x="6713" y="8805"/>
                  </a:lnTo>
                  <a:lnTo>
                    <a:pt x="7631" y="8511"/>
                  </a:lnTo>
                  <a:lnTo>
                    <a:pt x="8621" y="8144"/>
                  </a:lnTo>
                  <a:lnTo>
                    <a:pt x="9611" y="7777"/>
                  </a:lnTo>
                  <a:lnTo>
                    <a:pt x="10528" y="7411"/>
                  </a:lnTo>
                  <a:lnTo>
                    <a:pt x="11409" y="7007"/>
                  </a:lnTo>
                  <a:lnTo>
                    <a:pt x="12289" y="6604"/>
                  </a:lnTo>
                  <a:lnTo>
                    <a:pt x="13133" y="6163"/>
                  </a:lnTo>
                  <a:lnTo>
                    <a:pt x="13206" y="6200"/>
                  </a:lnTo>
                  <a:lnTo>
                    <a:pt x="13316" y="6200"/>
                  </a:lnTo>
                  <a:lnTo>
                    <a:pt x="13390" y="6163"/>
                  </a:lnTo>
                  <a:lnTo>
                    <a:pt x="13463" y="6090"/>
                  </a:lnTo>
                  <a:lnTo>
                    <a:pt x="13500" y="6053"/>
                  </a:lnTo>
                  <a:lnTo>
                    <a:pt x="13866" y="6714"/>
                  </a:lnTo>
                  <a:lnTo>
                    <a:pt x="13646" y="6787"/>
                  </a:lnTo>
                  <a:lnTo>
                    <a:pt x="13463" y="6860"/>
                  </a:lnTo>
                  <a:lnTo>
                    <a:pt x="12913" y="7081"/>
                  </a:lnTo>
                  <a:lnTo>
                    <a:pt x="12399" y="7337"/>
                  </a:lnTo>
                  <a:lnTo>
                    <a:pt x="11225" y="7961"/>
                  </a:lnTo>
                  <a:lnTo>
                    <a:pt x="10675" y="8254"/>
                  </a:lnTo>
                  <a:lnTo>
                    <a:pt x="10052" y="8548"/>
                  </a:lnTo>
                  <a:lnTo>
                    <a:pt x="9428" y="8768"/>
                  </a:lnTo>
                  <a:lnTo>
                    <a:pt x="8804" y="8951"/>
                  </a:lnTo>
                  <a:lnTo>
                    <a:pt x="7520" y="9318"/>
                  </a:lnTo>
                  <a:lnTo>
                    <a:pt x="6200" y="9722"/>
                  </a:lnTo>
                  <a:lnTo>
                    <a:pt x="5796" y="9868"/>
                  </a:lnTo>
                  <a:lnTo>
                    <a:pt x="5650" y="10015"/>
                  </a:lnTo>
                  <a:lnTo>
                    <a:pt x="5576" y="10052"/>
                  </a:lnTo>
                  <a:lnTo>
                    <a:pt x="5576" y="10015"/>
                  </a:lnTo>
                  <a:lnTo>
                    <a:pt x="5540" y="9978"/>
                  </a:lnTo>
                  <a:lnTo>
                    <a:pt x="5540" y="10015"/>
                  </a:lnTo>
                  <a:lnTo>
                    <a:pt x="5503" y="10088"/>
                  </a:lnTo>
                  <a:lnTo>
                    <a:pt x="5503" y="10198"/>
                  </a:lnTo>
                  <a:lnTo>
                    <a:pt x="5540" y="10235"/>
                  </a:lnTo>
                  <a:lnTo>
                    <a:pt x="5576" y="10235"/>
                  </a:lnTo>
                  <a:lnTo>
                    <a:pt x="5796" y="10125"/>
                  </a:lnTo>
                  <a:lnTo>
                    <a:pt x="6017" y="10052"/>
                  </a:lnTo>
                  <a:lnTo>
                    <a:pt x="6530" y="9942"/>
                  </a:lnTo>
                  <a:lnTo>
                    <a:pt x="7704" y="9575"/>
                  </a:lnTo>
                  <a:lnTo>
                    <a:pt x="8878" y="9281"/>
                  </a:lnTo>
                  <a:lnTo>
                    <a:pt x="9465" y="9098"/>
                  </a:lnTo>
                  <a:lnTo>
                    <a:pt x="10015" y="8878"/>
                  </a:lnTo>
                  <a:lnTo>
                    <a:pt x="10528" y="8695"/>
                  </a:lnTo>
                  <a:lnTo>
                    <a:pt x="11005" y="8438"/>
                  </a:lnTo>
                  <a:lnTo>
                    <a:pt x="11959" y="7924"/>
                  </a:lnTo>
                  <a:lnTo>
                    <a:pt x="12473" y="7667"/>
                  </a:lnTo>
                  <a:lnTo>
                    <a:pt x="12986" y="7411"/>
                  </a:lnTo>
                  <a:lnTo>
                    <a:pt x="13573" y="7191"/>
                  </a:lnTo>
                  <a:lnTo>
                    <a:pt x="13756" y="7117"/>
                  </a:lnTo>
                  <a:lnTo>
                    <a:pt x="14013" y="7044"/>
                  </a:lnTo>
                  <a:lnTo>
                    <a:pt x="14050" y="7081"/>
                  </a:lnTo>
                  <a:lnTo>
                    <a:pt x="14160" y="7081"/>
                  </a:lnTo>
                  <a:lnTo>
                    <a:pt x="14197" y="7191"/>
                  </a:lnTo>
                  <a:lnTo>
                    <a:pt x="13830" y="7374"/>
                  </a:lnTo>
                  <a:lnTo>
                    <a:pt x="13500" y="7594"/>
                  </a:lnTo>
                  <a:lnTo>
                    <a:pt x="12436" y="8218"/>
                  </a:lnTo>
                  <a:lnTo>
                    <a:pt x="11335" y="8768"/>
                  </a:lnTo>
                  <a:lnTo>
                    <a:pt x="10198" y="9245"/>
                  </a:lnTo>
                  <a:lnTo>
                    <a:pt x="9061" y="9685"/>
                  </a:lnTo>
                  <a:lnTo>
                    <a:pt x="7887" y="10088"/>
                  </a:lnTo>
                  <a:lnTo>
                    <a:pt x="6750" y="10455"/>
                  </a:lnTo>
                  <a:lnTo>
                    <a:pt x="6200" y="10639"/>
                  </a:lnTo>
                  <a:lnTo>
                    <a:pt x="5906" y="10749"/>
                  </a:lnTo>
                  <a:lnTo>
                    <a:pt x="5650" y="10895"/>
                  </a:lnTo>
                  <a:lnTo>
                    <a:pt x="5613" y="10932"/>
                  </a:lnTo>
                  <a:lnTo>
                    <a:pt x="5613" y="10969"/>
                  </a:lnTo>
                  <a:lnTo>
                    <a:pt x="5613" y="11005"/>
                  </a:lnTo>
                  <a:lnTo>
                    <a:pt x="5686" y="11042"/>
                  </a:lnTo>
                  <a:lnTo>
                    <a:pt x="5943" y="11005"/>
                  </a:lnTo>
                  <a:lnTo>
                    <a:pt x="6200" y="10969"/>
                  </a:lnTo>
                  <a:lnTo>
                    <a:pt x="6713" y="10822"/>
                  </a:lnTo>
                  <a:lnTo>
                    <a:pt x="7337" y="10602"/>
                  </a:lnTo>
                  <a:lnTo>
                    <a:pt x="7961" y="10419"/>
                  </a:lnTo>
                  <a:lnTo>
                    <a:pt x="9208" y="10015"/>
                  </a:lnTo>
                  <a:lnTo>
                    <a:pt x="10418" y="9538"/>
                  </a:lnTo>
                  <a:lnTo>
                    <a:pt x="11445" y="9061"/>
                  </a:lnTo>
                  <a:lnTo>
                    <a:pt x="12473" y="8584"/>
                  </a:lnTo>
                  <a:lnTo>
                    <a:pt x="13573" y="7961"/>
                  </a:lnTo>
                  <a:lnTo>
                    <a:pt x="14013" y="7741"/>
                  </a:lnTo>
                  <a:lnTo>
                    <a:pt x="14233" y="7594"/>
                  </a:lnTo>
                  <a:lnTo>
                    <a:pt x="14417" y="7447"/>
                  </a:lnTo>
                  <a:lnTo>
                    <a:pt x="14527" y="7594"/>
                  </a:lnTo>
                  <a:lnTo>
                    <a:pt x="14527" y="7631"/>
                  </a:lnTo>
                  <a:lnTo>
                    <a:pt x="14417" y="7961"/>
                  </a:lnTo>
                  <a:lnTo>
                    <a:pt x="14417" y="8328"/>
                  </a:lnTo>
                  <a:lnTo>
                    <a:pt x="14343" y="8254"/>
                  </a:lnTo>
                  <a:lnTo>
                    <a:pt x="14233" y="8254"/>
                  </a:lnTo>
                  <a:lnTo>
                    <a:pt x="13830" y="8438"/>
                  </a:lnTo>
                  <a:lnTo>
                    <a:pt x="13426" y="8658"/>
                  </a:lnTo>
                  <a:lnTo>
                    <a:pt x="12693" y="9135"/>
                  </a:lnTo>
                  <a:lnTo>
                    <a:pt x="12252" y="9428"/>
                  </a:lnTo>
                  <a:lnTo>
                    <a:pt x="11776" y="9685"/>
                  </a:lnTo>
                  <a:lnTo>
                    <a:pt x="11299" y="9942"/>
                  </a:lnTo>
                  <a:lnTo>
                    <a:pt x="10822" y="10125"/>
                  </a:lnTo>
                  <a:lnTo>
                    <a:pt x="8658" y="10822"/>
                  </a:lnTo>
                  <a:lnTo>
                    <a:pt x="7741" y="11115"/>
                  </a:lnTo>
                  <a:lnTo>
                    <a:pt x="7300" y="11262"/>
                  </a:lnTo>
                  <a:lnTo>
                    <a:pt x="6860" y="11446"/>
                  </a:lnTo>
                  <a:lnTo>
                    <a:pt x="5283" y="11409"/>
                  </a:lnTo>
                  <a:lnTo>
                    <a:pt x="5246" y="11189"/>
                  </a:lnTo>
                  <a:lnTo>
                    <a:pt x="5173" y="11115"/>
                  </a:lnTo>
                  <a:lnTo>
                    <a:pt x="5026" y="11115"/>
                  </a:lnTo>
                  <a:lnTo>
                    <a:pt x="4989" y="11189"/>
                  </a:lnTo>
                  <a:lnTo>
                    <a:pt x="4953" y="11409"/>
                  </a:lnTo>
                  <a:lnTo>
                    <a:pt x="4182" y="11336"/>
                  </a:lnTo>
                  <a:lnTo>
                    <a:pt x="3816" y="11336"/>
                  </a:lnTo>
                  <a:lnTo>
                    <a:pt x="3412" y="11372"/>
                  </a:lnTo>
                  <a:lnTo>
                    <a:pt x="3119" y="11409"/>
                  </a:lnTo>
                  <a:lnTo>
                    <a:pt x="2862" y="11556"/>
                  </a:lnTo>
                  <a:lnTo>
                    <a:pt x="2825" y="11005"/>
                  </a:lnTo>
                  <a:lnTo>
                    <a:pt x="2715" y="9428"/>
                  </a:lnTo>
                  <a:lnTo>
                    <a:pt x="2715" y="9171"/>
                  </a:lnTo>
                  <a:lnTo>
                    <a:pt x="2972" y="9171"/>
                  </a:lnTo>
                  <a:lnTo>
                    <a:pt x="3265" y="9135"/>
                  </a:lnTo>
                  <a:lnTo>
                    <a:pt x="3522" y="9061"/>
                  </a:lnTo>
                  <a:lnTo>
                    <a:pt x="3779" y="8988"/>
                  </a:lnTo>
                  <a:lnTo>
                    <a:pt x="4036" y="8841"/>
                  </a:lnTo>
                  <a:lnTo>
                    <a:pt x="4293" y="8695"/>
                  </a:lnTo>
                  <a:lnTo>
                    <a:pt x="4733" y="8401"/>
                  </a:lnTo>
                  <a:lnTo>
                    <a:pt x="5063" y="8108"/>
                  </a:lnTo>
                  <a:lnTo>
                    <a:pt x="5356" y="7777"/>
                  </a:lnTo>
                  <a:lnTo>
                    <a:pt x="5613" y="7447"/>
                  </a:lnTo>
                  <a:lnTo>
                    <a:pt x="5870" y="7117"/>
                  </a:lnTo>
                  <a:lnTo>
                    <a:pt x="6273" y="7007"/>
                  </a:lnTo>
                  <a:lnTo>
                    <a:pt x="6640" y="6824"/>
                  </a:lnTo>
                  <a:lnTo>
                    <a:pt x="7410" y="6420"/>
                  </a:lnTo>
                  <a:lnTo>
                    <a:pt x="8401" y="5980"/>
                  </a:lnTo>
                  <a:lnTo>
                    <a:pt x="9355" y="5577"/>
                  </a:lnTo>
                  <a:lnTo>
                    <a:pt x="10308" y="5246"/>
                  </a:lnTo>
                  <a:lnTo>
                    <a:pt x="11262" y="4880"/>
                  </a:lnTo>
                  <a:lnTo>
                    <a:pt x="12032" y="4623"/>
                  </a:lnTo>
                  <a:lnTo>
                    <a:pt x="12436" y="4403"/>
                  </a:lnTo>
                  <a:lnTo>
                    <a:pt x="12619" y="4219"/>
                  </a:lnTo>
                  <a:lnTo>
                    <a:pt x="12729" y="4183"/>
                  </a:lnTo>
                  <a:close/>
                  <a:moveTo>
                    <a:pt x="2385" y="1"/>
                  </a:moveTo>
                  <a:lnTo>
                    <a:pt x="2238" y="38"/>
                  </a:lnTo>
                  <a:lnTo>
                    <a:pt x="2202" y="74"/>
                  </a:lnTo>
                  <a:lnTo>
                    <a:pt x="2165" y="111"/>
                  </a:lnTo>
                  <a:lnTo>
                    <a:pt x="2055" y="368"/>
                  </a:lnTo>
                  <a:lnTo>
                    <a:pt x="1982" y="515"/>
                  </a:lnTo>
                  <a:lnTo>
                    <a:pt x="1578" y="1432"/>
                  </a:lnTo>
                  <a:lnTo>
                    <a:pt x="1541" y="1542"/>
                  </a:lnTo>
                  <a:lnTo>
                    <a:pt x="1578" y="1615"/>
                  </a:lnTo>
                  <a:lnTo>
                    <a:pt x="1615" y="1688"/>
                  </a:lnTo>
                  <a:lnTo>
                    <a:pt x="1688" y="1762"/>
                  </a:lnTo>
                  <a:lnTo>
                    <a:pt x="1761" y="1798"/>
                  </a:lnTo>
                  <a:lnTo>
                    <a:pt x="1835" y="1798"/>
                  </a:lnTo>
                  <a:lnTo>
                    <a:pt x="1908" y="1762"/>
                  </a:lnTo>
                  <a:lnTo>
                    <a:pt x="1982" y="1652"/>
                  </a:lnTo>
                  <a:lnTo>
                    <a:pt x="2128" y="1358"/>
                  </a:lnTo>
                  <a:lnTo>
                    <a:pt x="2092" y="2165"/>
                  </a:lnTo>
                  <a:lnTo>
                    <a:pt x="2092" y="2972"/>
                  </a:lnTo>
                  <a:lnTo>
                    <a:pt x="2055" y="4073"/>
                  </a:lnTo>
                  <a:lnTo>
                    <a:pt x="1982" y="4109"/>
                  </a:lnTo>
                  <a:lnTo>
                    <a:pt x="1835" y="4073"/>
                  </a:lnTo>
                  <a:lnTo>
                    <a:pt x="1725" y="3999"/>
                  </a:lnTo>
                  <a:lnTo>
                    <a:pt x="1615" y="3999"/>
                  </a:lnTo>
                  <a:lnTo>
                    <a:pt x="1541" y="4036"/>
                  </a:lnTo>
                  <a:lnTo>
                    <a:pt x="1505" y="4109"/>
                  </a:lnTo>
                  <a:lnTo>
                    <a:pt x="1541" y="4219"/>
                  </a:lnTo>
                  <a:lnTo>
                    <a:pt x="1651" y="4293"/>
                  </a:lnTo>
                  <a:lnTo>
                    <a:pt x="1761" y="4366"/>
                  </a:lnTo>
                  <a:lnTo>
                    <a:pt x="1908" y="4403"/>
                  </a:lnTo>
                  <a:lnTo>
                    <a:pt x="2055" y="4439"/>
                  </a:lnTo>
                  <a:lnTo>
                    <a:pt x="2055" y="5540"/>
                  </a:lnTo>
                  <a:lnTo>
                    <a:pt x="1908" y="5577"/>
                  </a:lnTo>
                  <a:lnTo>
                    <a:pt x="1651" y="5613"/>
                  </a:lnTo>
                  <a:lnTo>
                    <a:pt x="1615" y="5687"/>
                  </a:lnTo>
                  <a:lnTo>
                    <a:pt x="1541" y="5723"/>
                  </a:lnTo>
                  <a:lnTo>
                    <a:pt x="1541" y="5760"/>
                  </a:lnTo>
                  <a:lnTo>
                    <a:pt x="1505" y="5797"/>
                  </a:lnTo>
                  <a:lnTo>
                    <a:pt x="1541" y="5833"/>
                  </a:lnTo>
                  <a:lnTo>
                    <a:pt x="1578" y="5833"/>
                  </a:lnTo>
                  <a:lnTo>
                    <a:pt x="1651" y="5907"/>
                  </a:lnTo>
                  <a:lnTo>
                    <a:pt x="2055" y="5907"/>
                  </a:lnTo>
                  <a:lnTo>
                    <a:pt x="2092" y="6200"/>
                  </a:lnTo>
                  <a:lnTo>
                    <a:pt x="2092" y="7154"/>
                  </a:lnTo>
                  <a:lnTo>
                    <a:pt x="1835" y="7227"/>
                  </a:lnTo>
                  <a:lnTo>
                    <a:pt x="1541" y="7374"/>
                  </a:lnTo>
                  <a:lnTo>
                    <a:pt x="1505" y="7411"/>
                  </a:lnTo>
                  <a:lnTo>
                    <a:pt x="1505" y="7447"/>
                  </a:lnTo>
                  <a:lnTo>
                    <a:pt x="1541" y="7484"/>
                  </a:lnTo>
                  <a:lnTo>
                    <a:pt x="1578" y="7521"/>
                  </a:lnTo>
                  <a:lnTo>
                    <a:pt x="2092" y="7521"/>
                  </a:lnTo>
                  <a:lnTo>
                    <a:pt x="2165" y="8951"/>
                  </a:lnTo>
                  <a:lnTo>
                    <a:pt x="2165" y="8988"/>
                  </a:lnTo>
                  <a:lnTo>
                    <a:pt x="1982" y="8951"/>
                  </a:lnTo>
                  <a:lnTo>
                    <a:pt x="1578" y="8951"/>
                  </a:lnTo>
                  <a:lnTo>
                    <a:pt x="1505" y="8988"/>
                  </a:lnTo>
                  <a:lnTo>
                    <a:pt x="1468" y="9061"/>
                  </a:lnTo>
                  <a:lnTo>
                    <a:pt x="1468" y="9135"/>
                  </a:lnTo>
                  <a:lnTo>
                    <a:pt x="1541" y="9208"/>
                  </a:lnTo>
                  <a:lnTo>
                    <a:pt x="1688" y="9245"/>
                  </a:lnTo>
                  <a:lnTo>
                    <a:pt x="1835" y="9318"/>
                  </a:lnTo>
                  <a:lnTo>
                    <a:pt x="2202" y="9391"/>
                  </a:lnTo>
                  <a:lnTo>
                    <a:pt x="2238" y="10419"/>
                  </a:lnTo>
                  <a:lnTo>
                    <a:pt x="2018" y="10419"/>
                  </a:lnTo>
                  <a:lnTo>
                    <a:pt x="1798" y="10455"/>
                  </a:lnTo>
                  <a:lnTo>
                    <a:pt x="1725" y="10529"/>
                  </a:lnTo>
                  <a:lnTo>
                    <a:pt x="1651" y="10602"/>
                  </a:lnTo>
                  <a:lnTo>
                    <a:pt x="1578" y="10675"/>
                  </a:lnTo>
                  <a:lnTo>
                    <a:pt x="1615" y="10749"/>
                  </a:lnTo>
                  <a:lnTo>
                    <a:pt x="1688" y="10822"/>
                  </a:lnTo>
                  <a:lnTo>
                    <a:pt x="2128" y="10822"/>
                  </a:lnTo>
                  <a:lnTo>
                    <a:pt x="2275" y="10859"/>
                  </a:lnTo>
                  <a:lnTo>
                    <a:pt x="2275" y="10895"/>
                  </a:lnTo>
                  <a:lnTo>
                    <a:pt x="2312" y="11702"/>
                  </a:lnTo>
                  <a:lnTo>
                    <a:pt x="2348" y="11959"/>
                  </a:lnTo>
                  <a:lnTo>
                    <a:pt x="2385" y="12106"/>
                  </a:lnTo>
                  <a:lnTo>
                    <a:pt x="2495" y="12216"/>
                  </a:lnTo>
                  <a:lnTo>
                    <a:pt x="2568" y="12253"/>
                  </a:lnTo>
                  <a:lnTo>
                    <a:pt x="2679" y="12253"/>
                  </a:lnTo>
                  <a:lnTo>
                    <a:pt x="2752" y="12216"/>
                  </a:lnTo>
                  <a:lnTo>
                    <a:pt x="2789" y="12143"/>
                  </a:lnTo>
                  <a:lnTo>
                    <a:pt x="2825" y="12106"/>
                  </a:lnTo>
                  <a:lnTo>
                    <a:pt x="3009" y="11959"/>
                  </a:lnTo>
                  <a:lnTo>
                    <a:pt x="3265" y="11886"/>
                  </a:lnTo>
                  <a:lnTo>
                    <a:pt x="3486" y="11849"/>
                  </a:lnTo>
                  <a:lnTo>
                    <a:pt x="3742" y="11849"/>
                  </a:lnTo>
                  <a:lnTo>
                    <a:pt x="3742" y="12033"/>
                  </a:lnTo>
                  <a:lnTo>
                    <a:pt x="3742" y="12216"/>
                  </a:lnTo>
                  <a:lnTo>
                    <a:pt x="3816" y="12363"/>
                  </a:lnTo>
                  <a:lnTo>
                    <a:pt x="3889" y="12509"/>
                  </a:lnTo>
                  <a:lnTo>
                    <a:pt x="3962" y="12583"/>
                  </a:lnTo>
                  <a:lnTo>
                    <a:pt x="4036" y="12546"/>
                  </a:lnTo>
                  <a:lnTo>
                    <a:pt x="4109" y="12509"/>
                  </a:lnTo>
                  <a:lnTo>
                    <a:pt x="4146" y="12436"/>
                  </a:lnTo>
                  <a:lnTo>
                    <a:pt x="4072" y="12216"/>
                  </a:lnTo>
                  <a:lnTo>
                    <a:pt x="4036" y="12069"/>
                  </a:lnTo>
                  <a:lnTo>
                    <a:pt x="4036" y="11886"/>
                  </a:lnTo>
                  <a:lnTo>
                    <a:pt x="5063" y="11922"/>
                  </a:lnTo>
                  <a:lnTo>
                    <a:pt x="5063" y="12143"/>
                  </a:lnTo>
                  <a:lnTo>
                    <a:pt x="5100" y="12619"/>
                  </a:lnTo>
                  <a:lnTo>
                    <a:pt x="5136" y="12693"/>
                  </a:lnTo>
                  <a:lnTo>
                    <a:pt x="5173" y="12766"/>
                  </a:lnTo>
                  <a:lnTo>
                    <a:pt x="5320" y="12766"/>
                  </a:lnTo>
                  <a:lnTo>
                    <a:pt x="5466" y="12729"/>
                  </a:lnTo>
                  <a:lnTo>
                    <a:pt x="5503" y="12619"/>
                  </a:lnTo>
                  <a:lnTo>
                    <a:pt x="5540" y="12473"/>
                  </a:lnTo>
                  <a:lnTo>
                    <a:pt x="5466" y="12363"/>
                  </a:lnTo>
                  <a:lnTo>
                    <a:pt x="5393" y="12326"/>
                  </a:lnTo>
                  <a:lnTo>
                    <a:pt x="5356" y="12106"/>
                  </a:lnTo>
                  <a:lnTo>
                    <a:pt x="5283" y="11922"/>
                  </a:lnTo>
                  <a:lnTo>
                    <a:pt x="5906" y="11959"/>
                  </a:lnTo>
                  <a:lnTo>
                    <a:pt x="6493" y="11959"/>
                  </a:lnTo>
                  <a:lnTo>
                    <a:pt x="6493" y="11996"/>
                  </a:lnTo>
                  <a:lnTo>
                    <a:pt x="6457" y="12179"/>
                  </a:lnTo>
                  <a:lnTo>
                    <a:pt x="6420" y="12399"/>
                  </a:lnTo>
                  <a:lnTo>
                    <a:pt x="6457" y="12583"/>
                  </a:lnTo>
                  <a:lnTo>
                    <a:pt x="6567" y="12766"/>
                  </a:lnTo>
                  <a:lnTo>
                    <a:pt x="6603" y="12840"/>
                  </a:lnTo>
                  <a:lnTo>
                    <a:pt x="6677" y="12876"/>
                  </a:lnTo>
                  <a:lnTo>
                    <a:pt x="6750" y="12876"/>
                  </a:lnTo>
                  <a:lnTo>
                    <a:pt x="6824" y="12840"/>
                  </a:lnTo>
                  <a:lnTo>
                    <a:pt x="6897" y="12766"/>
                  </a:lnTo>
                  <a:lnTo>
                    <a:pt x="6897" y="12729"/>
                  </a:lnTo>
                  <a:lnTo>
                    <a:pt x="6897" y="12656"/>
                  </a:lnTo>
                  <a:lnTo>
                    <a:pt x="6824" y="12619"/>
                  </a:lnTo>
                  <a:lnTo>
                    <a:pt x="6787" y="12583"/>
                  </a:lnTo>
                  <a:lnTo>
                    <a:pt x="6713" y="12399"/>
                  </a:lnTo>
                  <a:lnTo>
                    <a:pt x="6677" y="12216"/>
                  </a:lnTo>
                  <a:lnTo>
                    <a:pt x="6640" y="11996"/>
                  </a:lnTo>
                  <a:lnTo>
                    <a:pt x="6640" y="11959"/>
                  </a:lnTo>
                  <a:lnTo>
                    <a:pt x="7924" y="11996"/>
                  </a:lnTo>
                  <a:lnTo>
                    <a:pt x="7851" y="12033"/>
                  </a:lnTo>
                  <a:lnTo>
                    <a:pt x="7814" y="12106"/>
                  </a:lnTo>
                  <a:lnTo>
                    <a:pt x="7777" y="12253"/>
                  </a:lnTo>
                  <a:lnTo>
                    <a:pt x="7777" y="12399"/>
                  </a:lnTo>
                  <a:lnTo>
                    <a:pt x="7777" y="12509"/>
                  </a:lnTo>
                  <a:lnTo>
                    <a:pt x="7814" y="12619"/>
                  </a:lnTo>
                  <a:lnTo>
                    <a:pt x="7887" y="12729"/>
                  </a:lnTo>
                  <a:lnTo>
                    <a:pt x="7961" y="12766"/>
                  </a:lnTo>
                  <a:lnTo>
                    <a:pt x="8034" y="12729"/>
                  </a:lnTo>
                  <a:lnTo>
                    <a:pt x="8107" y="12693"/>
                  </a:lnTo>
                  <a:lnTo>
                    <a:pt x="8144" y="12619"/>
                  </a:lnTo>
                  <a:lnTo>
                    <a:pt x="8107" y="12473"/>
                  </a:lnTo>
                  <a:lnTo>
                    <a:pt x="8071" y="12289"/>
                  </a:lnTo>
                  <a:lnTo>
                    <a:pt x="8071" y="12179"/>
                  </a:lnTo>
                  <a:lnTo>
                    <a:pt x="8034" y="12106"/>
                  </a:lnTo>
                  <a:lnTo>
                    <a:pt x="8034" y="12033"/>
                  </a:lnTo>
                  <a:lnTo>
                    <a:pt x="8034" y="11996"/>
                  </a:lnTo>
                  <a:lnTo>
                    <a:pt x="9391" y="11996"/>
                  </a:lnTo>
                  <a:lnTo>
                    <a:pt x="9318" y="12216"/>
                  </a:lnTo>
                  <a:lnTo>
                    <a:pt x="9318" y="12473"/>
                  </a:lnTo>
                  <a:lnTo>
                    <a:pt x="9355" y="12546"/>
                  </a:lnTo>
                  <a:lnTo>
                    <a:pt x="9428" y="12583"/>
                  </a:lnTo>
                  <a:lnTo>
                    <a:pt x="9611" y="12583"/>
                  </a:lnTo>
                  <a:lnTo>
                    <a:pt x="9685" y="12546"/>
                  </a:lnTo>
                  <a:lnTo>
                    <a:pt x="9721" y="12473"/>
                  </a:lnTo>
                  <a:lnTo>
                    <a:pt x="9721" y="12436"/>
                  </a:lnTo>
                  <a:lnTo>
                    <a:pt x="9721" y="12363"/>
                  </a:lnTo>
                  <a:lnTo>
                    <a:pt x="9611" y="12326"/>
                  </a:lnTo>
                  <a:lnTo>
                    <a:pt x="9611" y="11996"/>
                  </a:lnTo>
                  <a:lnTo>
                    <a:pt x="10638" y="11996"/>
                  </a:lnTo>
                  <a:lnTo>
                    <a:pt x="10675" y="12253"/>
                  </a:lnTo>
                  <a:lnTo>
                    <a:pt x="10748" y="12509"/>
                  </a:lnTo>
                  <a:lnTo>
                    <a:pt x="10822" y="12583"/>
                  </a:lnTo>
                  <a:lnTo>
                    <a:pt x="10969" y="12583"/>
                  </a:lnTo>
                  <a:lnTo>
                    <a:pt x="11005" y="12509"/>
                  </a:lnTo>
                  <a:lnTo>
                    <a:pt x="11042" y="12399"/>
                  </a:lnTo>
                  <a:lnTo>
                    <a:pt x="10969" y="12179"/>
                  </a:lnTo>
                  <a:lnTo>
                    <a:pt x="10895" y="11996"/>
                  </a:lnTo>
                  <a:lnTo>
                    <a:pt x="12106" y="11996"/>
                  </a:lnTo>
                  <a:lnTo>
                    <a:pt x="12069" y="12069"/>
                  </a:lnTo>
                  <a:lnTo>
                    <a:pt x="12032" y="12143"/>
                  </a:lnTo>
                  <a:lnTo>
                    <a:pt x="11996" y="12363"/>
                  </a:lnTo>
                  <a:lnTo>
                    <a:pt x="12032" y="12473"/>
                  </a:lnTo>
                  <a:lnTo>
                    <a:pt x="12069" y="12619"/>
                  </a:lnTo>
                  <a:lnTo>
                    <a:pt x="12142" y="12729"/>
                  </a:lnTo>
                  <a:lnTo>
                    <a:pt x="12216" y="12803"/>
                  </a:lnTo>
                  <a:lnTo>
                    <a:pt x="12289" y="12840"/>
                  </a:lnTo>
                  <a:lnTo>
                    <a:pt x="12362" y="12803"/>
                  </a:lnTo>
                  <a:lnTo>
                    <a:pt x="12399" y="12766"/>
                  </a:lnTo>
                  <a:lnTo>
                    <a:pt x="12399" y="12693"/>
                  </a:lnTo>
                  <a:lnTo>
                    <a:pt x="12362" y="12546"/>
                  </a:lnTo>
                  <a:lnTo>
                    <a:pt x="12289" y="12363"/>
                  </a:lnTo>
                  <a:lnTo>
                    <a:pt x="12252" y="12179"/>
                  </a:lnTo>
                  <a:lnTo>
                    <a:pt x="12252" y="11959"/>
                  </a:lnTo>
                  <a:lnTo>
                    <a:pt x="13353" y="11959"/>
                  </a:lnTo>
                  <a:lnTo>
                    <a:pt x="13280" y="12106"/>
                  </a:lnTo>
                  <a:lnTo>
                    <a:pt x="13243" y="12253"/>
                  </a:lnTo>
                  <a:lnTo>
                    <a:pt x="13243" y="12436"/>
                  </a:lnTo>
                  <a:lnTo>
                    <a:pt x="13316" y="12583"/>
                  </a:lnTo>
                  <a:lnTo>
                    <a:pt x="13353" y="12619"/>
                  </a:lnTo>
                  <a:lnTo>
                    <a:pt x="13426" y="12656"/>
                  </a:lnTo>
                  <a:lnTo>
                    <a:pt x="13500" y="12656"/>
                  </a:lnTo>
                  <a:lnTo>
                    <a:pt x="13573" y="12583"/>
                  </a:lnTo>
                  <a:lnTo>
                    <a:pt x="13610" y="12436"/>
                  </a:lnTo>
                  <a:lnTo>
                    <a:pt x="13536" y="12216"/>
                  </a:lnTo>
                  <a:lnTo>
                    <a:pt x="13536" y="12069"/>
                  </a:lnTo>
                  <a:lnTo>
                    <a:pt x="13573" y="11922"/>
                  </a:lnTo>
                  <a:lnTo>
                    <a:pt x="14563" y="11886"/>
                  </a:lnTo>
                  <a:lnTo>
                    <a:pt x="14563" y="11886"/>
                  </a:lnTo>
                  <a:lnTo>
                    <a:pt x="14527" y="12363"/>
                  </a:lnTo>
                  <a:lnTo>
                    <a:pt x="14563" y="12436"/>
                  </a:lnTo>
                  <a:lnTo>
                    <a:pt x="14637" y="12509"/>
                  </a:lnTo>
                  <a:lnTo>
                    <a:pt x="14747" y="12509"/>
                  </a:lnTo>
                  <a:lnTo>
                    <a:pt x="14820" y="12473"/>
                  </a:lnTo>
                  <a:lnTo>
                    <a:pt x="14893" y="12399"/>
                  </a:lnTo>
                  <a:lnTo>
                    <a:pt x="14967" y="12289"/>
                  </a:lnTo>
                  <a:lnTo>
                    <a:pt x="14967" y="12179"/>
                  </a:lnTo>
                  <a:lnTo>
                    <a:pt x="14967" y="12069"/>
                  </a:lnTo>
                  <a:lnTo>
                    <a:pt x="14930" y="11996"/>
                  </a:lnTo>
                  <a:lnTo>
                    <a:pt x="14857" y="11959"/>
                  </a:lnTo>
                  <a:lnTo>
                    <a:pt x="14857" y="11886"/>
                  </a:lnTo>
                  <a:lnTo>
                    <a:pt x="16618" y="11776"/>
                  </a:lnTo>
                  <a:lnTo>
                    <a:pt x="16654" y="11812"/>
                  </a:lnTo>
                  <a:lnTo>
                    <a:pt x="16544" y="11996"/>
                  </a:lnTo>
                  <a:lnTo>
                    <a:pt x="16361" y="12179"/>
                  </a:lnTo>
                  <a:lnTo>
                    <a:pt x="16287" y="12289"/>
                  </a:lnTo>
                  <a:lnTo>
                    <a:pt x="16251" y="12363"/>
                  </a:lnTo>
                  <a:lnTo>
                    <a:pt x="16287" y="12436"/>
                  </a:lnTo>
                  <a:lnTo>
                    <a:pt x="16324" y="12509"/>
                  </a:lnTo>
                  <a:lnTo>
                    <a:pt x="16397" y="12546"/>
                  </a:lnTo>
                  <a:lnTo>
                    <a:pt x="16471" y="12583"/>
                  </a:lnTo>
                  <a:lnTo>
                    <a:pt x="16544" y="12583"/>
                  </a:lnTo>
                  <a:lnTo>
                    <a:pt x="16581" y="12546"/>
                  </a:lnTo>
                  <a:lnTo>
                    <a:pt x="16728" y="12473"/>
                  </a:lnTo>
                  <a:lnTo>
                    <a:pt x="16801" y="12363"/>
                  </a:lnTo>
                  <a:lnTo>
                    <a:pt x="16984" y="12106"/>
                  </a:lnTo>
                  <a:lnTo>
                    <a:pt x="17461" y="11482"/>
                  </a:lnTo>
                  <a:lnTo>
                    <a:pt x="17461" y="11409"/>
                  </a:lnTo>
                  <a:lnTo>
                    <a:pt x="17461" y="11336"/>
                  </a:lnTo>
                  <a:lnTo>
                    <a:pt x="17461" y="11262"/>
                  </a:lnTo>
                  <a:lnTo>
                    <a:pt x="17425" y="11189"/>
                  </a:lnTo>
                  <a:lnTo>
                    <a:pt x="17058" y="10895"/>
                  </a:lnTo>
                  <a:lnTo>
                    <a:pt x="16728" y="10639"/>
                  </a:lnTo>
                  <a:lnTo>
                    <a:pt x="16654" y="10602"/>
                  </a:lnTo>
                  <a:lnTo>
                    <a:pt x="16581" y="10602"/>
                  </a:lnTo>
                  <a:lnTo>
                    <a:pt x="16544" y="10639"/>
                  </a:lnTo>
                  <a:lnTo>
                    <a:pt x="16471" y="10675"/>
                  </a:lnTo>
                  <a:lnTo>
                    <a:pt x="16434" y="10785"/>
                  </a:lnTo>
                  <a:lnTo>
                    <a:pt x="16434" y="10859"/>
                  </a:lnTo>
                  <a:lnTo>
                    <a:pt x="16471" y="10932"/>
                  </a:lnTo>
                  <a:lnTo>
                    <a:pt x="16801" y="11226"/>
                  </a:lnTo>
                  <a:lnTo>
                    <a:pt x="13940" y="11372"/>
                  </a:lnTo>
                  <a:lnTo>
                    <a:pt x="14050" y="11336"/>
                  </a:lnTo>
                  <a:lnTo>
                    <a:pt x="14270" y="11189"/>
                  </a:lnTo>
                  <a:lnTo>
                    <a:pt x="14343" y="11115"/>
                  </a:lnTo>
                  <a:lnTo>
                    <a:pt x="14417" y="11005"/>
                  </a:lnTo>
                  <a:lnTo>
                    <a:pt x="14417" y="10932"/>
                  </a:lnTo>
                  <a:lnTo>
                    <a:pt x="14380" y="10895"/>
                  </a:lnTo>
                  <a:lnTo>
                    <a:pt x="14233" y="10895"/>
                  </a:lnTo>
                  <a:lnTo>
                    <a:pt x="14123" y="10932"/>
                  </a:lnTo>
                  <a:lnTo>
                    <a:pt x="13903" y="11079"/>
                  </a:lnTo>
                  <a:lnTo>
                    <a:pt x="13720" y="11226"/>
                  </a:lnTo>
                  <a:lnTo>
                    <a:pt x="13573" y="11409"/>
                  </a:lnTo>
                  <a:lnTo>
                    <a:pt x="12289" y="11446"/>
                  </a:lnTo>
                  <a:lnTo>
                    <a:pt x="12546" y="11336"/>
                  </a:lnTo>
                  <a:lnTo>
                    <a:pt x="12839" y="11226"/>
                  </a:lnTo>
                  <a:lnTo>
                    <a:pt x="13169" y="11079"/>
                  </a:lnTo>
                  <a:lnTo>
                    <a:pt x="13500" y="10895"/>
                  </a:lnTo>
                  <a:lnTo>
                    <a:pt x="13793" y="10675"/>
                  </a:lnTo>
                  <a:lnTo>
                    <a:pt x="14050" y="10419"/>
                  </a:lnTo>
                  <a:lnTo>
                    <a:pt x="14087" y="10308"/>
                  </a:lnTo>
                  <a:lnTo>
                    <a:pt x="14050" y="10235"/>
                  </a:lnTo>
                  <a:lnTo>
                    <a:pt x="13976" y="10198"/>
                  </a:lnTo>
                  <a:lnTo>
                    <a:pt x="13903" y="10235"/>
                  </a:lnTo>
                  <a:lnTo>
                    <a:pt x="13646" y="10382"/>
                  </a:lnTo>
                  <a:lnTo>
                    <a:pt x="13390" y="10565"/>
                  </a:lnTo>
                  <a:lnTo>
                    <a:pt x="13133" y="10749"/>
                  </a:lnTo>
                  <a:lnTo>
                    <a:pt x="12876" y="10895"/>
                  </a:lnTo>
                  <a:lnTo>
                    <a:pt x="12583" y="11042"/>
                  </a:lnTo>
                  <a:lnTo>
                    <a:pt x="12289" y="11152"/>
                  </a:lnTo>
                  <a:lnTo>
                    <a:pt x="11996" y="11299"/>
                  </a:lnTo>
                  <a:lnTo>
                    <a:pt x="11702" y="11446"/>
                  </a:lnTo>
                  <a:lnTo>
                    <a:pt x="10162" y="11482"/>
                  </a:lnTo>
                  <a:lnTo>
                    <a:pt x="10602" y="11299"/>
                  </a:lnTo>
                  <a:lnTo>
                    <a:pt x="12216" y="10639"/>
                  </a:lnTo>
                  <a:lnTo>
                    <a:pt x="12766" y="10455"/>
                  </a:lnTo>
                  <a:lnTo>
                    <a:pt x="13316" y="10162"/>
                  </a:lnTo>
                  <a:lnTo>
                    <a:pt x="13573" y="10015"/>
                  </a:lnTo>
                  <a:lnTo>
                    <a:pt x="13793" y="9832"/>
                  </a:lnTo>
                  <a:lnTo>
                    <a:pt x="13976" y="9612"/>
                  </a:lnTo>
                  <a:lnTo>
                    <a:pt x="14087" y="9355"/>
                  </a:lnTo>
                  <a:lnTo>
                    <a:pt x="14087" y="9245"/>
                  </a:lnTo>
                  <a:lnTo>
                    <a:pt x="14050" y="9208"/>
                  </a:lnTo>
                  <a:lnTo>
                    <a:pt x="13940" y="9171"/>
                  </a:lnTo>
                  <a:lnTo>
                    <a:pt x="13866" y="9208"/>
                  </a:lnTo>
                  <a:lnTo>
                    <a:pt x="13463" y="9612"/>
                  </a:lnTo>
                  <a:lnTo>
                    <a:pt x="13243" y="9795"/>
                  </a:lnTo>
                  <a:lnTo>
                    <a:pt x="12986" y="9978"/>
                  </a:lnTo>
                  <a:lnTo>
                    <a:pt x="12693" y="10125"/>
                  </a:lnTo>
                  <a:lnTo>
                    <a:pt x="12399" y="10235"/>
                  </a:lnTo>
                  <a:lnTo>
                    <a:pt x="11776" y="10492"/>
                  </a:lnTo>
                  <a:lnTo>
                    <a:pt x="10418" y="11042"/>
                  </a:lnTo>
                  <a:lnTo>
                    <a:pt x="9905" y="11262"/>
                  </a:lnTo>
                  <a:lnTo>
                    <a:pt x="9428" y="11482"/>
                  </a:lnTo>
                  <a:lnTo>
                    <a:pt x="7667" y="11482"/>
                  </a:lnTo>
                  <a:lnTo>
                    <a:pt x="8621" y="11152"/>
                  </a:lnTo>
                  <a:lnTo>
                    <a:pt x="10895" y="10419"/>
                  </a:lnTo>
                  <a:lnTo>
                    <a:pt x="11335" y="10235"/>
                  </a:lnTo>
                  <a:lnTo>
                    <a:pt x="11776" y="10052"/>
                  </a:lnTo>
                  <a:lnTo>
                    <a:pt x="12179" y="9832"/>
                  </a:lnTo>
                  <a:lnTo>
                    <a:pt x="12583" y="9575"/>
                  </a:lnTo>
                  <a:lnTo>
                    <a:pt x="13426" y="9025"/>
                  </a:lnTo>
                  <a:lnTo>
                    <a:pt x="13866" y="8768"/>
                  </a:lnTo>
                  <a:lnTo>
                    <a:pt x="14307" y="8548"/>
                  </a:lnTo>
                  <a:lnTo>
                    <a:pt x="14380" y="8511"/>
                  </a:lnTo>
                  <a:lnTo>
                    <a:pt x="14417" y="8474"/>
                  </a:lnTo>
                  <a:lnTo>
                    <a:pt x="14417" y="8841"/>
                  </a:lnTo>
                  <a:lnTo>
                    <a:pt x="14453" y="8915"/>
                  </a:lnTo>
                  <a:lnTo>
                    <a:pt x="14490" y="8951"/>
                  </a:lnTo>
                  <a:lnTo>
                    <a:pt x="14527" y="8988"/>
                  </a:lnTo>
                  <a:lnTo>
                    <a:pt x="14600" y="9025"/>
                  </a:lnTo>
                  <a:lnTo>
                    <a:pt x="14673" y="8988"/>
                  </a:lnTo>
                  <a:lnTo>
                    <a:pt x="14747" y="8951"/>
                  </a:lnTo>
                  <a:lnTo>
                    <a:pt x="14783" y="8915"/>
                  </a:lnTo>
                  <a:lnTo>
                    <a:pt x="14783" y="8841"/>
                  </a:lnTo>
                  <a:lnTo>
                    <a:pt x="14783" y="8291"/>
                  </a:lnTo>
                  <a:lnTo>
                    <a:pt x="14747" y="8034"/>
                  </a:lnTo>
                  <a:lnTo>
                    <a:pt x="14673" y="7777"/>
                  </a:lnTo>
                  <a:lnTo>
                    <a:pt x="15077" y="8181"/>
                  </a:lnTo>
                  <a:lnTo>
                    <a:pt x="15517" y="8584"/>
                  </a:lnTo>
                  <a:lnTo>
                    <a:pt x="15737" y="8768"/>
                  </a:lnTo>
                  <a:lnTo>
                    <a:pt x="15847" y="8841"/>
                  </a:lnTo>
                  <a:lnTo>
                    <a:pt x="15994" y="8878"/>
                  </a:lnTo>
                  <a:lnTo>
                    <a:pt x="16361" y="8915"/>
                  </a:lnTo>
                  <a:lnTo>
                    <a:pt x="16764" y="8915"/>
                  </a:lnTo>
                  <a:lnTo>
                    <a:pt x="17204" y="8878"/>
                  </a:lnTo>
                  <a:lnTo>
                    <a:pt x="17608" y="8731"/>
                  </a:lnTo>
                  <a:lnTo>
                    <a:pt x="17681" y="8695"/>
                  </a:lnTo>
                  <a:lnTo>
                    <a:pt x="17755" y="8584"/>
                  </a:lnTo>
                  <a:lnTo>
                    <a:pt x="17791" y="8511"/>
                  </a:lnTo>
                  <a:lnTo>
                    <a:pt x="17755" y="8438"/>
                  </a:lnTo>
                  <a:lnTo>
                    <a:pt x="17718" y="8328"/>
                  </a:lnTo>
                  <a:lnTo>
                    <a:pt x="17681" y="8291"/>
                  </a:lnTo>
                  <a:lnTo>
                    <a:pt x="17571" y="8254"/>
                  </a:lnTo>
                  <a:lnTo>
                    <a:pt x="17461" y="8254"/>
                  </a:lnTo>
                  <a:lnTo>
                    <a:pt x="17131" y="8364"/>
                  </a:lnTo>
                  <a:lnTo>
                    <a:pt x="16764" y="8401"/>
                  </a:lnTo>
                  <a:lnTo>
                    <a:pt x="16397" y="8438"/>
                  </a:lnTo>
                  <a:lnTo>
                    <a:pt x="16177" y="8401"/>
                  </a:lnTo>
                  <a:lnTo>
                    <a:pt x="16031" y="8364"/>
                  </a:lnTo>
                  <a:lnTo>
                    <a:pt x="15480" y="7888"/>
                  </a:lnTo>
                  <a:lnTo>
                    <a:pt x="15004" y="7374"/>
                  </a:lnTo>
                  <a:lnTo>
                    <a:pt x="14563" y="6824"/>
                  </a:lnTo>
                  <a:lnTo>
                    <a:pt x="14160" y="6237"/>
                  </a:lnTo>
                  <a:lnTo>
                    <a:pt x="13830" y="5613"/>
                  </a:lnTo>
                  <a:lnTo>
                    <a:pt x="13536" y="4990"/>
                  </a:lnTo>
                  <a:lnTo>
                    <a:pt x="13096" y="3926"/>
                  </a:lnTo>
                  <a:lnTo>
                    <a:pt x="12803" y="3412"/>
                  </a:lnTo>
                  <a:lnTo>
                    <a:pt x="12509" y="2936"/>
                  </a:lnTo>
                  <a:lnTo>
                    <a:pt x="12326" y="2752"/>
                  </a:lnTo>
                  <a:lnTo>
                    <a:pt x="12142" y="2532"/>
                  </a:lnTo>
                  <a:lnTo>
                    <a:pt x="11959" y="2349"/>
                  </a:lnTo>
                  <a:lnTo>
                    <a:pt x="11739" y="2202"/>
                  </a:lnTo>
                  <a:lnTo>
                    <a:pt x="11482" y="2092"/>
                  </a:lnTo>
                  <a:lnTo>
                    <a:pt x="11225" y="1982"/>
                  </a:lnTo>
                  <a:lnTo>
                    <a:pt x="10932" y="1908"/>
                  </a:lnTo>
                  <a:lnTo>
                    <a:pt x="10602" y="1872"/>
                  </a:lnTo>
                  <a:lnTo>
                    <a:pt x="10308" y="1872"/>
                  </a:lnTo>
                  <a:lnTo>
                    <a:pt x="9978" y="1908"/>
                  </a:lnTo>
                  <a:lnTo>
                    <a:pt x="9685" y="1982"/>
                  </a:lnTo>
                  <a:lnTo>
                    <a:pt x="9391" y="2055"/>
                  </a:lnTo>
                  <a:lnTo>
                    <a:pt x="9098" y="2202"/>
                  </a:lnTo>
                  <a:lnTo>
                    <a:pt x="8841" y="2349"/>
                  </a:lnTo>
                  <a:lnTo>
                    <a:pt x="8584" y="2495"/>
                  </a:lnTo>
                  <a:lnTo>
                    <a:pt x="8327" y="2715"/>
                  </a:lnTo>
                  <a:lnTo>
                    <a:pt x="7887" y="3119"/>
                  </a:lnTo>
                  <a:lnTo>
                    <a:pt x="7484" y="3632"/>
                  </a:lnTo>
                  <a:lnTo>
                    <a:pt x="7117" y="4146"/>
                  </a:lnTo>
                  <a:lnTo>
                    <a:pt x="6787" y="4660"/>
                  </a:lnTo>
                  <a:lnTo>
                    <a:pt x="6127" y="5833"/>
                  </a:lnTo>
                  <a:lnTo>
                    <a:pt x="5796" y="6457"/>
                  </a:lnTo>
                  <a:lnTo>
                    <a:pt x="5430" y="7044"/>
                  </a:lnTo>
                  <a:lnTo>
                    <a:pt x="4989" y="7594"/>
                  </a:lnTo>
                  <a:lnTo>
                    <a:pt x="4769" y="7851"/>
                  </a:lnTo>
                  <a:lnTo>
                    <a:pt x="4513" y="8071"/>
                  </a:lnTo>
                  <a:lnTo>
                    <a:pt x="4256" y="8291"/>
                  </a:lnTo>
                  <a:lnTo>
                    <a:pt x="3962" y="8474"/>
                  </a:lnTo>
                  <a:lnTo>
                    <a:pt x="3669" y="8621"/>
                  </a:lnTo>
                  <a:lnTo>
                    <a:pt x="3339" y="8731"/>
                  </a:lnTo>
                  <a:lnTo>
                    <a:pt x="3009" y="8841"/>
                  </a:lnTo>
                  <a:lnTo>
                    <a:pt x="2715" y="8915"/>
                  </a:lnTo>
                  <a:lnTo>
                    <a:pt x="2605" y="6200"/>
                  </a:lnTo>
                  <a:lnTo>
                    <a:pt x="2568" y="3119"/>
                  </a:lnTo>
                  <a:lnTo>
                    <a:pt x="2605" y="1505"/>
                  </a:lnTo>
                  <a:lnTo>
                    <a:pt x="2568" y="1138"/>
                  </a:lnTo>
                  <a:lnTo>
                    <a:pt x="2715" y="1395"/>
                  </a:lnTo>
                  <a:lnTo>
                    <a:pt x="2862" y="1652"/>
                  </a:lnTo>
                  <a:lnTo>
                    <a:pt x="2899" y="1725"/>
                  </a:lnTo>
                  <a:lnTo>
                    <a:pt x="2972" y="1762"/>
                  </a:lnTo>
                  <a:lnTo>
                    <a:pt x="3119" y="1762"/>
                  </a:lnTo>
                  <a:lnTo>
                    <a:pt x="3192" y="1688"/>
                  </a:lnTo>
                  <a:lnTo>
                    <a:pt x="3229" y="1652"/>
                  </a:lnTo>
                  <a:lnTo>
                    <a:pt x="3265" y="1578"/>
                  </a:lnTo>
                  <a:lnTo>
                    <a:pt x="3265" y="1505"/>
                  </a:lnTo>
                  <a:lnTo>
                    <a:pt x="3155" y="1138"/>
                  </a:lnTo>
                  <a:lnTo>
                    <a:pt x="2972" y="771"/>
                  </a:lnTo>
                  <a:lnTo>
                    <a:pt x="2568" y="111"/>
                  </a:lnTo>
                  <a:lnTo>
                    <a:pt x="2495" y="38"/>
                  </a:lnTo>
                  <a:lnTo>
                    <a:pt x="2385" y="1"/>
                  </a:lnTo>
                  <a:close/>
                  <a:moveTo>
                    <a:pt x="15554" y="12546"/>
                  </a:moveTo>
                  <a:lnTo>
                    <a:pt x="15480" y="12583"/>
                  </a:lnTo>
                  <a:lnTo>
                    <a:pt x="15370" y="12619"/>
                  </a:lnTo>
                  <a:lnTo>
                    <a:pt x="15224" y="12766"/>
                  </a:lnTo>
                  <a:lnTo>
                    <a:pt x="15077" y="12913"/>
                  </a:lnTo>
                  <a:lnTo>
                    <a:pt x="15077" y="12950"/>
                  </a:lnTo>
                  <a:lnTo>
                    <a:pt x="14820" y="12803"/>
                  </a:lnTo>
                  <a:lnTo>
                    <a:pt x="14527" y="12693"/>
                  </a:lnTo>
                  <a:lnTo>
                    <a:pt x="14453" y="12693"/>
                  </a:lnTo>
                  <a:lnTo>
                    <a:pt x="14417" y="12729"/>
                  </a:lnTo>
                  <a:lnTo>
                    <a:pt x="14380" y="12803"/>
                  </a:lnTo>
                  <a:lnTo>
                    <a:pt x="14380" y="12876"/>
                  </a:lnTo>
                  <a:lnTo>
                    <a:pt x="14563" y="13096"/>
                  </a:lnTo>
                  <a:lnTo>
                    <a:pt x="14783" y="13316"/>
                  </a:lnTo>
                  <a:lnTo>
                    <a:pt x="14673" y="13463"/>
                  </a:lnTo>
                  <a:lnTo>
                    <a:pt x="14490" y="13720"/>
                  </a:lnTo>
                  <a:lnTo>
                    <a:pt x="14417" y="13867"/>
                  </a:lnTo>
                  <a:lnTo>
                    <a:pt x="14417" y="14013"/>
                  </a:lnTo>
                  <a:lnTo>
                    <a:pt x="14453" y="14087"/>
                  </a:lnTo>
                  <a:lnTo>
                    <a:pt x="14490" y="14123"/>
                  </a:lnTo>
                  <a:lnTo>
                    <a:pt x="14600" y="14123"/>
                  </a:lnTo>
                  <a:lnTo>
                    <a:pt x="14673" y="14087"/>
                  </a:lnTo>
                  <a:lnTo>
                    <a:pt x="14783" y="14050"/>
                  </a:lnTo>
                  <a:lnTo>
                    <a:pt x="14893" y="13903"/>
                  </a:lnTo>
                  <a:lnTo>
                    <a:pt x="15150" y="13573"/>
                  </a:lnTo>
                  <a:lnTo>
                    <a:pt x="15590" y="13903"/>
                  </a:lnTo>
                  <a:lnTo>
                    <a:pt x="15700" y="13940"/>
                  </a:lnTo>
                  <a:lnTo>
                    <a:pt x="15774" y="13940"/>
                  </a:lnTo>
                  <a:lnTo>
                    <a:pt x="15847" y="13903"/>
                  </a:lnTo>
                  <a:lnTo>
                    <a:pt x="15884" y="13830"/>
                  </a:lnTo>
                  <a:lnTo>
                    <a:pt x="15921" y="13757"/>
                  </a:lnTo>
                  <a:lnTo>
                    <a:pt x="15921" y="13647"/>
                  </a:lnTo>
                  <a:lnTo>
                    <a:pt x="15921" y="13573"/>
                  </a:lnTo>
                  <a:lnTo>
                    <a:pt x="15847" y="13500"/>
                  </a:lnTo>
                  <a:lnTo>
                    <a:pt x="15407" y="13170"/>
                  </a:lnTo>
                  <a:lnTo>
                    <a:pt x="15480" y="13096"/>
                  </a:lnTo>
                  <a:lnTo>
                    <a:pt x="15590" y="12876"/>
                  </a:lnTo>
                  <a:lnTo>
                    <a:pt x="15664" y="12803"/>
                  </a:lnTo>
                  <a:lnTo>
                    <a:pt x="15737" y="12766"/>
                  </a:lnTo>
                  <a:lnTo>
                    <a:pt x="15774" y="12729"/>
                  </a:lnTo>
                  <a:lnTo>
                    <a:pt x="15811" y="12693"/>
                  </a:lnTo>
                  <a:lnTo>
                    <a:pt x="15811" y="12656"/>
                  </a:lnTo>
                  <a:lnTo>
                    <a:pt x="15774" y="12656"/>
                  </a:lnTo>
                  <a:lnTo>
                    <a:pt x="15664" y="12583"/>
                  </a:lnTo>
                  <a:lnTo>
                    <a:pt x="15554" y="12546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3" name="Google Shape;303;p5"/>
            <p:cNvSpPr/>
            <p:nvPr/>
          </p:nvSpPr>
          <p:spPr>
            <a:xfrm>
              <a:off x="6844475" y="1037625"/>
              <a:ext cx="414525" cy="389750"/>
            </a:xfrm>
            <a:custGeom>
              <a:avLst/>
              <a:gdLst/>
              <a:ahLst/>
              <a:cxnLst/>
              <a:rect l="l" t="t" r="r" b="b"/>
              <a:pathLst>
                <a:path w="16581" h="15590" extrusionOk="0">
                  <a:moveTo>
                    <a:pt x="13793" y="2568"/>
                  </a:moveTo>
                  <a:lnTo>
                    <a:pt x="14123" y="2641"/>
                  </a:lnTo>
                  <a:lnTo>
                    <a:pt x="14123" y="2678"/>
                  </a:lnTo>
                  <a:lnTo>
                    <a:pt x="14086" y="2825"/>
                  </a:lnTo>
                  <a:lnTo>
                    <a:pt x="14013" y="2935"/>
                  </a:lnTo>
                  <a:lnTo>
                    <a:pt x="13866" y="3045"/>
                  </a:lnTo>
                  <a:lnTo>
                    <a:pt x="13756" y="3081"/>
                  </a:lnTo>
                  <a:lnTo>
                    <a:pt x="13573" y="2971"/>
                  </a:lnTo>
                  <a:lnTo>
                    <a:pt x="13609" y="2788"/>
                  </a:lnTo>
                  <a:lnTo>
                    <a:pt x="13683" y="2678"/>
                  </a:lnTo>
                  <a:lnTo>
                    <a:pt x="13720" y="2605"/>
                  </a:lnTo>
                  <a:lnTo>
                    <a:pt x="13793" y="2568"/>
                  </a:lnTo>
                  <a:close/>
                  <a:moveTo>
                    <a:pt x="9428" y="3705"/>
                  </a:moveTo>
                  <a:lnTo>
                    <a:pt x="9831" y="4475"/>
                  </a:lnTo>
                  <a:lnTo>
                    <a:pt x="10161" y="5246"/>
                  </a:lnTo>
                  <a:lnTo>
                    <a:pt x="8327" y="4402"/>
                  </a:lnTo>
                  <a:lnTo>
                    <a:pt x="8878" y="4035"/>
                  </a:lnTo>
                  <a:lnTo>
                    <a:pt x="9428" y="3705"/>
                  </a:lnTo>
                  <a:close/>
                  <a:moveTo>
                    <a:pt x="5283" y="3668"/>
                  </a:moveTo>
                  <a:lnTo>
                    <a:pt x="6383" y="4072"/>
                  </a:lnTo>
                  <a:lnTo>
                    <a:pt x="7410" y="4512"/>
                  </a:lnTo>
                  <a:lnTo>
                    <a:pt x="6383" y="5319"/>
                  </a:lnTo>
                  <a:lnTo>
                    <a:pt x="5393" y="6163"/>
                  </a:lnTo>
                  <a:lnTo>
                    <a:pt x="5319" y="5282"/>
                  </a:lnTo>
                  <a:lnTo>
                    <a:pt x="5283" y="4365"/>
                  </a:lnTo>
                  <a:lnTo>
                    <a:pt x="5283" y="3668"/>
                  </a:lnTo>
                  <a:close/>
                  <a:moveTo>
                    <a:pt x="13096" y="2494"/>
                  </a:moveTo>
                  <a:lnTo>
                    <a:pt x="13023" y="2641"/>
                  </a:lnTo>
                  <a:lnTo>
                    <a:pt x="12986" y="2825"/>
                  </a:lnTo>
                  <a:lnTo>
                    <a:pt x="12949" y="3008"/>
                  </a:lnTo>
                  <a:lnTo>
                    <a:pt x="12986" y="3191"/>
                  </a:lnTo>
                  <a:lnTo>
                    <a:pt x="13096" y="3412"/>
                  </a:lnTo>
                  <a:lnTo>
                    <a:pt x="13243" y="3595"/>
                  </a:lnTo>
                  <a:lnTo>
                    <a:pt x="13426" y="3705"/>
                  </a:lnTo>
                  <a:lnTo>
                    <a:pt x="13646" y="3778"/>
                  </a:lnTo>
                  <a:lnTo>
                    <a:pt x="13793" y="3815"/>
                  </a:lnTo>
                  <a:lnTo>
                    <a:pt x="13536" y="4512"/>
                  </a:lnTo>
                  <a:lnTo>
                    <a:pt x="13243" y="5209"/>
                  </a:lnTo>
                  <a:lnTo>
                    <a:pt x="12913" y="5869"/>
                  </a:lnTo>
                  <a:lnTo>
                    <a:pt x="12546" y="6529"/>
                  </a:lnTo>
                  <a:lnTo>
                    <a:pt x="11665" y="6016"/>
                  </a:lnTo>
                  <a:lnTo>
                    <a:pt x="10785" y="5576"/>
                  </a:lnTo>
                  <a:lnTo>
                    <a:pt x="10602" y="5026"/>
                  </a:lnTo>
                  <a:lnTo>
                    <a:pt x="10345" y="4475"/>
                  </a:lnTo>
                  <a:lnTo>
                    <a:pt x="10125" y="3962"/>
                  </a:lnTo>
                  <a:lnTo>
                    <a:pt x="9831" y="3448"/>
                  </a:lnTo>
                  <a:lnTo>
                    <a:pt x="10602" y="3045"/>
                  </a:lnTo>
                  <a:lnTo>
                    <a:pt x="11005" y="2898"/>
                  </a:lnTo>
                  <a:lnTo>
                    <a:pt x="11409" y="2751"/>
                  </a:lnTo>
                  <a:lnTo>
                    <a:pt x="11849" y="2641"/>
                  </a:lnTo>
                  <a:lnTo>
                    <a:pt x="12252" y="2568"/>
                  </a:lnTo>
                  <a:lnTo>
                    <a:pt x="12692" y="2494"/>
                  </a:lnTo>
                  <a:close/>
                  <a:moveTo>
                    <a:pt x="2605" y="6713"/>
                  </a:moveTo>
                  <a:lnTo>
                    <a:pt x="2678" y="6750"/>
                  </a:lnTo>
                  <a:lnTo>
                    <a:pt x="2752" y="6823"/>
                  </a:lnTo>
                  <a:lnTo>
                    <a:pt x="2788" y="6970"/>
                  </a:lnTo>
                  <a:lnTo>
                    <a:pt x="2752" y="7116"/>
                  </a:lnTo>
                  <a:lnTo>
                    <a:pt x="2715" y="7153"/>
                  </a:lnTo>
                  <a:lnTo>
                    <a:pt x="2605" y="7226"/>
                  </a:lnTo>
                  <a:lnTo>
                    <a:pt x="2458" y="7336"/>
                  </a:lnTo>
                  <a:lnTo>
                    <a:pt x="2165" y="7116"/>
                  </a:lnTo>
                  <a:lnTo>
                    <a:pt x="2275" y="6970"/>
                  </a:lnTo>
                  <a:lnTo>
                    <a:pt x="2275" y="6896"/>
                  </a:lnTo>
                  <a:lnTo>
                    <a:pt x="2458" y="6860"/>
                  </a:lnTo>
                  <a:lnTo>
                    <a:pt x="2715" y="6860"/>
                  </a:lnTo>
                  <a:lnTo>
                    <a:pt x="2715" y="6823"/>
                  </a:lnTo>
                  <a:lnTo>
                    <a:pt x="2678" y="6786"/>
                  </a:lnTo>
                  <a:lnTo>
                    <a:pt x="2605" y="6713"/>
                  </a:lnTo>
                  <a:close/>
                  <a:moveTo>
                    <a:pt x="8364" y="6529"/>
                  </a:moveTo>
                  <a:lnTo>
                    <a:pt x="8547" y="6566"/>
                  </a:lnTo>
                  <a:lnTo>
                    <a:pt x="8657" y="6603"/>
                  </a:lnTo>
                  <a:lnTo>
                    <a:pt x="8657" y="6713"/>
                  </a:lnTo>
                  <a:lnTo>
                    <a:pt x="8694" y="6860"/>
                  </a:lnTo>
                  <a:lnTo>
                    <a:pt x="8694" y="6970"/>
                  </a:lnTo>
                  <a:lnTo>
                    <a:pt x="8694" y="7116"/>
                  </a:lnTo>
                  <a:lnTo>
                    <a:pt x="8657" y="7226"/>
                  </a:lnTo>
                  <a:lnTo>
                    <a:pt x="8621" y="7336"/>
                  </a:lnTo>
                  <a:lnTo>
                    <a:pt x="8547" y="7446"/>
                  </a:lnTo>
                  <a:lnTo>
                    <a:pt x="8364" y="7446"/>
                  </a:lnTo>
                  <a:lnTo>
                    <a:pt x="8107" y="7520"/>
                  </a:lnTo>
                  <a:lnTo>
                    <a:pt x="7850" y="7593"/>
                  </a:lnTo>
                  <a:lnTo>
                    <a:pt x="7704" y="7483"/>
                  </a:lnTo>
                  <a:lnTo>
                    <a:pt x="7630" y="7336"/>
                  </a:lnTo>
                  <a:lnTo>
                    <a:pt x="7557" y="7190"/>
                  </a:lnTo>
                  <a:lnTo>
                    <a:pt x="7594" y="7006"/>
                  </a:lnTo>
                  <a:lnTo>
                    <a:pt x="7667" y="6750"/>
                  </a:lnTo>
                  <a:lnTo>
                    <a:pt x="7777" y="6750"/>
                  </a:lnTo>
                  <a:lnTo>
                    <a:pt x="7850" y="6786"/>
                  </a:lnTo>
                  <a:lnTo>
                    <a:pt x="7924" y="6750"/>
                  </a:lnTo>
                  <a:lnTo>
                    <a:pt x="7960" y="6713"/>
                  </a:lnTo>
                  <a:lnTo>
                    <a:pt x="8071" y="6566"/>
                  </a:lnTo>
                  <a:lnTo>
                    <a:pt x="8364" y="6529"/>
                  </a:lnTo>
                  <a:close/>
                  <a:moveTo>
                    <a:pt x="3155" y="3191"/>
                  </a:moveTo>
                  <a:lnTo>
                    <a:pt x="3595" y="3228"/>
                  </a:lnTo>
                  <a:lnTo>
                    <a:pt x="4036" y="3301"/>
                  </a:lnTo>
                  <a:lnTo>
                    <a:pt x="4439" y="3412"/>
                  </a:lnTo>
                  <a:lnTo>
                    <a:pt x="4879" y="3522"/>
                  </a:lnTo>
                  <a:lnTo>
                    <a:pt x="4843" y="4072"/>
                  </a:lnTo>
                  <a:lnTo>
                    <a:pt x="4843" y="4659"/>
                  </a:lnTo>
                  <a:lnTo>
                    <a:pt x="4879" y="5282"/>
                  </a:lnTo>
                  <a:lnTo>
                    <a:pt x="4989" y="6529"/>
                  </a:lnTo>
                  <a:lnTo>
                    <a:pt x="4182" y="7263"/>
                  </a:lnTo>
                  <a:lnTo>
                    <a:pt x="3779" y="7630"/>
                  </a:lnTo>
                  <a:lnTo>
                    <a:pt x="3375" y="8033"/>
                  </a:lnTo>
                  <a:lnTo>
                    <a:pt x="3265" y="7960"/>
                  </a:lnTo>
                  <a:lnTo>
                    <a:pt x="2898" y="7667"/>
                  </a:lnTo>
                  <a:lnTo>
                    <a:pt x="3008" y="7520"/>
                  </a:lnTo>
                  <a:lnTo>
                    <a:pt x="3119" y="7410"/>
                  </a:lnTo>
                  <a:lnTo>
                    <a:pt x="3155" y="7336"/>
                  </a:lnTo>
                  <a:lnTo>
                    <a:pt x="3192" y="7300"/>
                  </a:lnTo>
                  <a:lnTo>
                    <a:pt x="3192" y="7153"/>
                  </a:lnTo>
                  <a:lnTo>
                    <a:pt x="3229" y="6933"/>
                  </a:lnTo>
                  <a:lnTo>
                    <a:pt x="3192" y="6823"/>
                  </a:lnTo>
                  <a:lnTo>
                    <a:pt x="3155" y="6676"/>
                  </a:lnTo>
                  <a:lnTo>
                    <a:pt x="3119" y="6566"/>
                  </a:lnTo>
                  <a:lnTo>
                    <a:pt x="3045" y="6456"/>
                  </a:lnTo>
                  <a:lnTo>
                    <a:pt x="2972" y="6383"/>
                  </a:lnTo>
                  <a:lnTo>
                    <a:pt x="2862" y="6309"/>
                  </a:lnTo>
                  <a:lnTo>
                    <a:pt x="2752" y="6273"/>
                  </a:lnTo>
                  <a:lnTo>
                    <a:pt x="2605" y="6236"/>
                  </a:lnTo>
                  <a:lnTo>
                    <a:pt x="2495" y="6236"/>
                  </a:lnTo>
                  <a:lnTo>
                    <a:pt x="2348" y="6273"/>
                  </a:lnTo>
                  <a:lnTo>
                    <a:pt x="2128" y="6383"/>
                  </a:lnTo>
                  <a:lnTo>
                    <a:pt x="1908" y="6529"/>
                  </a:lnTo>
                  <a:lnTo>
                    <a:pt x="1761" y="6713"/>
                  </a:lnTo>
                  <a:lnTo>
                    <a:pt x="1321" y="6309"/>
                  </a:lnTo>
                  <a:lnTo>
                    <a:pt x="954" y="5833"/>
                  </a:lnTo>
                  <a:lnTo>
                    <a:pt x="734" y="5502"/>
                  </a:lnTo>
                  <a:lnTo>
                    <a:pt x="624" y="5172"/>
                  </a:lnTo>
                  <a:lnTo>
                    <a:pt x="551" y="4805"/>
                  </a:lnTo>
                  <a:lnTo>
                    <a:pt x="514" y="4439"/>
                  </a:lnTo>
                  <a:lnTo>
                    <a:pt x="551" y="4255"/>
                  </a:lnTo>
                  <a:lnTo>
                    <a:pt x="624" y="4072"/>
                  </a:lnTo>
                  <a:lnTo>
                    <a:pt x="734" y="3925"/>
                  </a:lnTo>
                  <a:lnTo>
                    <a:pt x="844" y="3778"/>
                  </a:lnTo>
                  <a:lnTo>
                    <a:pt x="991" y="3668"/>
                  </a:lnTo>
                  <a:lnTo>
                    <a:pt x="1174" y="3558"/>
                  </a:lnTo>
                  <a:lnTo>
                    <a:pt x="1541" y="3412"/>
                  </a:lnTo>
                  <a:lnTo>
                    <a:pt x="1908" y="3265"/>
                  </a:lnTo>
                  <a:lnTo>
                    <a:pt x="2312" y="3191"/>
                  </a:lnTo>
                  <a:close/>
                  <a:moveTo>
                    <a:pt x="11005" y="6199"/>
                  </a:moveTo>
                  <a:lnTo>
                    <a:pt x="12289" y="6896"/>
                  </a:lnTo>
                  <a:lnTo>
                    <a:pt x="11885" y="7483"/>
                  </a:lnTo>
                  <a:lnTo>
                    <a:pt x="11482" y="8033"/>
                  </a:lnTo>
                  <a:lnTo>
                    <a:pt x="11335" y="7410"/>
                  </a:lnTo>
                  <a:lnTo>
                    <a:pt x="11188" y="6750"/>
                  </a:lnTo>
                  <a:lnTo>
                    <a:pt x="11005" y="6199"/>
                  </a:lnTo>
                  <a:close/>
                  <a:moveTo>
                    <a:pt x="7264" y="8180"/>
                  </a:moveTo>
                  <a:lnTo>
                    <a:pt x="7410" y="8253"/>
                  </a:lnTo>
                  <a:lnTo>
                    <a:pt x="7594" y="8290"/>
                  </a:lnTo>
                  <a:lnTo>
                    <a:pt x="7960" y="8290"/>
                  </a:lnTo>
                  <a:lnTo>
                    <a:pt x="7704" y="8327"/>
                  </a:lnTo>
                  <a:lnTo>
                    <a:pt x="7557" y="8327"/>
                  </a:lnTo>
                  <a:lnTo>
                    <a:pt x="7447" y="8290"/>
                  </a:lnTo>
                  <a:lnTo>
                    <a:pt x="7337" y="8253"/>
                  </a:lnTo>
                  <a:lnTo>
                    <a:pt x="7264" y="8180"/>
                  </a:lnTo>
                  <a:close/>
                  <a:moveTo>
                    <a:pt x="8181" y="5979"/>
                  </a:moveTo>
                  <a:lnTo>
                    <a:pt x="7997" y="6016"/>
                  </a:lnTo>
                  <a:lnTo>
                    <a:pt x="7814" y="6089"/>
                  </a:lnTo>
                  <a:lnTo>
                    <a:pt x="7667" y="6236"/>
                  </a:lnTo>
                  <a:lnTo>
                    <a:pt x="7410" y="6346"/>
                  </a:lnTo>
                  <a:lnTo>
                    <a:pt x="7190" y="6529"/>
                  </a:lnTo>
                  <a:lnTo>
                    <a:pt x="6970" y="6713"/>
                  </a:lnTo>
                  <a:lnTo>
                    <a:pt x="6787" y="6933"/>
                  </a:lnTo>
                  <a:lnTo>
                    <a:pt x="6677" y="7080"/>
                  </a:lnTo>
                  <a:lnTo>
                    <a:pt x="6640" y="7263"/>
                  </a:lnTo>
                  <a:lnTo>
                    <a:pt x="6567" y="7410"/>
                  </a:lnTo>
                  <a:lnTo>
                    <a:pt x="6567" y="7593"/>
                  </a:lnTo>
                  <a:lnTo>
                    <a:pt x="6567" y="7923"/>
                  </a:lnTo>
                  <a:lnTo>
                    <a:pt x="6677" y="8253"/>
                  </a:lnTo>
                  <a:lnTo>
                    <a:pt x="6787" y="8437"/>
                  </a:lnTo>
                  <a:lnTo>
                    <a:pt x="6897" y="8584"/>
                  </a:lnTo>
                  <a:lnTo>
                    <a:pt x="7043" y="8694"/>
                  </a:lnTo>
                  <a:lnTo>
                    <a:pt x="7190" y="8767"/>
                  </a:lnTo>
                  <a:lnTo>
                    <a:pt x="7374" y="8804"/>
                  </a:lnTo>
                  <a:lnTo>
                    <a:pt x="7557" y="8840"/>
                  </a:lnTo>
                  <a:lnTo>
                    <a:pt x="7924" y="8840"/>
                  </a:lnTo>
                  <a:lnTo>
                    <a:pt x="8254" y="8767"/>
                  </a:lnTo>
                  <a:lnTo>
                    <a:pt x="8584" y="8620"/>
                  </a:lnTo>
                  <a:lnTo>
                    <a:pt x="8914" y="8364"/>
                  </a:lnTo>
                  <a:lnTo>
                    <a:pt x="9208" y="8070"/>
                  </a:lnTo>
                  <a:lnTo>
                    <a:pt x="9464" y="7740"/>
                  </a:lnTo>
                  <a:lnTo>
                    <a:pt x="9538" y="7593"/>
                  </a:lnTo>
                  <a:lnTo>
                    <a:pt x="9611" y="7410"/>
                  </a:lnTo>
                  <a:lnTo>
                    <a:pt x="9648" y="7226"/>
                  </a:lnTo>
                  <a:lnTo>
                    <a:pt x="9648" y="7043"/>
                  </a:lnTo>
                  <a:lnTo>
                    <a:pt x="9648" y="6860"/>
                  </a:lnTo>
                  <a:lnTo>
                    <a:pt x="9574" y="6713"/>
                  </a:lnTo>
                  <a:lnTo>
                    <a:pt x="9464" y="6529"/>
                  </a:lnTo>
                  <a:lnTo>
                    <a:pt x="9354" y="6419"/>
                  </a:lnTo>
                  <a:lnTo>
                    <a:pt x="9208" y="6273"/>
                  </a:lnTo>
                  <a:lnTo>
                    <a:pt x="9061" y="6199"/>
                  </a:lnTo>
                  <a:lnTo>
                    <a:pt x="8731" y="6053"/>
                  </a:lnTo>
                  <a:lnTo>
                    <a:pt x="8364" y="5979"/>
                  </a:lnTo>
                  <a:close/>
                  <a:moveTo>
                    <a:pt x="5063" y="7080"/>
                  </a:moveTo>
                  <a:lnTo>
                    <a:pt x="5246" y="8180"/>
                  </a:lnTo>
                  <a:lnTo>
                    <a:pt x="5466" y="9281"/>
                  </a:lnTo>
                  <a:lnTo>
                    <a:pt x="4622" y="8804"/>
                  </a:lnTo>
                  <a:lnTo>
                    <a:pt x="3779" y="8290"/>
                  </a:lnTo>
                  <a:lnTo>
                    <a:pt x="4439" y="7667"/>
                  </a:lnTo>
                  <a:lnTo>
                    <a:pt x="5063" y="7080"/>
                  </a:lnTo>
                  <a:close/>
                  <a:moveTo>
                    <a:pt x="7887" y="4732"/>
                  </a:moveTo>
                  <a:lnTo>
                    <a:pt x="9171" y="5282"/>
                  </a:lnTo>
                  <a:lnTo>
                    <a:pt x="10381" y="5869"/>
                  </a:lnTo>
                  <a:lnTo>
                    <a:pt x="10602" y="6529"/>
                  </a:lnTo>
                  <a:lnTo>
                    <a:pt x="10785" y="7190"/>
                  </a:lnTo>
                  <a:lnTo>
                    <a:pt x="10932" y="7850"/>
                  </a:lnTo>
                  <a:lnTo>
                    <a:pt x="11078" y="8547"/>
                  </a:lnTo>
                  <a:lnTo>
                    <a:pt x="10565" y="9097"/>
                  </a:lnTo>
                  <a:lnTo>
                    <a:pt x="10015" y="9647"/>
                  </a:lnTo>
                  <a:lnTo>
                    <a:pt x="9428" y="10161"/>
                  </a:lnTo>
                  <a:lnTo>
                    <a:pt x="8841" y="10674"/>
                  </a:lnTo>
                  <a:lnTo>
                    <a:pt x="8107" y="10418"/>
                  </a:lnTo>
                  <a:lnTo>
                    <a:pt x="7374" y="10161"/>
                  </a:lnTo>
                  <a:lnTo>
                    <a:pt x="6677" y="9867"/>
                  </a:lnTo>
                  <a:lnTo>
                    <a:pt x="5980" y="9537"/>
                  </a:lnTo>
                  <a:lnTo>
                    <a:pt x="5723" y="8143"/>
                  </a:lnTo>
                  <a:lnTo>
                    <a:pt x="5466" y="6713"/>
                  </a:lnTo>
                  <a:lnTo>
                    <a:pt x="6677" y="5722"/>
                  </a:lnTo>
                  <a:lnTo>
                    <a:pt x="7887" y="4732"/>
                  </a:lnTo>
                  <a:close/>
                  <a:moveTo>
                    <a:pt x="11152" y="9171"/>
                  </a:moveTo>
                  <a:lnTo>
                    <a:pt x="11225" y="10161"/>
                  </a:lnTo>
                  <a:lnTo>
                    <a:pt x="11225" y="11188"/>
                  </a:lnTo>
                  <a:lnTo>
                    <a:pt x="11225" y="11225"/>
                  </a:lnTo>
                  <a:lnTo>
                    <a:pt x="10308" y="11041"/>
                  </a:lnTo>
                  <a:lnTo>
                    <a:pt x="9391" y="10821"/>
                  </a:lnTo>
                  <a:lnTo>
                    <a:pt x="10015" y="10308"/>
                  </a:lnTo>
                  <a:lnTo>
                    <a:pt x="10565" y="9794"/>
                  </a:lnTo>
                  <a:lnTo>
                    <a:pt x="11152" y="9171"/>
                  </a:lnTo>
                  <a:close/>
                  <a:moveTo>
                    <a:pt x="12729" y="7153"/>
                  </a:moveTo>
                  <a:lnTo>
                    <a:pt x="13243" y="7483"/>
                  </a:lnTo>
                  <a:lnTo>
                    <a:pt x="13756" y="7813"/>
                  </a:lnTo>
                  <a:lnTo>
                    <a:pt x="14233" y="8180"/>
                  </a:lnTo>
                  <a:lnTo>
                    <a:pt x="14673" y="8584"/>
                  </a:lnTo>
                  <a:lnTo>
                    <a:pt x="15113" y="9024"/>
                  </a:lnTo>
                  <a:lnTo>
                    <a:pt x="15480" y="9464"/>
                  </a:lnTo>
                  <a:lnTo>
                    <a:pt x="15810" y="9941"/>
                  </a:lnTo>
                  <a:lnTo>
                    <a:pt x="16067" y="10454"/>
                  </a:lnTo>
                  <a:lnTo>
                    <a:pt x="16251" y="11005"/>
                  </a:lnTo>
                  <a:lnTo>
                    <a:pt x="16177" y="11041"/>
                  </a:lnTo>
                  <a:lnTo>
                    <a:pt x="15957" y="11188"/>
                  </a:lnTo>
                  <a:lnTo>
                    <a:pt x="15700" y="11298"/>
                  </a:lnTo>
                  <a:lnTo>
                    <a:pt x="15444" y="11371"/>
                  </a:lnTo>
                  <a:lnTo>
                    <a:pt x="15187" y="11445"/>
                  </a:lnTo>
                  <a:lnTo>
                    <a:pt x="15113" y="11371"/>
                  </a:lnTo>
                  <a:lnTo>
                    <a:pt x="15077" y="11408"/>
                  </a:lnTo>
                  <a:lnTo>
                    <a:pt x="14233" y="11445"/>
                  </a:lnTo>
                  <a:lnTo>
                    <a:pt x="13389" y="11408"/>
                  </a:lnTo>
                  <a:lnTo>
                    <a:pt x="12582" y="11371"/>
                  </a:lnTo>
                  <a:lnTo>
                    <a:pt x="11739" y="11298"/>
                  </a:lnTo>
                  <a:lnTo>
                    <a:pt x="11702" y="10198"/>
                  </a:lnTo>
                  <a:lnTo>
                    <a:pt x="11665" y="9464"/>
                  </a:lnTo>
                  <a:lnTo>
                    <a:pt x="11592" y="8694"/>
                  </a:lnTo>
                  <a:lnTo>
                    <a:pt x="12179" y="7923"/>
                  </a:lnTo>
                  <a:lnTo>
                    <a:pt x="12729" y="7153"/>
                  </a:lnTo>
                  <a:close/>
                  <a:moveTo>
                    <a:pt x="6126" y="10161"/>
                  </a:moveTo>
                  <a:lnTo>
                    <a:pt x="6787" y="10454"/>
                  </a:lnTo>
                  <a:lnTo>
                    <a:pt x="7447" y="10711"/>
                  </a:lnTo>
                  <a:lnTo>
                    <a:pt x="8327" y="11005"/>
                  </a:lnTo>
                  <a:lnTo>
                    <a:pt x="7557" y="11555"/>
                  </a:lnTo>
                  <a:lnTo>
                    <a:pt x="6713" y="11995"/>
                  </a:lnTo>
                  <a:lnTo>
                    <a:pt x="6603" y="12068"/>
                  </a:lnTo>
                  <a:lnTo>
                    <a:pt x="6346" y="11078"/>
                  </a:lnTo>
                  <a:lnTo>
                    <a:pt x="6126" y="10161"/>
                  </a:lnTo>
                  <a:close/>
                  <a:moveTo>
                    <a:pt x="3449" y="8657"/>
                  </a:moveTo>
                  <a:lnTo>
                    <a:pt x="3889" y="8950"/>
                  </a:lnTo>
                  <a:lnTo>
                    <a:pt x="4733" y="9427"/>
                  </a:lnTo>
                  <a:lnTo>
                    <a:pt x="5613" y="9904"/>
                  </a:lnTo>
                  <a:lnTo>
                    <a:pt x="5870" y="11078"/>
                  </a:lnTo>
                  <a:lnTo>
                    <a:pt x="6016" y="11665"/>
                  </a:lnTo>
                  <a:lnTo>
                    <a:pt x="6200" y="12288"/>
                  </a:lnTo>
                  <a:lnTo>
                    <a:pt x="5686" y="12509"/>
                  </a:lnTo>
                  <a:lnTo>
                    <a:pt x="5136" y="12729"/>
                  </a:lnTo>
                  <a:lnTo>
                    <a:pt x="4622" y="12875"/>
                  </a:lnTo>
                  <a:lnTo>
                    <a:pt x="4072" y="12985"/>
                  </a:lnTo>
                  <a:lnTo>
                    <a:pt x="3705" y="12985"/>
                  </a:lnTo>
                  <a:lnTo>
                    <a:pt x="3375" y="12949"/>
                  </a:lnTo>
                  <a:lnTo>
                    <a:pt x="3045" y="12875"/>
                  </a:lnTo>
                  <a:lnTo>
                    <a:pt x="2715" y="12692"/>
                  </a:lnTo>
                  <a:lnTo>
                    <a:pt x="2568" y="12582"/>
                  </a:lnTo>
                  <a:lnTo>
                    <a:pt x="2458" y="12435"/>
                  </a:lnTo>
                  <a:lnTo>
                    <a:pt x="2348" y="12288"/>
                  </a:lnTo>
                  <a:lnTo>
                    <a:pt x="2275" y="12105"/>
                  </a:lnTo>
                  <a:lnTo>
                    <a:pt x="2165" y="11775"/>
                  </a:lnTo>
                  <a:lnTo>
                    <a:pt x="2165" y="11371"/>
                  </a:lnTo>
                  <a:lnTo>
                    <a:pt x="2201" y="11005"/>
                  </a:lnTo>
                  <a:lnTo>
                    <a:pt x="2275" y="10638"/>
                  </a:lnTo>
                  <a:lnTo>
                    <a:pt x="2385" y="10271"/>
                  </a:lnTo>
                  <a:lnTo>
                    <a:pt x="2532" y="9941"/>
                  </a:lnTo>
                  <a:lnTo>
                    <a:pt x="2715" y="9574"/>
                  </a:lnTo>
                  <a:lnTo>
                    <a:pt x="2935" y="9281"/>
                  </a:lnTo>
                  <a:lnTo>
                    <a:pt x="3192" y="8950"/>
                  </a:lnTo>
                  <a:lnTo>
                    <a:pt x="3449" y="8657"/>
                  </a:lnTo>
                  <a:close/>
                  <a:moveTo>
                    <a:pt x="8291" y="14049"/>
                  </a:moveTo>
                  <a:lnTo>
                    <a:pt x="8401" y="14086"/>
                  </a:lnTo>
                  <a:lnTo>
                    <a:pt x="8401" y="14196"/>
                  </a:lnTo>
                  <a:lnTo>
                    <a:pt x="8401" y="14343"/>
                  </a:lnTo>
                  <a:lnTo>
                    <a:pt x="8364" y="14489"/>
                  </a:lnTo>
                  <a:lnTo>
                    <a:pt x="8291" y="14599"/>
                  </a:lnTo>
                  <a:lnTo>
                    <a:pt x="8181" y="14673"/>
                  </a:lnTo>
                  <a:lnTo>
                    <a:pt x="7960" y="14489"/>
                  </a:lnTo>
                  <a:lnTo>
                    <a:pt x="7777" y="14306"/>
                  </a:lnTo>
                  <a:lnTo>
                    <a:pt x="7850" y="14159"/>
                  </a:lnTo>
                  <a:lnTo>
                    <a:pt x="7997" y="14086"/>
                  </a:lnTo>
                  <a:lnTo>
                    <a:pt x="8144" y="14049"/>
                  </a:lnTo>
                  <a:close/>
                  <a:moveTo>
                    <a:pt x="8914" y="11188"/>
                  </a:moveTo>
                  <a:lnTo>
                    <a:pt x="10051" y="11481"/>
                  </a:lnTo>
                  <a:lnTo>
                    <a:pt x="11225" y="11702"/>
                  </a:lnTo>
                  <a:lnTo>
                    <a:pt x="11188" y="12288"/>
                  </a:lnTo>
                  <a:lnTo>
                    <a:pt x="11115" y="12839"/>
                  </a:lnTo>
                  <a:lnTo>
                    <a:pt x="10968" y="13426"/>
                  </a:lnTo>
                  <a:lnTo>
                    <a:pt x="10822" y="13976"/>
                  </a:lnTo>
                  <a:lnTo>
                    <a:pt x="10638" y="14269"/>
                  </a:lnTo>
                  <a:lnTo>
                    <a:pt x="10455" y="14563"/>
                  </a:lnTo>
                  <a:lnTo>
                    <a:pt x="10198" y="14819"/>
                  </a:lnTo>
                  <a:lnTo>
                    <a:pt x="9905" y="15003"/>
                  </a:lnTo>
                  <a:lnTo>
                    <a:pt x="9648" y="15113"/>
                  </a:lnTo>
                  <a:lnTo>
                    <a:pt x="9391" y="15150"/>
                  </a:lnTo>
                  <a:lnTo>
                    <a:pt x="9098" y="15113"/>
                  </a:lnTo>
                  <a:lnTo>
                    <a:pt x="8841" y="15040"/>
                  </a:lnTo>
                  <a:lnTo>
                    <a:pt x="8951" y="14856"/>
                  </a:lnTo>
                  <a:lnTo>
                    <a:pt x="8988" y="14673"/>
                  </a:lnTo>
                  <a:lnTo>
                    <a:pt x="9061" y="14453"/>
                  </a:lnTo>
                  <a:lnTo>
                    <a:pt x="9061" y="14269"/>
                  </a:lnTo>
                  <a:lnTo>
                    <a:pt x="9024" y="14086"/>
                  </a:lnTo>
                  <a:lnTo>
                    <a:pt x="8951" y="13976"/>
                  </a:lnTo>
                  <a:lnTo>
                    <a:pt x="8841" y="13829"/>
                  </a:lnTo>
                  <a:lnTo>
                    <a:pt x="8731" y="13756"/>
                  </a:lnTo>
                  <a:lnTo>
                    <a:pt x="8547" y="13646"/>
                  </a:lnTo>
                  <a:lnTo>
                    <a:pt x="8401" y="13609"/>
                  </a:lnTo>
                  <a:lnTo>
                    <a:pt x="8254" y="13572"/>
                  </a:lnTo>
                  <a:lnTo>
                    <a:pt x="8071" y="13572"/>
                  </a:lnTo>
                  <a:lnTo>
                    <a:pt x="7887" y="13609"/>
                  </a:lnTo>
                  <a:lnTo>
                    <a:pt x="7740" y="13682"/>
                  </a:lnTo>
                  <a:lnTo>
                    <a:pt x="7594" y="13792"/>
                  </a:lnTo>
                  <a:lnTo>
                    <a:pt x="7447" y="13902"/>
                  </a:lnTo>
                  <a:lnTo>
                    <a:pt x="7264" y="13609"/>
                  </a:lnTo>
                  <a:lnTo>
                    <a:pt x="7080" y="13242"/>
                  </a:lnTo>
                  <a:lnTo>
                    <a:pt x="6897" y="12912"/>
                  </a:lnTo>
                  <a:lnTo>
                    <a:pt x="6750" y="12545"/>
                  </a:lnTo>
                  <a:lnTo>
                    <a:pt x="7814" y="11958"/>
                  </a:lnTo>
                  <a:lnTo>
                    <a:pt x="8364" y="11591"/>
                  </a:lnTo>
                  <a:lnTo>
                    <a:pt x="8914" y="11188"/>
                  </a:lnTo>
                  <a:close/>
                  <a:moveTo>
                    <a:pt x="6493" y="0"/>
                  </a:moveTo>
                  <a:lnTo>
                    <a:pt x="6163" y="294"/>
                  </a:lnTo>
                  <a:lnTo>
                    <a:pt x="5870" y="624"/>
                  </a:lnTo>
                  <a:lnTo>
                    <a:pt x="5613" y="991"/>
                  </a:lnTo>
                  <a:lnTo>
                    <a:pt x="5429" y="1394"/>
                  </a:lnTo>
                  <a:lnTo>
                    <a:pt x="5246" y="1798"/>
                  </a:lnTo>
                  <a:lnTo>
                    <a:pt x="5099" y="2201"/>
                  </a:lnTo>
                  <a:lnTo>
                    <a:pt x="5026" y="2641"/>
                  </a:lnTo>
                  <a:lnTo>
                    <a:pt x="4953" y="3081"/>
                  </a:lnTo>
                  <a:lnTo>
                    <a:pt x="4219" y="2898"/>
                  </a:lnTo>
                  <a:lnTo>
                    <a:pt x="3485" y="2788"/>
                  </a:lnTo>
                  <a:lnTo>
                    <a:pt x="2752" y="2715"/>
                  </a:lnTo>
                  <a:lnTo>
                    <a:pt x="2385" y="2751"/>
                  </a:lnTo>
                  <a:lnTo>
                    <a:pt x="2055" y="2788"/>
                  </a:lnTo>
                  <a:lnTo>
                    <a:pt x="1725" y="2825"/>
                  </a:lnTo>
                  <a:lnTo>
                    <a:pt x="1394" y="2898"/>
                  </a:lnTo>
                  <a:lnTo>
                    <a:pt x="1101" y="3045"/>
                  </a:lnTo>
                  <a:lnTo>
                    <a:pt x="808" y="3191"/>
                  </a:lnTo>
                  <a:lnTo>
                    <a:pt x="551" y="3338"/>
                  </a:lnTo>
                  <a:lnTo>
                    <a:pt x="367" y="3558"/>
                  </a:lnTo>
                  <a:lnTo>
                    <a:pt x="184" y="3815"/>
                  </a:lnTo>
                  <a:lnTo>
                    <a:pt x="74" y="4108"/>
                  </a:lnTo>
                  <a:lnTo>
                    <a:pt x="1" y="4402"/>
                  </a:lnTo>
                  <a:lnTo>
                    <a:pt x="1" y="4732"/>
                  </a:lnTo>
                  <a:lnTo>
                    <a:pt x="37" y="5026"/>
                  </a:lnTo>
                  <a:lnTo>
                    <a:pt x="147" y="5356"/>
                  </a:lnTo>
                  <a:lnTo>
                    <a:pt x="257" y="5649"/>
                  </a:lnTo>
                  <a:lnTo>
                    <a:pt x="441" y="5943"/>
                  </a:lnTo>
                  <a:lnTo>
                    <a:pt x="624" y="6236"/>
                  </a:lnTo>
                  <a:lnTo>
                    <a:pt x="844" y="6493"/>
                  </a:lnTo>
                  <a:lnTo>
                    <a:pt x="1211" y="6860"/>
                  </a:lnTo>
                  <a:lnTo>
                    <a:pt x="1615" y="7263"/>
                  </a:lnTo>
                  <a:lnTo>
                    <a:pt x="1615" y="7300"/>
                  </a:lnTo>
                  <a:lnTo>
                    <a:pt x="1615" y="7520"/>
                  </a:lnTo>
                  <a:lnTo>
                    <a:pt x="1688" y="7777"/>
                  </a:lnTo>
                  <a:lnTo>
                    <a:pt x="1725" y="7887"/>
                  </a:lnTo>
                  <a:lnTo>
                    <a:pt x="1835" y="7960"/>
                  </a:lnTo>
                  <a:lnTo>
                    <a:pt x="1908" y="8033"/>
                  </a:lnTo>
                  <a:lnTo>
                    <a:pt x="2055" y="8070"/>
                  </a:lnTo>
                  <a:lnTo>
                    <a:pt x="2165" y="8107"/>
                  </a:lnTo>
                  <a:lnTo>
                    <a:pt x="2275" y="8070"/>
                  </a:lnTo>
                  <a:lnTo>
                    <a:pt x="2532" y="7997"/>
                  </a:lnTo>
                  <a:lnTo>
                    <a:pt x="3045" y="8400"/>
                  </a:lnTo>
                  <a:lnTo>
                    <a:pt x="2642" y="8914"/>
                  </a:lnTo>
                  <a:lnTo>
                    <a:pt x="2312" y="9464"/>
                  </a:lnTo>
                  <a:lnTo>
                    <a:pt x="2018" y="10051"/>
                  </a:lnTo>
                  <a:lnTo>
                    <a:pt x="1871" y="10344"/>
                  </a:lnTo>
                  <a:lnTo>
                    <a:pt x="1798" y="10674"/>
                  </a:lnTo>
                  <a:lnTo>
                    <a:pt x="1725" y="10968"/>
                  </a:lnTo>
                  <a:lnTo>
                    <a:pt x="1688" y="11261"/>
                  </a:lnTo>
                  <a:lnTo>
                    <a:pt x="1688" y="11555"/>
                  </a:lnTo>
                  <a:lnTo>
                    <a:pt x="1725" y="11885"/>
                  </a:lnTo>
                  <a:lnTo>
                    <a:pt x="1798" y="12142"/>
                  </a:lnTo>
                  <a:lnTo>
                    <a:pt x="1908" y="12435"/>
                  </a:lnTo>
                  <a:lnTo>
                    <a:pt x="2055" y="12692"/>
                  </a:lnTo>
                  <a:lnTo>
                    <a:pt x="2238" y="12912"/>
                  </a:lnTo>
                  <a:lnTo>
                    <a:pt x="2495" y="13132"/>
                  </a:lnTo>
                  <a:lnTo>
                    <a:pt x="2788" y="13279"/>
                  </a:lnTo>
                  <a:lnTo>
                    <a:pt x="3045" y="13389"/>
                  </a:lnTo>
                  <a:lnTo>
                    <a:pt x="3375" y="13426"/>
                  </a:lnTo>
                  <a:lnTo>
                    <a:pt x="3669" y="13462"/>
                  </a:lnTo>
                  <a:lnTo>
                    <a:pt x="3999" y="13462"/>
                  </a:lnTo>
                  <a:lnTo>
                    <a:pt x="4292" y="13426"/>
                  </a:lnTo>
                  <a:lnTo>
                    <a:pt x="4586" y="13389"/>
                  </a:lnTo>
                  <a:lnTo>
                    <a:pt x="5026" y="13242"/>
                  </a:lnTo>
                  <a:lnTo>
                    <a:pt x="5503" y="13095"/>
                  </a:lnTo>
                  <a:lnTo>
                    <a:pt x="5906" y="12949"/>
                  </a:lnTo>
                  <a:lnTo>
                    <a:pt x="6346" y="12729"/>
                  </a:lnTo>
                  <a:lnTo>
                    <a:pt x="6530" y="13169"/>
                  </a:lnTo>
                  <a:lnTo>
                    <a:pt x="6713" y="13572"/>
                  </a:lnTo>
                  <a:lnTo>
                    <a:pt x="6970" y="13976"/>
                  </a:lnTo>
                  <a:lnTo>
                    <a:pt x="7227" y="14343"/>
                  </a:lnTo>
                  <a:lnTo>
                    <a:pt x="7153" y="14526"/>
                  </a:lnTo>
                  <a:lnTo>
                    <a:pt x="7117" y="14709"/>
                  </a:lnTo>
                  <a:lnTo>
                    <a:pt x="7153" y="14893"/>
                  </a:lnTo>
                  <a:lnTo>
                    <a:pt x="7227" y="15076"/>
                  </a:lnTo>
                  <a:lnTo>
                    <a:pt x="7337" y="15223"/>
                  </a:lnTo>
                  <a:lnTo>
                    <a:pt x="7484" y="15333"/>
                  </a:lnTo>
                  <a:lnTo>
                    <a:pt x="7630" y="15406"/>
                  </a:lnTo>
                  <a:lnTo>
                    <a:pt x="7777" y="15480"/>
                  </a:lnTo>
                  <a:lnTo>
                    <a:pt x="7924" y="15516"/>
                  </a:lnTo>
                  <a:lnTo>
                    <a:pt x="8107" y="15516"/>
                  </a:lnTo>
                  <a:lnTo>
                    <a:pt x="8254" y="15480"/>
                  </a:lnTo>
                  <a:lnTo>
                    <a:pt x="8437" y="15406"/>
                  </a:lnTo>
                  <a:lnTo>
                    <a:pt x="8474" y="15406"/>
                  </a:lnTo>
                  <a:lnTo>
                    <a:pt x="8804" y="15516"/>
                  </a:lnTo>
                  <a:lnTo>
                    <a:pt x="9171" y="15590"/>
                  </a:lnTo>
                  <a:lnTo>
                    <a:pt x="9501" y="15590"/>
                  </a:lnTo>
                  <a:lnTo>
                    <a:pt x="9868" y="15516"/>
                  </a:lnTo>
                  <a:lnTo>
                    <a:pt x="10161" y="15406"/>
                  </a:lnTo>
                  <a:lnTo>
                    <a:pt x="10418" y="15260"/>
                  </a:lnTo>
                  <a:lnTo>
                    <a:pt x="10675" y="15040"/>
                  </a:lnTo>
                  <a:lnTo>
                    <a:pt x="10858" y="14819"/>
                  </a:lnTo>
                  <a:lnTo>
                    <a:pt x="11042" y="14563"/>
                  </a:lnTo>
                  <a:lnTo>
                    <a:pt x="11188" y="14269"/>
                  </a:lnTo>
                  <a:lnTo>
                    <a:pt x="11299" y="13976"/>
                  </a:lnTo>
                  <a:lnTo>
                    <a:pt x="11409" y="13682"/>
                  </a:lnTo>
                  <a:lnTo>
                    <a:pt x="11519" y="13242"/>
                  </a:lnTo>
                  <a:lnTo>
                    <a:pt x="11629" y="12765"/>
                  </a:lnTo>
                  <a:lnTo>
                    <a:pt x="11665" y="12252"/>
                  </a:lnTo>
                  <a:lnTo>
                    <a:pt x="11702" y="11775"/>
                  </a:lnTo>
                  <a:lnTo>
                    <a:pt x="12619" y="11848"/>
                  </a:lnTo>
                  <a:lnTo>
                    <a:pt x="13499" y="11922"/>
                  </a:lnTo>
                  <a:lnTo>
                    <a:pt x="14416" y="11922"/>
                  </a:lnTo>
                  <a:lnTo>
                    <a:pt x="15297" y="11885"/>
                  </a:lnTo>
                  <a:lnTo>
                    <a:pt x="15333" y="11848"/>
                  </a:lnTo>
                  <a:lnTo>
                    <a:pt x="15333" y="11775"/>
                  </a:lnTo>
                  <a:lnTo>
                    <a:pt x="15590" y="11702"/>
                  </a:lnTo>
                  <a:lnTo>
                    <a:pt x="15884" y="11628"/>
                  </a:lnTo>
                  <a:lnTo>
                    <a:pt x="16140" y="11481"/>
                  </a:lnTo>
                  <a:lnTo>
                    <a:pt x="16397" y="11335"/>
                  </a:lnTo>
                  <a:lnTo>
                    <a:pt x="16507" y="11335"/>
                  </a:lnTo>
                  <a:lnTo>
                    <a:pt x="16544" y="11298"/>
                  </a:lnTo>
                  <a:lnTo>
                    <a:pt x="16581" y="11225"/>
                  </a:lnTo>
                  <a:lnTo>
                    <a:pt x="16544" y="10931"/>
                  </a:lnTo>
                  <a:lnTo>
                    <a:pt x="16471" y="10638"/>
                  </a:lnTo>
                  <a:lnTo>
                    <a:pt x="16397" y="10344"/>
                  </a:lnTo>
                  <a:lnTo>
                    <a:pt x="16287" y="10088"/>
                  </a:lnTo>
                  <a:lnTo>
                    <a:pt x="15994" y="9537"/>
                  </a:lnTo>
                  <a:lnTo>
                    <a:pt x="15627" y="9060"/>
                  </a:lnTo>
                  <a:lnTo>
                    <a:pt x="15223" y="8584"/>
                  </a:lnTo>
                  <a:lnTo>
                    <a:pt x="14783" y="8143"/>
                  </a:lnTo>
                  <a:lnTo>
                    <a:pt x="14306" y="7740"/>
                  </a:lnTo>
                  <a:lnTo>
                    <a:pt x="13793" y="7336"/>
                  </a:lnTo>
                  <a:lnTo>
                    <a:pt x="12949" y="6786"/>
                  </a:lnTo>
                  <a:lnTo>
                    <a:pt x="13353" y="6053"/>
                  </a:lnTo>
                  <a:lnTo>
                    <a:pt x="13720" y="5319"/>
                  </a:lnTo>
                  <a:lnTo>
                    <a:pt x="14050" y="4549"/>
                  </a:lnTo>
                  <a:lnTo>
                    <a:pt x="14306" y="3778"/>
                  </a:lnTo>
                  <a:lnTo>
                    <a:pt x="14306" y="3632"/>
                  </a:lnTo>
                  <a:lnTo>
                    <a:pt x="14453" y="3522"/>
                  </a:lnTo>
                  <a:lnTo>
                    <a:pt x="14600" y="3375"/>
                  </a:lnTo>
                  <a:lnTo>
                    <a:pt x="14747" y="3155"/>
                  </a:lnTo>
                  <a:lnTo>
                    <a:pt x="14820" y="2935"/>
                  </a:lnTo>
                  <a:lnTo>
                    <a:pt x="14820" y="2678"/>
                  </a:lnTo>
                  <a:lnTo>
                    <a:pt x="14747" y="2421"/>
                  </a:lnTo>
                  <a:lnTo>
                    <a:pt x="14637" y="2238"/>
                  </a:lnTo>
                  <a:lnTo>
                    <a:pt x="14490" y="2054"/>
                  </a:lnTo>
                  <a:lnTo>
                    <a:pt x="14270" y="1944"/>
                  </a:lnTo>
                  <a:lnTo>
                    <a:pt x="14160" y="1908"/>
                  </a:lnTo>
                  <a:lnTo>
                    <a:pt x="14013" y="1908"/>
                  </a:lnTo>
                  <a:lnTo>
                    <a:pt x="13830" y="1944"/>
                  </a:lnTo>
                  <a:lnTo>
                    <a:pt x="13683" y="2018"/>
                  </a:lnTo>
                  <a:lnTo>
                    <a:pt x="13536" y="2091"/>
                  </a:lnTo>
                  <a:lnTo>
                    <a:pt x="13389" y="2201"/>
                  </a:lnTo>
                  <a:lnTo>
                    <a:pt x="12949" y="2128"/>
                  </a:lnTo>
                  <a:lnTo>
                    <a:pt x="12472" y="2164"/>
                  </a:lnTo>
                  <a:lnTo>
                    <a:pt x="12032" y="2201"/>
                  </a:lnTo>
                  <a:lnTo>
                    <a:pt x="11592" y="2274"/>
                  </a:lnTo>
                  <a:lnTo>
                    <a:pt x="11115" y="2421"/>
                  </a:lnTo>
                  <a:lnTo>
                    <a:pt x="10675" y="2568"/>
                  </a:lnTo>
                  <a:lnTo>
                    <a:pt x="10271" y="2751"/>
                  </a:lnTo>
                  <a:lnTo>
                    <a:pt x="9831" y="2971"/>
                  </a:lnTo>
                  <a:lnTo>
                    <a:pt x="9611" y="3081"/>
                  </a:lnTo>
                  <a:lnTo>
                    <a:pt x="9208" y="2421"/>
                  </a:lnTo>
                  <a:lnTo>
                    <a:pt x="8767" y="1761"/>
                  </a:lnTo>
                  <a:lnTo>
                    <a:pt x="8254" y="1137"/>
                  </a:lnTo>
                  <a:lnTo>
                    <a:pt x="7740" y="550"/>
                  </a:lnTo>
                  <a:lnTo>
                    <a:pt x="7630" y="477"/>
                  </a:lnTo>
                  <a:lnTo>
                    <a:pt x="7520" y="477"/>
                  </a:lnTo>
                  <a:lnTo>
                    <a:pt x="7117" y="624"/>
                  </a:lnTo>
                  <a:lnTo>
                    <a:pt x="6713" y="807"/>
                  </a:lnTo>
                  <a:lnTo>
                    <a:pt x="6640" y="844"/>
                  </a:lnTo>
                  <a:lnTo>
                    <a:pt x="6603" y="881"/>
                  </a:lnTo>
                  <a:lnTo>
                    <a:pt x="6640" y="991"/>
                  </a:lnTo>
                  <a:lnTo>
                    <a:pt x="6677" y="1064"/>
                  </a:lnTo>
                  <a:lnTo>
                    <a:pt x="6787" y="1064"/>
                  </a:lnTo>
                  <a:lnTo>
                    <a:pt x="7153" y="1027"/>
                  </a:lnTo>
                  <a:lnTo>
                    <a:pt x="7484" y="991"/>
                  </a:lnTo>
                  <a:lnTo>
                    <a:pt x="7960" y="1541"/>
                  </a:lnTo>
                  <a:lnTo>
                    <a:pt x="8401" y="2091"/>
                  </a:lnTo>
                  <a:lnTo>
                    <a:pt x="8841" y="2715"/>
                  </a:lnTo>
                  <a:lnTo>
                    <a:pt x="9208" y="3301"/>
                  </a:lnTo>
                  <a:lnTo>
                    <a:pt x="8511" y="3742"/>
                  </a:lnTo>
                  <a:lnTo>
                    <a:pt x="7850" y="4219"/>
                  </a:lnTo>
                  <a:lnTo>
                    <a:pt x="6603" y="3668"/>
                  </a:lnTo>
                  <a:lnTo>
                    <a:pt x="5980" y="3412"/>
                  </a:lnTo>
                  <a:lnTo>
                    <a:pt x="5319" y="3191"/>
                  </a:lnTo>
                  <a:lnTo>
                    <a:pt x="5393" y="2788"/>
                  </a:lnTo>
                  <a:lnTo>
                    <a:pt x="5466" y="2384"/>
                  </a:lnTo>
                  <a:lnTo>
                    <a:pt x="5576" y="1981"/>
                  </a:lnTo>
                  <a:lnTo>
                    <a:pt x="5723" y="1577"/>
                  </a:lnTo>
                  <a:lnTo>
                    <a:pt x="5906" y="1211"/>
                  </a:lnTo>
                  <a:lnTo>
                    <a:pt x="6126" y="844"/>
                  </a:lnTo>
                  <a:lnTo>
                    <a:pt x="6383" y="514"/>
                  </a:lnTo>
                  <a:lnTo>
                    <a:pt x="6640" y="184"/>
                  </a:lnTo>
                  <a:lnTo>
                    <a:pt x="6677" y="110"/>
                  </a:lnTo>
                  <a:lnTo>
                    <a:pt x="6677" y="37"/>
                  </a:lnTo>
                  <a:lnTo>
                    <a:pt x="660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4" name="Google Shape;304;p5"/>
            <p:cNvSpPr/>
            <p:nvPr/>
          </p:nvSpPr>
          <p:spPr>
            <a:xfrm>
              <a:off x="6553775" y="1840025"/>
              <a:ext cx="234775" cy="276975"/>
            </a:xfrm>
            <a:custGeom>
              <a:avLst/>
              <a:gdLst/>
              <a:ahLst/>
              <a:cxnLst/>
              <a:rect l="l" t="t" r="r" b="b"/>
              <a:pathLst>
                <a:path w="9391" h="11079" extrusionOk="0">
                  <a:moveTo>
                    <a:pt x="4916" y="441"/>
                  </a:moveTo>
                  <a:lnTo>
                    <a:pt x="5026" y="477"/>
                  </a:lnTo>
                  <a:lnTo>
                    <a:pt x="5099" y="551"/>
                  </a:lnTo>
                  <a:lnTo>
                    <a:pt x="5099" y="771"/>
                  </a:lnTo>
                  <a:lnTo>
                    <a:pt x="5026" y="954"/>
                  </a:lnTo>
                  <a:lnTo>
                    <a:pt x="4953" y="1064"/>
                  </a:lnTo>
                  <a:lnTo>
                    <a:pt x="4842" y="1138"/>
                  </a:lnTo>
                  <a:lnTo>
                    <a:pt x="4732" y="1174"/>
                  </a:lnTo>
                  <a:lnTo>
                    <a:pt x="4622" y="1138"/>
                  </a:lnTo>
                  <a:lnTo>
                    <a:pt x="4366" y="1028"/>
                  </a:lnTo>
                  <a:lnTo>
                    <a:pt x="4439" y="917"/>
                  </a:lnTo>
                  <a:lnTo>
                    <a:pt x="4439" y="771"/>
                  </a:lnTo>
                  <a:lnTo>
                    <a:pt x="4402" y="697"/>
                  </a:lnTo>
                  <a:lnTo>
                    <a:pt x="4366" y="661"/>
                  </a:lnTo>
                  <a:lnTo>
                    <a:pt x="4476" y="551"/>
                  </a:lnTo>
                  <a:lnTo>
                    <a:pt x="4622" y="477"/>
                  </a:lnTo>
                  <a:lnTo>
                    <a:pt x="4769" y="441"/>
                  </a:lnTo>
                  <a:close/>
                  <a:moveTo>
                    <a:pt x="3375" y="6493"/>
                  </a:moveTo>
                  <a:lnTo>
                    <a:pt x="3375" y="6530"/>
                  </a:lnTo>
                  <a:lnTo>
                    <a:pt x="3339" y="6530"/>
                  </a:lnTo>
                  <a:lnTo>
                    <a:pt x="3375" y="6493"/>
                  </a:lnTo>
                  <a:close/>
                  <a:moveTo>
                    <a:pt x="4292" y="6933"/>
                  </a:moveTo>
                  <a:lnTo>
                    <a:pt x="4256" y="7007"/>
                  </a:lnTo>
                  <a:lnTo>
                    <a:pt x="4219" y="6970"/>
                  </a:lnTo>
                  <a:lnTo>
                    <a:pt x="4292" y="6933"/>
                  </a:lnTo>
                  <a:close/>
                  <a:moveTo>
                    <a:pt x="5209" y="4219"/>
                  </a:moveTo>
                  <a:lnTo>
                    <a:pt x="5429" y="4329"/>
                  </a:lnTo>
                  <a:lnTo>
                    <a:pt x="5649" y="4439"/>
                  </a:lnTo>
                  <a:lnTo>
                    <a:pt x="5686" y="4549"/>
                  </a:lnTo>
                  <a:lnTo>
                    <a:pt x="5723" y="4586"/>
                  </a:lnTo>
                  <a:lnTo>
                    <a:pt x="5796" y="4586"/>
                  </a:lnTo>
                  <a:lnTo>
                    <a:pt x="6016" y="4879"/>
                  </a:lnTo>
                  <a:lnTo>
                    <a:pt x="6163" y="5173"/>
                  </a:lnTo>
                  <a:lnTo>
                    <a:pt x="6200" y="5503"/>
                  </a:lnTo>
                  <a:lnTo>
                    <a:pt x="6200" y="5833"/>
                  </a:lnTo>
                  <a:lnTo>
                    <a:pt x="6090" y="6126"/>
                  </a:lnTo>
                  <a:lnTo>
                    <a:pt x="5943" y="6420"/>
                  </a:lnTo>
                  <a:lnTo>
                    <a:pt x="5796" y="6603"/>
                  </a:lnTo>
                  <a:lnTo>
                    <a:pt x="5649" y="6750"/>
                  </a:lnTo>
                  <a:lnTo>
                    <a:pt x="5649" y="6713"/>
                  </a:lnTo>
                  <a:lnTo>
                    <a:pt x="5649" y="6566"/>
                  </a:lnTo>
                  <a:lnTo>
                    <a:pt x="5649" y="6383"/>
                  </a:lnTo>
                  <a:lnTo>
                    <a:pt x="5613" y="6346"/>
                  </a:lnTo>
                  <a:lnTo>
                    <a:pt x="5576" y="6310"/>
                  </a:lnTo>
                  <a:lnTo>
                    <a:pt x="5539" y="6310"/>
                  </a:lnTo>
                  <a:lnTo>
                    <a:pt x="5503" y="6346"/>
                  </a:lnTo>
                  <a:lnTo>
                    <a:pt x="5393" y="6493"/>
                  </a:lnTo>
                  <a:lnTo>
                    <a:pt x="5356" y="6676"/>
                  </a:lnTo>
                  <a:lnTo>
                    <a:pt x="5319" y="6933"/>
                  </a:lnTo>
                  <a:lnTo>
                    <a:pt x="5099" y="7007"/>
                  </a:lnTo>
                  <a:lnTo>
                    <a:pt x="5099" y="6860"/>
                  </a:lnTo>
                  <a:lnTo>
                    <a:pt x="5099" y="6713"/>
                  </a:lnTo>
                  <a:lnTo>
                    <a:pt x="5136" y="6566"/>
                  </a:lnTo>
                  <a:lnTo>
                    <a:pt x="5209" y="6456"/>
                  </a:lnTo>
                  <a:lnTo>
                    <a:pt x="5246" y="6420"/>
                  </a:lnTo>
                  <a:lnTo>
                    <a:pt x="5209" y="6383"/>
                  </a:lnTo>
                  <a:lnTo>
                    <a:pt x="5173" y="6346"/>
                  </a:lnTo>
                  <a:lnTo>
                    <a:pt x="5136" y="6346"/>
                  </a:lnTo>
                  <a:lnTo>
                    <a:pt x="4953" y="6456"/>
                  </a:lnTo>
                  <a:lnTo>
                    <a:pt x="4842" y="6640"/>
                  </a:lnTo>
                  <a:lnTo>
                    <a:pt x="4769" y="6823"/>
                  </a:lnTo>
                  <a:lnTo>
                    <a:pt x="4769" y="7043"/>
                  </a:lnTo>
                  <a:lnTo>
                    <a:pt x="4696" y="7043"/>
                  </a:lnTo>
                  <a:lnTo>
                    <a:pt x="4659" y="7007"/>
                  </a:lnTo>
                  <a:lnTo>
                    <a:pt x="4622" y="6970"/>
                  </a:lnTo>
                  <a:lnTo>
                    <a:pt x="4586" y="6970"/>
                  </a:lnTo>
                  <a:lnTo>
                    <a:pt x="5026" y="6016"/>
                  </a:lnTo>
                  <a:lnTo>
                    <a:pt x="5026" y="5943"/>
                  </a:lnTo>
                  <a:lnTo>
                    <a:pt x="4989" y="5906"/>
                  </a:lnTo>
                  <a:lnTo>
                    <a:pt x="4953" y="5906"/>
                  </a:lnTo>
                  <a:lnTo>
                    <a:pt x="4916" y="5943"/>
                  </a:lnTo>
                  <a:lnTo>
                    <a:pt x="4402" y="6750"/>
                  </a:lnTo>
                  <a:lnTo>
                    <a:pt x="4366" y="6676"/>
                  </a:lnTo>
                  <a:lnTo>
                    <a:pt x="4329" y="6640"/>
                  </a:lnTo>
                  <a:lnTo>
                    <a:pt x="4256" y="6640"/>
                  </a:lnTo>
                  <a:lnTo>
                    <a:pt x="4439" y="6236"/>
                  </a:lnTo>
                  <a:lnTo>
                    <a:pt x="4659" y="5796"/>
                  </a:lnTo>
                  <a:lnTo>
                    <a:pt x="4696" y="5759"/>
                  </a:lnTo>
                  <a:lnTo>
                    <a:pt x="4659" y="5723"/>
                  </a:lnTo>
                  <a:lnTo>
                    <a:pt x="4586" y="5723"/>
                  </a:lnTo>
                  <a:lnTo>
                    <a:pt x="4182" y="6273"/>
                  </a:lnTo>
                  <a:lnTo>
                    <a:pt x="3999" y="6566"/>
                  </a:lnTo>
                  <a:lnTo>
                    <a:pt x="3852" y="6860"/>
                  </a:lnTo>
                  <a:lnTo>
                    <a:pt x="3669" y="6786"/>
                  </a:lnTo>
                  <a:lnTo>
                    <a:pt x="3779" y="6750"/>
                  </a:lnTo>
                  <a:lnTo>
                    <a:pt x="3852" y="6640"/>
                  </a:lnTo>
                  <a:lnTo>
                    <a:pt x="3889" y="6566"/>
                  </a:lnTo>
                  <a:lnTo>
                    <a:pt x="3889" y="6420"/>
                  </a:lnTo>
                  <a:lnTo>
                    <a:pt x="3889" y="6383"/>
                  </a:lnTo>
                  <a:lnTo>
                    <a:pt x="3815" y="6383"/>
                  </a:lnTo>
                  <a:lnTo>
                    <a:pt x="3999" y="6163"/>
                  </a:lnTo>
                  <a:lnTo>
                    <a:pt x="4512" y="5539"/>
                  </a:lnTo>
                  <a:lnTo>
                    <a:pt x="4512" y="5466"/>
                  </a:lnTo>
                  <a:lnTo>
                    <a:pt x="4476" y="5429"/>
                  </a:lnTo>
                  <a:lnTo>
                    <a:pt x="4402" y="5429"/>
                  </a:lnTo>
                  <a:lnTo>
                    <a:pt x="3779" y="6016"/>
                  </a:lnTo>
                  <a:lnTo>
                    <a:pt x="3632" y="6126"/>
                  </a:lnTo>
                  <a:lnTo>
                    <a:pt x="3595" y="6090"/>
                  </a:lnTo>
                  <a:lnTo>
                    <a:pt x="3559" y="6090"/>
                  </a:lnTo>
                  <a:lnTo>
                    <a:pt x="3485" y="6126"/>
                  </a:lnTo>
                  <a:lnTo>
                    <a:pt x="3669" y="5869"/>
                  </a:lnTo>
                  <a:lnTo>
                    <a:pt x="3889" y="5649"/>
                  </a:lnTo>
                  <a:lnTo>
                    <a:pt x="4146" y="5466"/>
                  </a:lnTo>
                  <a:lnTo>
                    <a:pt x="4402" y="5283"/>
                  </a:lnTo>
                  <a:lnTo>
                    <a:pt x="4439" y="5246"/>
                  </a:lnTo>
                  <a:lnTo>
                    <a:pt x="4402" y="5209"/>
                  </a:lnTo>
                  <a:lnTo>
                    <a:pt x="4402" y="5173"/>
                  </a:lnTo>
                  <a:lnTo>
                    <a:pt x="4329" y="5136"/>
                  </a:lnTo>
                  <a:lnTo>
                    <a:pt x="3962" y="5319"/>
                  </a:lnTo>
                  <a:lnTo>
                    <a:pt x="3632" y="5539"/>
                  </a:lnTo>
                  <a:lnTo>
                    <a:pt x="3339" y="5796"/>
                  </a:lnTo>
                  <a:lnTo>
                    <a:pt x="3082" y="6126"/>
                  </a:lnTo>
                  <a:lnTo>
                    <a:pt x="3045" y="6016"/>
                  </a:lnTo>
                  <a:lnTo>
                    <a:pt x="3082" y="5980"/>
                  </a:lnTo>
                  <a:lnTo>
                    <a:pt x="3339" y="5613"/>
                  </a:lnTo>
                  <a:lnTo>
                    <a:pt x="3632" y="5283"/>
                  </a:lnTo>
                  <a:lnTo>
                    <a:pt x="3962" y="4952"/>
                  </a:lnTo>
                  <a:lnTo>
                    <a:pt x="4292" y="4659"/>
                  </a:lnTo>
                  <a:lnTo>
                    <a:pt x="4292" y="4622"/>
                  </a:lnTo>
                  <a:lnTo>
                    <a:pt x="4256" y="4586"/>
                  </a:lnTo>
                  <a:lnTo>
                    <a:pt x="4219" y="4586"/>
                  </a:lnTo>
                  <a:lnTo>
                    <a:pt x="3925" y="4732"/>
                  </a:lnTo>
                  <a:lnTo>
                    <a:pt x="3632" y="4879"/>
                  </a:lnTo>
                  <a:lnTo>
                    <a:pt x="3375" y="5099"/>
                  </a:lnTo>
                  <a:lnTo>
                    <a:pt x="3155" y="5356"/>
                  </a:lnTo>
                  <a:lnTo>
                    <a:pt x="3228" y="5209"/>
                  </a:lnTo>
                  <a:lnTo>
                    <a:pt x="3339" y="5062"/>
                  </a:lnTo>
                  <a:lnTo>
                    <a:pt x="3559" y="4842"/>
                  </a:lnTo>
                  <a:lnTo>
                    <a:pt x="3852" y="4622"/>
                  </a:lnTo>
                  <a:lnTo>
                    <a:pt x="4146" y="4476"/>
                  </a:lnTo>
                  <a:lnTo>
                    <a:pt x="4402" y="4366"/>
                  </a:lnTo>
                  <a:lnTo>
                    <a:pt x="4659" y="4292"/>
                  </a:lnTo>
                  <a:lnTo>
                    <a:pt x="4953" y="4219"/>
                  </a:lnTo>
                  <a:close/>
                  <a:moveTo>
                    <a:pt x="807" y="8767"/>
                  </a:moveTo>
                  <a:lnTo>
                    <a:pt x="807" y="8841"/>
                  </a:lnTo>
                  <a:lnTo>
                    <a:pt x="844" y="8914"/>
                  </a:lnTo>
                  <a:lnTo>
                    <a:pt x="918" y="8951"/>
                  </a:lnTo>
                  <a:lnTo>
                    <a:pt x="1138" y="8951"/>
                  </a:lnTo>
                  <a:lnTo>
                    <a:pt x="1211" y="8987"/>
                  </a:lnTo>
                  <a:lnTo>
                    <a:pt x="1321" y="8987"/>
                  </a:lnTo>
                  <a:lnTo>
                    <a:pt x="1321" y="9061"/>
                  </a:lnTo>
                  <a:lnTo>
                    <a:pt x="1321" y="9097"/>
                  </a:lnTo>
                  <a:lnTo>
                    <a:pt x="1248" y="9171"/>
                  </a:lnTo>
                  <a:lnTo>
                    <a:pt x="1174" y="9207"/>
                  </a:lnTo>
                  <a:lnTo>
                    <a:pt x="954" y="9244"/>
                  </a:lnTo>
                  <a:lnTo>
                    <a:pt x="844" y="9207"/>
                  </a:lnTo>
                  <a:lnTo>
                    <a:pt x="697" y="9134"/>
                  </a:lnTo>
                  <a:lnTo>
                    <a:pt x="587" y="9061"/>
                  </a:lnTo>
                  <a:lnTo>
                    <a:pt x="551" y="8951"/>
                  </a:lnTo>
                  <a:lnTo>
                    <a:pt x="661" y="8841"/>
                  </a:lnTo>
                  <a:lnTo>
                    <a:pt x="807" y="8767"/>
                  </a:lnTo>
                  <a:close/>
                  <a:moveTo>
                    <a:pt x="8511" y="8657"/>
                  </a:moveTo>
                  <a:lnTo>
                    <a:pt x="8621" y="8694"/>
                  </a:lnTo>
                  <a:lnTo>
                    <a:pt x="8731" y="8731"/>
                  </a:lnTo>
                  <a:lnTo>
                    <a:pt x="8841" y="8804"/>
                  </a:lnTo>
                  <a:lnTo>
                    <a:pt x="8951" y="8877"/>
                  </a:lnTo>
                  <a:lnTo>
                    <a:pt x="8987" y="8987"/>
                  </a:lnTo>
                  <a:lnTo>
                    <a:pt x="9024" y="9097"/>
                  </a:lnTo>
                  <a:lnTo>
                    <a:pt x="9024" y="9134"/>
                  </a:lnTo>
                  <a:lnTo>
                    <a:pt x="8987" y="9134"/>
                  </a:lnTo>
                  <a:lnTo>
                    <a:pt x="8877" y="9097"/>
                  </a:lnTo>
                  <a:lnTo>
                    <a:pt x="8804" y="9134"/>
                  </a:lnTo>
                  <a:lnTo>
                    <a:pt x="8731" y="9171"/>
                  </a:lnTo>
                  <a:lnTo>
                    <a:pt x="8621" y="9281"/>
                  </a:lnTo>
                  <a:lnTo>
                    <a:pt x="8474" y="9354"/>
                  </a:lnTo>
                  <a:lnTo>
                    <a:pt x="8327" y="9318"/>
                  </a:lnTo>
                  <a:lnTo>
                    <a:pt x="8254" y="9244"/>
                  </a:lnTo>
                  <a:lnTo>
                    <a:pt x="8217" y="9171"/>
                  </a:lnTo>
                  <a:lnTo>
                    <a:pt x="8217" y="9024"/>
                  </a:lnTo>
                  <a:lnTo>
                    <a:pt x="8254" y="8841"/>
                  </a:lnTo>
                  <a:lnTo>
                    <a:pt x="8254" y="8694"/>
                  </a:lnTo>
                  <a:lnTo>
                    <a:pt x="8511" y="8657"/>
                  </a:lnTo>
                  <a:close/>
                  <a:moveTo>
                    <a:pt x="5026" y="9501"/>
                  </a:moveTo>
                  <a:lnTo>
                    <a:pt x="5063" y="9574"/>
                  </a:lnTo>
                  <a:lnTo>
                    <a:pt x="4989" y="9538"/>
                  </a:lnTo>
                  <a:lnTo>
                    <a:pt x="5026" y="9501"/>
                  </a:lnTo>
                  <a:close/>
                  <a:moveTo>
                    <a:pt x="4696" y="9868"/>
                  </a:moveTo>
                  <a:lnTo>
                    <a:pt x="4953" y="9941"/>
                  </a:lnTo>
                  <a:lnTo>
                    <a:pt x="4916" y="10014"/>
                  </a:lnTo>
                  <a:lnTo>
                    <a:pt x="4879" y="10271"/>
                  </a:lnTo>
                  <a:lnTo>
                    <a:pt x="4842" y="10308"/>
                  </a:lnTo>
                  <a:lnTo>
                    <a:pt x="4549" y="10308"/>
                  </a:lnTo>
                  <a:lnTo>
                    <a:pt x="4439" y="10235"/>
                  </a:lnTo>
                  <a:lnTo>
                    <a:pt x="4329" y="10125"/>
                  </a:lnTo>
                  <a:lnTo>
                    <a:pt x="4292" y="10051"/>
                  </a:lnTo>
                  <a:lnTo>
                    <a:pt x="4256" y="9941"/>
                  </a:lnTo>
                  <a:lnTo>
                    <a:pt x="4329" y="9904"/>
                  </a:lnTo>
                  <a:lnTo>
                    <a:pt x="4439" y="9868"/>
                  </a:lnTo>
                  <a:close/>
                  <a:moveTo>
                    <a:pt x="4806" y="0"/>
                  </a:moveTo>
                  <a:lnTo>
                    <a:pt x="4622" y="37"/>
                  </a:lnTo>
                  <a:lnTo>
                    <a:pt x="4476" y="110"/>
                  </a:lnTo>
                  <a:lnTo>
                    <a:pt x="4292" y="147"/>
                  </a:lnTo>
                  <a:lnTo>
                    <a:pt x="4146" y="257"/>
                  </a:lnTo>
                  <a:lnTo>
                    <a:pt x="3999" y="367"/>
                  </a:lnTo>
                  <a:lnTo>
                    <a:pt x="3889" y="477"/>
                  </a:lnTo>
                  <a:lnTo>
                    <a:pt x="3779" y="624"/>
                  </a:lnTo>
                  <a:lnTo>
                    <a:pt x="3705" y="807"/>
                  </a:lnTo>
                  <a:lnTo>
                    <a:pt x="3669" y="954"/>
                  </a:lnTo>
                  <a:lnTo>
                    <a:pt x="3669" y="1138"/>
                  </a:lnTo>
                  <a:lnTo>
                    <a:pt x="3705" y="1321"/>
                  </a:lnTo>
                  <a:lnTo>
                    <a:pt x="3815" y="1578"/>
                  </a:lnTo>
                  <a:lnTo>
                    <a:pt x="3999" y="1761"/>
                  </a:lnTo>
                  <a:lnTo>
                    <a:pt x="4182" y="1871"/>
                  </a:lnTo>
                  <a:lnTo>
                    <a:pt x="4402" y="1945"/>
                  </a:lnTo>
                  <a:lnTo>
                    <a:pt x="4366" y="2055"/>
                  </a:lnTo>
                  <a:lnTo>
                    <a:pt x="4329" y="2165"/>
                  </a:lnTo>
                  <a:lnTo>
                    <a:pt x="4329" y="2531"/>
                  </a:lnTo>
                  <a:lnTo>
                    <a:pt x="4329" y="2898"/>
                  </a:lnTo>
                  <a:lnTo>
                    <a:pt x="4329" y="3522"/>
                  </a:lnTo>
                  <a:lnTo>
                    <a:pt x="4329" y="3669"/>
                  </a:lnTo>
                  <a:lnTo>
                    <a:pt x="4366" y="3779"/>
                  </a:lnTo>
                  <a:lnTo>
                    <a:pt x="4072" y="3925"/>
                  </a:lnTo>
                  <a:lnTo>
                    <a:pt x="3815" y="4109"/>
                  </a:lnTo>
                  <a:lnTo>
                    <a:pt x="3742" y="4182"/>
                  </a:lnTo>
                  <a:lnTo>
                    <a:pt x="3742" y="4255"/>
                  </a:lnTo>
                  <a:lnTo>
                    <a:pt x="3522" y="4402"/>
                  </a:lnTo>
                  <a:lnTo>
                    <a:pt x="3339" y="4549"/>
                  </a:lnTo>
                  <a:lnTo>
                    <a:pt x="3155" y="4696"/>
                  </a:lnTo>
                  <a:lnTo>
                    <a:pt x="3008" y="4879"/>
                  </a:lnTo>
                  <a:lnTo>
                    <a:pt x="2862" y="5062"/>
                  </a:lnTo>
                  <a:lnTo>
                    <a:pt x="2752" y="5283"/>
                  </a:lnTo>
                  <a:lnTo>
                    <a:pt x="2678" y="5503"/>
                  </a:lnTo>
                  <a:lnTo>
                    <a:pt x="2642" y="5686"/>
                  </a:lnTo>
                  <a:lnTo>
                    <a:pt x="2642" y="5906"/>
                  </a:lnTo>
                  <a:lnTo>
                    <a:pt x="2678" y="6126"/>
                  </a:lnTo>
                  <a:lnTo>
                    <a:pt x="2752" y="6346"/>
                  </a:lnTo>
                  <a:lnTo>
                    <a:pt x="2825" y="6566"/>
                  </a:lnTo>
                  <a:lnTo>
                    <a:pt x="2898" y="6676"/>
                  </a:lnTo>
                  <a:lnTo>
                    <a:pt x="2421" y="7080"/>
                  </a:lnTo>
                  <a:lnTo>
                    <a:pt x="1908" y="7447"/>
                  </a:lnTo>
                  <a:lnTo>
                    <a:pt x="1431" y="7850"/>
                  </a:lnTo>
                  <a:lnTo>
                    <a:pt x="1211" y="8070"/>
                  </a:lnTo>
                  <a:lnTo>
                    <a:pt x="991" y="8327"/>
                  </a:lnTo>
                  <a:lnTo>
                    <a:pt x="771" y="8364"/>
                  </a:lnTo>
                  <a:lnTo>
                    <a:pt x="624" y="8327"/>
                  </a:lnTo>
                  <a:lnTo>
                    <a:pt x="477" y="8327"/>
                  </a:lnTo>
                  <a:lnTo>
                    <a:pt x="367" y="8364"/>
                  </a:lnTo>
                  <a:lnTo>
                    <a:pt x="257" y="8437"/>
                  </a:lnTo>
                  <a:lnTo>
                    <a:pt x="184" y="8511"/>
                  </a:lnTo>
                  <a:lnTo>
                    <a:pt x="111" y="8584"/>
                  </a:lnTo>
                  <a:lnTo>
                    <a:pt x="37" y="8804"/>
                  </a:lnTo>
                  <a:lnTo>
                    <a:pt x="0" y="9061"/>
                  </a:lnTo>
                  <a:lnTo>
                    <a:pt x="0" y="9318"/>
                  </a:lnTo>
                  <a:lnTo>
                    <a:pt x="74" y="9538"/>
                  </a:lnTo>
                  <a:lnTo>
                    <a:pt x="257" y="9684"/>
                  </a:lnTo>
                  <a:lnTo>
                    <a:pt x="477" y="9831"/>
                  </a:lnTo>
                  <a:lnTo>
                    <a:pt x="697" y="9904"/>
                  </a:lnTo>
                  <a:lnTo>
                    <a:pt x="954" y="9941"/>
                  </a:lnTo>
                  <a:lnTo>
                    <a:pt x="1174" y="9904"/>
                  </a:lnTo>
                  <a:lnTo>
                    <a:pt x="1431" y="9868"/>
                  </a:lnTo>
                  <a:lnTo>
                    <a:pt x="1651" y="9794"/>
                  </a:lnTo>
                  <a:lnTo>
                    <a:pt x="1798" y="9648"/>
                  </a:lnTo>
                  <a:lnTo>
                    <a:pt x="1908" y="9574"/>
                  </a:lnTo>
                  <a:lnTo>
                    <a:pt x="1945" y="9464"/>
                  </a:lnTo>
                  <a:lnTo>
                    <a:pt x="1981" y="9354"/>
                  </a:lnTo>
                  <a:lnTo>
                    <a:pt x="1981" y="9207"/>
                  </a:lnTo>
                  <a:lnTo>
                    <a:pt x="1908" y="8987"/>
                  </a:lnTo>
                  <a:lnTo>
                    <a:pt x="1798" y="8767"/>
                  </a:lnTo>
                  <a:lnTo>
                    <a:pt x="1651" y="8584"/>
                  </a:lnTo>
                  <a:lnTo>
                    <a:pt x="1431" y="8437"/>
                  </a:lnTo>
                  <a:lnTo>
                    <a:pt x="1394" y="8437"/>
                  </a:lnTo>
                  <a:lnTo>
                    <a:pt x="1578" y="8254"/>
                  </a:lnTo>
                  <a:lnTo>
                    <a:pt x="1761" y="8070"/>
                  </a:lnTo>
                  <a:lnTo>
                    <a:pt x="2165" y="7777"/>
                  </a:lnTo>
                  <a:lnTo>
                    <a:pt x="2421" y="7557"/>
                  </a:lnTo>
                  <a:lnTo>
                    <a:pt x="2642" y="7337"/>
                  </a:lnTo>
                  <a:lnTo>
                    <a:pt x="2862" y="7080"/>
                  </a:lnTo>
                  <a:lnTo>
                    <a:pt x="3008" y="6786"/>
                  </a:lnTo>
                  <a:lnTo>
                    <a:pt x="3118" y="6897"/>
                  </a:lnTo>
                  <a:lnTo>
                    <a:pt x="3302" y="7043"/>
                  </a:lnTo>
                  <a:lnTo>
                    <a:pt x="3632" y="7227"/>
                  </a:lnTo>
                  <a:lnTo>
                    <a:pt x="3999" y="7337"/>
                  </a:lnTo>
                  <a:lnTo>
                    <a:pt x="4366" y="7410"/>
                  </a:lnTo>
                  <a:lnTo>
                    <a:pt x="4439" y="7410"/>
                  </a:lnTo>
                  <a:lnTo>
                    <a:pt x="4402" y="7887"/>
                  </a:lnTo>
                  <a:lnTo>
                    <a:pt x="4402" y="8364"/>
                  </a:lnTo>
                  <a:lnTo>
                    <a:pt x="4439" y="9318"/>
                  </a:lnTo>
                  <a:lnTo>
                    <a:pt x="4256" y="9391"/>
                  </a:lnTo>
                  <a:lnTo>
                    <a:pt x="4109" y="9464"/>
                  </a:lnTo>
                  <a:lnTo>
                    <a:pt x="3999" y="9574"/>
                  </a:lnTo>
                  <a:lnTo>
                    <a:pt x="3925" y="9684"/>
                  </a:lnTo>
                  <a:lnTo>
                    <a:pt x="3889" y="9794"/>
                  </a:lnTo>
                  <a:lnTo>
                    <a:pt x="3852" y="9941"/>
                  </a:lnTo>
                  <a:lnTo>
                    <a:pt x="3815" y="10125"/>
                  </a:lnTo>
                  <a:lnTo>
                    <a:pt x="3852" y="10271"/>
                  </a:lnTo>
                  <a:lnTo>
                    <a:pt x="3925" y="10565"/>
                  </a:lnTo>
                  <a:lnTo>
                    <a:pt x="4072" y="10821"/>
                  </a:lnTo>
                  <a:lnTo>
                    <a:pt x="4182" y="10895"/>
                  </a:lnTo>
                  <a:lnTo>
                    <a:pt x="4329" y="10968"/>
                  </a:lnTo>
                  <a:lnTo>
                    <a:pt x="4439" y="11042"/>
                  </a:lnTo>
                  <a:lnTo>
                    <a:pt x="4586" y="11078"/>
                  </a:lnTo>
                  <a:lnTo>
                    <a:pt x="4879" y="11078"/>
                  </a:lnTo>
                  <a:lnTo>
                    <a:pt x="5173" y="11005"/>
                  </a:lnTo>
                  <a:lnTo>
                    <a:pt x="5283" y="10932"/>
                  </a:lnTo>
                  <a:lnTo>
                    <a:pt x="5393" y="10821"/>
                  </a:lnTo>
                  <a:lnTo>
                    <a:pt x="5466" y="10711"/>
                  </a:lnTo>
                  <a:lnTo>
                    <a:pt x="5503" y="10601"/>
                  </a:lnTo>
                  <a:lnTo>
                    <a:pt x="5576" y="10308"/>
                  </a:lnTo>
                  <a:lnTo>
                    <a:pt x="5539" y="10051"/>
                  </a:lnTo>
                  <a:lnTo>
                    <a:pt x="5503" y="9904"/>
                  </a:lnTo>
                  <a:lnTo>
                    <a:pt x="5393" y="9794"/>
                  </a:lnTo>
                  <a:lnTo>
                    <a:pt x="5319" y="9684"/>
                  </a:lnTo>
                  <a:lnTo>
                    <a:pt x="5173" y="9611"/>
                  </a:lnTo>
                  <a:lnTo>
                    <a:pt x="5136" y="9428"/>
                  </a:lnTo>
                  <a:lnTo>
                    <a:pt x="5099" y="9354"/>
                  </a:lnTo>
                  <a:lnTo>
                    <a:pt x="4842" y="9354"/>
                  </a:lnTo>
                  <a:lnTo>
                    <a:pt x="4806" y="8474"/>
                  </a:lnTo>
                  <a:lnTo>
                    <a:pt x="4806" y="7960"/>
                  </a:lnTo>
                  <a:lnTo>
                    <a:pt x="4769" y="7447"/>
                  </a:lnTo>
                  <a:lnTo>
                    <a:pt x="5136" y="7410"/>
                  </a:lnTo>
                  <a:lnTo>
                    <a:pt x="5503" y="7300"/>
                  </a:lnTo>
                  <a:lnTo>
                    <a:pt x="5833" y="7117"/>
                  </a:lnTo>
                  <a:lnTo>
                    <a:pt x="6126" y="6860"/>
                  </a:lnTo>
                  <a:lnTo>
                    <a:pt x="6200" y="6786"/>
                  </a:lnTo>
                  <a:lnTo>
                    <a:pt x="6310" y="6933"/>
                  </a:lnTo>
                  <a:lnTo>
                    <a:pt x="6493" y="7080"/>
                  </a:lnTo>
                  <a:lnTo>
                    <a:pt x="6677" y="7190"/>
                  </a:lnTo>
                  <a:lnTo>
                    <a:pt x="6860" y="7300"/>
                  </a:lnTo>
                  <a:lnTo>
                    <a:pt x="7043" y="7630"/>
                  </a:lnTo>
                  <a:lnTo>
                    <a:pt x="7263" y="7997"/>
                  </a:lnTo>
                  <a:lnTo>
                    <a:pt x="7557" y="8437"/>
                  </a:lnTo>
                  <a:lnTo>
                    <a:pt x="7667" y="8584"/>
                  </a:lnTo>
                  <a:lnTo>
                    <a:pt x="7557" y="8767"/>
                  </a:lnTo>
                  <a:lnTo>
                    <a:pt x="7484" y="8951"/>
                  </a:lnTo>
                  <a:lnTo>
                    <a:pt x="7447" y="9097"/>
                  </a:lnTo>
                  <a:lnTo>
                    <a:pt x="7447" y="9281"/>
                  </a:lnTo>
                  <a:lnTo>
                    <a:pt x="7484" y="9428"/>
                  </a:lnTo>
                  <a:lnTo>
                    <a:pt x="7520" y="9611"/>
                  </a:lnTo>
                  <a:lnTo>
                    <a:pt x="7594" y="9758"/>
                  </a:lnTo>
                  <a:lnTo>
                    <a:pt x="7704" y="9904"/>
                  </a:lnTo>
                  <a:lnTo>
                    <a:pt x="7850" y="10014"/>
                  </a:lnTo>
                  <a:lnTo>
                    <a:pt x="7960" y="10125"/>
                  </a:lnTo>
                  <a:lnTo>
                    <a:pt x="8107" y="10161"/>
                  </a:lnTo>
                  <a:lnTo>
                    <a:pt x="8254" y="10198"/>
                  </a:lnTo>
                  <a:lnTo>
                    <a:pt x="8547" y="10198"/>
                  </a:lnTo>
                  <a:lnTo>
                    <a:pt x="8694" y="10125"/>
                  </a:lnTo>
                  <a:lnTo>
                    <a:pt x="8877" y="10051"/>
                  </a:lnTo>
                  <a:lnTo>
                    <a:pt x="9098" y="9831"/>
                  </a:lnTo>
                  <a:lnTo>
                    <a:pt x="9281" y="9538"/>
                  </a:lnTo>
                  <a:lnTo>
                    <a:pt x="9354" y="9391"/>
                  </a:lnTo>
                  <a:lnTo>
                    <a:pt x="9391" y="9244"/>
                  </a:lnTo>
                  <a:lnTo>
                    <a:pt x="9391" y="9061"/>
                  </a:lnTo>
                  <a:lnTo>
                    <a:pt x="9391" y="8914"/>
                  </a:lnTo>
                  <a:lnTo>
                    <a:pt x="9318" y="8767"/>
                  </a:lnTo>
                  <a:lnTo>
                    <a:pt x="9244" y="8621"/>
                  </a:lnTo>
                  <a:lnTo>
                    <a:pt x="9134" y="8511"/>
                  </a:lnTo>
                  <a:lnTo>
                    <a:pt x="8987" y="8437"/>
                  </a:lnTo>
                  <a:lnTo>
                    <a:pt x="8841" y="8364"/>
                  </a:lnTo>
                  <a:lnTo>
                    <a:pt x="8694" y="8327"/>
                  </a:lnTo>
                  <a:lnTo>
                    <a:pt x="8364" y="8290"/>
                  </a:lnTo>
                  <a:lnTo>
                    <a:pt x="8180" y="8290"/>
                  </a:lnTo>
                  <a:lnTo>
                    <a:pt x="7997" y="8364"/>
                  </a:lnTo>
                  <a:lnTo>
                    <a:pt x="7924" y="8217"/>
                  </a:lnTo>
                  <a:lnTo>
                    <a:pt x="7814" y="8070"/>
                  </a:lnTo>
                  <a:lnTo>
                    <a:pt x="7557" y="7667"/>
                  </a:lnTo>
                  <a:lnTo>
                    <a:pt x="7300" y="7300"/>
                  </a:lnTo>
                  <a:lnTo>
                    <a:pt x="7227" y="7153"/>
                  </a:lnTo>
                  <a:lnTo>
                    <a:pt x="7153" y="7007"/>
                  </a:lnTo>
                  <a:lnTo>
                    <a:pt x="7043" y="6933"/>
                  </a:lnTo>
                  <a:lnTo>
                    <a:pt x="6897" y="6897"/>
                  </a:lnTo>
                  <a:lnTo>
                    <a:pt x="6640" y="6750"/>
                  </a:lnTo>
                  <a:lnTo>
                    <a:pt x="6346" y="6530"/>
                  </a:lnTo>
                  <a:lnTo>
                    <a:pt x="6530" y="6236"/>
                  </a:lnTo>
                  <a:lnTo>
                    <a:pt x="6603" y="5869"/>
                  </a:lnTo>
                  <a:lnTo>
                    <a:pt x="6603" y="5503"/>
                  </a:lnTo>
                  <a:lnTo>
                    <a:pt x="6567" y="5173"/>
                  </a:lnTo>
                  <a:lnTo>
                    <a:pt x="6456" y="4842"/>
                  </a:lnTo>
                  <a:lnTo>
                    <a:pt x="6310" y="4586"/>
                  </a:lnTo>
                  <a:lnTo>
                    <a:pt x="6126" y="4329"/>
                  </a:lnTo>
                  <a:lnTo>
                    <a:pt x="5870" y="4109"/>
                  </a:lnTo>
                  <a:lnTo>
                    <a:pt x="5613" y="3962"/>
                  </a:lnTo>
                  <a:lnTo>
                    <a:pt x="5356" y="3815"/>
                  </a:lnTo>
                  <a:lnTo>
                    <a:pt x="5026" y="3742"/>
                  </a:lnTo>
                  <a:lnTo>
                    <a:pt x="4732" y="3742"/>
                  </a:lnTo>
                  <a:lnTo>
                    <a:pt x="4732" y="3522"/>
                  </a:lnTo>
                  <a:lnTo>
                    <a:pt x="4696" y="2678"/>
                  </a:lnTo>
                  <a:lnTo>
                    <a:pt x="4732" y="2385"/>
                  </a:lnTo>
                  <a:lnTo>
                    <a:pt x="4696" y="2165"/>
                  </a:lnTo>
                  <a:lnTo>
                    <a:pt x="4659" y="1981"/>
                  </a:lnTo>
                  <a:lnTo>
                    <a:pt x="4842" y="1945"/>
                  </a:lnTo>
                  <a:lnTo>
                    <a:pt x="5063" y="1871"/>
                  </a:lnTo>
                  <a:lnTo>
                    <a:pt x="5246" y="1761"/>
                  </a:lnTo>
                  <a:lnTo>
                    <a:pt x="5393" y="1651"/>
                  </a:lnTo>
                  <a:lnTo>
                    <a:pt x="5539" y="1468"/>
                  </a:lnTo>
                  <a:lnTo>
                    <a:pt x="5613" y="1284"/>
                  </a:lnTo>
                  <a:lnTo>
                    <a:pt x="5686" y="1101"/>
                  </a:lnTo>
                  <a:lnTo>
                    <a:pt x="5686" y="844"/>
                  </a:lnTo>
                  <a:lnTo>
                    <a:pt x="5613" y="624"/>
                  </a:lnTo>
                  <a:lnTo>
                    <a:pt x="5503" y="404"/>
                  </a:lnTo>
                  <a:lnTo>
                    <a:pt x="5466" y="257"/>
                  </a:lnTo>
                  <a:lnTo>
                    <a:pt x="5429" y="184"/>
                  </a:lnTo>
                  <a:lnTo>
                    <a:pt x="5356" y="147"/>
                  </a:lnTo>
                  <a:lnTo>
                    <a:pt x="5209" y="147"/>
                  </a:lnTo>
                  <a:lnTo>
                    <a:pt x="5063" y="110"/>
                  </a:lnTo>
                  <a:lnTo>
                    <a:pt x="4989" y="37"/>
                  </a:lnTo>
                  <a:lnTo>
                    <a:pt x="480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5" name="Google Shape;305;p5"/>
            <p:cNvSpPr/>
            <p:nvPr/>
          </p:nvSpPr>
          <p:spPr>
            <a:xfrm>
              <a:off x="6618875" y="2550725"/>
              <a:ext cx="408125" cy="156850"/>
            </a:xfrm>
            <a:custGeom>
              <a:avLst/>
              <a:gdLst/>
              <a:ahLst/>
              <a:cxnLst/>
              <a:rect l="l" t="t" r="r" b="b"/>
              <a:pathLst>
                <a:path w="16325" h="6274" extrusionOk="0">
                  <a:moveTo>
                    <a:pt x="14710" y="1"/>
                  </a:moveTo>
                  <a:lnTo>
                    <a:pt x="14527" y="74"/>
                  </a:lnTo>
                  <a:lnTo>
                    <a:pt x="14380" y="147"/>
                  </a:lnTo>
                  <a:lnTo>
                    <a:pt x="14270" y="221"/>
                  </a:lnTo>
                  <a:lnTo>
                    <a:pt x="14270" y="257"/>
                  </a:lnTo>
                  <a:lnTo>
                    <a:pt x="14197" y="221"/>
                  </a:lnTo>
                  <a:lnTo>
                    <a:pt x="14087" y="221"/>
                  </a:lnTo>
                  <a:lnTo>
                    <a:pt x="14013" y="294"/>
                  </a:lnTo>
                  <a:lnTo>
                    <a:pt x="13977" y="331"/>
                  </a:lnTo>
                  <a:lnTo>
                    <a:pt x="13977" y="441"/>
                  </a:lnTo>
                  <a:lnTo>
                    <a:pt x="14013" y="551"/>
                  </a:lnTo>
                  <a:lnTo>
                    <a:pt x="14050" y="587"/>
                  </a:lnTo>
                  <a:lnTo>
                    <a:pt x="14123" y="624"/>
                  </a:lnTo>
                  <a:lnTo>
                    <a:pt x="14343" y="624"/>
                  </a:lnTo>
                  <a:lnTo>
                    <a:pt x="14527" y="551"/>
                  </a:lnTo>
                  <a:lnTo>
                    <a:pt x="14710" y="477"/>
                  </a:lnTo>
                  <a:lnTo>
                    <a:pt x="14894" y="441"/>
                  </a:lnTo>
                  <a:lnTo>
                    <a:pt x="14967" y="477"/>
                  </a:lnTo>
                  <a:lnTo>
                    <a:pt x="15004" y="514"/>
                  </a:lnTo>
                  <a:lnTo>
                    <a:pt x="14967" y="587"/>
                  </a:lnTo>
                  <a:lnTo>
                    <a:pt x="14930" y="661"/>
                  </a:lnTo>
                  <a:lnTo>
                    <a:pt x="14747" y="881"/>
                  </a:lnTo>
                  <a:lnTo>
                    <a:pt x="14123" y="1725"/>
                  </a:lnTo>
                  <a:lnTo>
                    <a:pt x="14123" y="1798"/>
                  </a:lnTo>
                  <a:lnTo>
                    <a:pt x="14087" y="1871"/>
                  </a:lnTo>
                  <a:lnTo>
                    <a:pt x="14123" y="1981"/>
                  </a:lnTo>
                  <a:lnTo>
                    <a:pt x="14233" y="2055"/>
                  </a:lnTo>
                  <a:lnTo>
                    <a:pt x="14343" y="2091"/>
                  </a:lnTo>
                  <a:lnTo>
                    <a:pt x="14820" y="2091"/>
                  </a:lnTo>
                  <a:lnTo>
                    <a:pt x="15260" y="2055"/>
                  </a:lnTo>
                  <a:lnTo>
                    <a:pt x="15774" y="1945"/>
                  </a:lnTo>
                  <a:lnTo>
                    <a:pt x="16031" y="1871"/>
                  </a:lnTo>
                  <a:lnTo>
                    <a:pt x="16251" y="1761"/>
                  </a:lnTo>
                  <a:lnTo>
                    <a:pt x="16324" y="1651"/>
                  </a:lnTo>
                  <a:lnTo>
                    <a:pt x="16324" y="1541"/>
                  </a:lnTo>
                  <a:lnTo>
                    <a:pt x="16288" y="1468"/>
                  </a:lnTo>
                  <a:lnTo>
                    <a:pt x="16214" y="1431"/>
                  </a:lnTo>
                  <a:lnTo>
                    <a:pt x="16141" y="1394"/>
                  </a:lnTo>
                  <a:lnTo>
                    <a:pt x="15957" y="1431"/>
                  </a:lnTo>
                  <a:lnTo>
                    <a:pt x="15774" y="1468"/>
                  </a:lnTo>
                  <a:lnTo>
                    <a:pt x="15370" y="1541"/>
                  </a:lnTo>
                  <a:lnTo>
                    <a:pt x="14820" y="1615"/>
                  </a:lnTo>
                  <a:lnTo>
                    <a:pt x="14820" y="1615"/>
                  </a:lnTo>
                  <a:lnTo>
                    <a:pt x="15260" y="1028"/>
                  </a:lnTo>
                  <a:lnTo>
                    <a:pt x="15370" y="844"/>
                  </a:lnTo>
                  <a:lnTo>
                    <a:pt x="15481" y="698"/>
                  </a:lnTo>
                  <a:lnTo>
                    <a:pt x="15517" y="477"/>
                  </a:lnTo>
                  <a:lnTo>
                    <a:pt x="15517" y="404"/>
                  </a:lnTo>
                  <a:lnTo>
                    <a:pt x="15481" y="294"/>
                  </a:lnTo>
                  <a:lnTo>
                    <a:pt x="15370" y="184"/>
                  </a:lnTo>
                  <a:lnTo>
                    <a:pt x="15224" y="74"/>
                  </a:lnTo>
                  <a:lnTo>
                    <a:pt x="15077" y="37"/>
                  </a:lnTo>
                  <a:lnTo>
                    <a:pt x="14894" y="1"/>
                  </a:lnTo>
                  <a:close/>
                  <a:moveTo>
                    <a:pt x="6604" y="2788"/>
                  </a:moveTo>
                  <a:lnTo>
                    <a:pt x="6163" y="2898"/>
                  </a:lnTo>
                  <a:lnTo>
                    <a:pt x="5576" y="2972"/>
                  </a:lnTo>
                  <a:lnTo>
                    <a:pt x="5283" y="3045"/>
                  </a:lnTo>
                  <a:lnTo>
                    <a:pt x="4990" y="3118"/>
                  </a:lnTo>
                  <a:lnTo>
                    <a:pt x="4953" y="3155"/>
                  </a:lnTo>
                  <a:lnTo>
                    <a:pt x="4880" y="3229"/>
                  </a:lnTo>
                  <a:lnTo>
                    <a:pt x="4880" y="3302"/>
                  </a:lnTo>
                  <a:lnTo>
                    <a:pt x="4880" y="3339"/>
                  </a:lnTo>
                  <a:lnTo>
                    <a:pt x="4880" y="3412"/>
                  </a:lnTo>
                  <a:lnTo>
                    <a:pt x="4916" y="3485"/>
                  </a:lnTo>
                  <a:lnTo>
                    <a:pt x="4990" y="3522"/>
                  </a:lnTo>
                  <a:lnTo>
                    <a:pt x="5063" y="3522"/>
                  </a:lnTo>
                  <a:lnTo>
                    <a:pt x="5613" y="3485"/>
                  </a:lnTo>
                  <a:lnTo>
                    <a:pt x="6163" y="3412"/>
                  </a:lnTo>
                  <a:lnTo>
                    <a:pt x="6640" y="3339"/>
                  </a:lnTo>
                  <a:lnTo>
                    <a:pt x="6860" y="3265"/>
                  </a:lnTo>
                  <a:lnTo>
                    <a:pt x="6970" y="3192"/>
                  </a:lnTo>
                  <a:lnTo>
                    <a:pt x="7044" y="3118"/>
                  </a:lnTo>
                  <a:lnTo>
                    <a:pt x="7044" y="3008"/>
                  </a:lnTo>
                  <a:lnTo>
                    <a:pt x="7044" y="2972"/>
                  </a:lnTo>
                  <a:lnTo>
                    <a:pt x="7007" y="2898"/>
                  </a:lnTo>
                  <a:lnTo>
                    <a:pt x="6897" y="2862"/>
                  </a:lnTo>
                  <a:lnTo>
                    <a:pt x="6824" y="2825"/>
                  </a:lnTo>
                  <a:lnTo>
                    <a:pt x="6604" y="2788"/>
                  </a:lnTo>
                  <a:close/>
                  <a:moveTo>
                    <a:pt x="13500" y="1945"/>
                  </a:moveTo>
                  <a:lnTo>
                    <a:pt x="13280" y="1981"/>
                  </a:lnTo>
                  <a:lnTo>
                    <a:pt x="13060" y="2018"/>
                  </a:lnTo>
                  <a:lnTo>
                    <a:pt x="12876" y="2055"/>
                  </a:lnTo>
                  <a:lnTo>
                    <a:pt x="12693" y="2201"/>
                  </a:lnTo>
                  <a:lnTo>
                    <a:pt x="12546" y="2275"/>
                  </a:lnTo>
                  <a:lnTo>
                    <a:pt x="12436" y="2422"/>
                  </a:lnTo>
                  <a:lnTo>
                    <a:pt x="12289" y="2678"/>
                  </a:lnTo>
                  <a:lnTo>
                    <a:pt x="12179" y="3008"/>
                  </a:lnTo>
                  <a:lnTo>
                    <a:pt x="12179" y="3339"/>
                  </a:lnTo>
                  <a:lnTo>
                    <a:pt x="12179" y="3522"/>
                  </a:lnTo>
                  <a:lnTo>
                    <a:pt x="12216" y="3669"/>
                  </a:lnTo>
                  <a:lnTo>
                    <a:pt x="12289" y="3815"/>
                  </a:lnTo>
                  <a:lnTo>
                    <a:pt x="12363" y="3962"/>
                  </a:lnTo>
                  <a:lnTo>
                    <a:pt x="12473" y="4109"/>
                  </a:lnTo>
                  <a:lnTo>
                    <a:pt x="12583" y="4219"/>
                  </a:lnTo>
                  <a:lnTo>
                    <a:pt x="12729" y="4292"/>
                  </a:lnTo>
                  <a:lnTo>
                    <a:pt x="12876" y="4366"/>
                  </a:lnTo>
                  <a:lnTo>
                    <a:pt x="12986" y="4402"/>
                  </a:lnTo>
                  <a:lnTo>
                    <a:pt x="13096" y="4402"/>
                  </a:lnTo>
                  <a:lnTo>
                    <a:pt x="13353" y="4329"/>
                  </a:lnTo>
                  <a:lnTo>
                    <a:pt x="13757" y="4146"/>
                  </a:lnTo>
                  <a:lnTo>
                    <a:pt x="14197" y="3999"/>
                  </a:lnTo>
                  <a:lnTo>
                    <a:pt x="14417" y="3852"/>
                  </a:lnTo>
                  <a:lnTo>
                    <a:pt x="14564" y="3705"/>
                  </a:lnTo>
                  <a:lnTo>
                    <a:pt x="14600" y="3632"/>
                  </a:lnTo>
                  <a:lnTo>
                    <a:pt x="14564" y="3559"/>
                  </a:lnTo>
                  <a:lnTo>
                    <a:pt x="14527" y="3485"/>
                  </a:lnTo>
                  <a:lnTo>
                    <a:pt x="14453" y="3449"/>
                  </a:lnTo>
                  <a:lnTo>
                    <a:pt x="14343" y="3412"/>
                  </a:lnTo>
                  <a:lnTo>
                    <a:pt x="14197" y="3449"/>
                  </a:lnTo>
                  <a:lnTo>
                    <a:pt x="13940" y="3522"/>
                  </a:lnTo>
                  <a:lnTo>
                    <a:pt x="13426" y="3742"/>
                  </a:lnTo>
                  <a:lnTo>
                    <a:pt x="13280" y="3815"/>
                  </a:lnTo>
                  <a:lnTo>
                    <a:pt x="13133" y="3852"/>
                  </a:lnTo>
                  <a:lnTo>
                    <a:pt x="12986" y="3852"/>
                  </a:lnTo>
                  <a:lnTo>
                    <a:pt x="12839" y="3779"/>
                  </a:lnTo>
                  <a:lnTo>
                    <a:pt x="12766" y="3669"/>
                  </a:lnTo>
                  <a:lnTo>
                    <a:pt x="12729" y="3559"/>
                  </a:lnTo>
                  <a:lnTo>
                    <a:pt x="12656" y="3339"/>
                  </a:lnTo>
                  <a:lnTo>
                    <a:pt x="12656" y="3118"/>
                  </a:lnTo>
                  <a:lnTo>
                    <a:pt x="12729" y="2898"/>
                  </a:lnTo>
                  <a:lnTo>
                    <a:pt x="12839" y="2715"/>
                  </a:lnTo>
                  <a:lnTo>
                    <a:pt x="12986" y="2532"/>
                  </a:lnTo>
                  <a:lnTo>
                    <a:pt x="13133" y="2458"/>
                  </a:lnTo>
                  <a:lnTo>
                    <a:pt x="13280" y="2422"/>
                  </a:lnTo>
                  <a:lnTo>
                    <a:pt x="13610" y="2385"/>
                  </a:lnTo>
                  <a:lnTo>
                    <a:pt x="13940" y="2348"/>
                  </a:lnTo>
                  <a:lnTo>
                    <a:pt x="14307" y="2348"/>
                  </a:lnTo>
                  <a:lnTo>
                    <a:pt x="14307" y="2311"/>
                  </a:lnTo>
                  <a:lnTo>
                    <a:pt x="14307" y="2275"/>
                  </a:lnTo>
                  <a:lnTo>
                    <a:pt x="14307" y="2238"/>
                  </a:lnTo>
                  <a:lnTo>
                    <a:pt x="14123" y="2128"/>
                  </a:lnTo>
                  <a:lnTo>
                    <a:pt x="13903" y="2055"/>
                  </a:lnTo>
                  <a:lnTo>
                    <a:pt x="13720" y="1981"/>
                  </a:lnTo>
                  <a:lnTo>
                    <a:pt x="13500" y="1945"/>
                  </a:lnTo>
                  <a:close/>
                  <a:moveTo>
                    <a:pt x="6787" y="4182"/>
                  </a:moveTo>
                  <a:lnTo>
                    <a:pt x="6347" y="4292"/>
                  </a:lnTo>
                  <a:lnTo>
                    <a:pt x="5907" y="4366"/>
                  </a:lnTo>
                  <a:lnTo>
                    <a:pt x="5466" y="4439"/>
                  </a:lnTo>
                  <a:lnTo>
                    <a:pt x="5063" y="4549"/>
                  </a:lnTo>
                  <a:lnTo>
                    <a:pt x="4990" y="4622"/>
                  </a:lnTo>
                  <a:lnTo>
                    <a:pt x="4953" y="4696"/>
                  </a:lnTo>
                  <a:lnTo>
                    <a:pt x="4953" y="4806"/>
                  </a:lnTo>
                  <a:lnTo>
                    <a:pt x="5063" y="4843"/>
                  </a:lnTo>
                  <a:lnTo>
                    <a:pt x="5283" y="4879"/>
                  </a:lnTo>
                  <a:lnTo>
                    <a:pt x="5980" y="4879"/>
                  </a:lnTo>
                  <a:lnTo>
                    <a:pt x="6457" y="4769"/>
                  </a:lnTo>
                  <a:lnTo>
                    <a:pt x="6897" y="4659"/>
                  </a:lnTo>
                  <a:lnTo>
                    <a:pt x="6970" y="4622"/>
                  </a:lnTo>
                  <a:lnTo>
                    <a:pt x="7044" y="4586"/>
                  </a:lnTo>
                  <a:lnTo>
                    <a:pt x="7080" y="4512"/>
                  </a:lnTo>
                  <a:lnTo>
                    <a:pt x="7117" y="4439"/>
                  </a:lnTo>
                  <a:lnTo>
                    <a:pt x="7080" y="4292"/>
                  </a:lnTo>
                  <a:lnTo>
                    <a:pt x="7007" y="4219"/>
                  </a:lnTo>
                  <a:lnTo>
                    <a:pt x="6934" y="4182"/>
                  </a:lnTo>
                  <a:close/>
                  <a:moveTo>
                    <a:pt x="11079" y="2055"/>
                  </a:moveTo>
                  <a:lnTo>
                    <a:pt x="10785" y="2091"/>
                  </a:lnTo>
                  <a:lnTo>
                    <a:pt x="10565" y="2165"/>
                  </a:lnTo>
                  <a:lnTo>
                    <a:pt x="10382" y="2311"/>
                  </a:lnTo>
                  <a:lnTo>
                    <a:pt x="10235" y="2495"/>
                  </a:lnTo>
                  <a:lnTo>
                    <a:pt x="10198" y="2385"/>
                  </a:lnTo>
                  <a:lnTo>
                    <a:pt x="10088" y="2348"/>
                  </a:lnTo>
                  <a:lnTo>
                    <a:pt x="9942" y="2311"/>
                  </a:lnTo>
                  <a:lnTo>
                    <a:pt x="9611" y="2311"/>
                  </a:lnTo>
                  <a:lnTo>
                    <a:pt x="9501" y="2348"/>
                  </a:lnTo>
                  <a:lnTo>
                    <a:pt x="9208" y="2495"/>
                  </a:lnTo>
                  <a:lnTo>
                    <a:pt x="8988" y="2678"/>
                  </a:lnTo>
                  <a:lnTo>
                    <a:pt x="8951" y="2568"/>
                  </a:lnTo>
                  <a:lnTo>
                    <a:pt x="8915" y="2532"/>
                  </a:lnTo>
                  <a:lnTo>
                    <a:pt x="8878" y="2532"/>
                  </a:lnTo>
                  <a:lnTo>
                    <a:pt x="8804" y="2568"/>
                  </a:lnTo>
                  <a:lnTo>
                    <a:pt x="8731" y="2752"/>
                  </a:lnTo>
                  <a:lnTo>
                    <a:pt x="8658" y="2935"/>
                  </a:lnTo>
                  <a:lnTo>
                    <a:pt x="8621" y="3339"/>
                  </a:lnTo>
                  <a:lnTo>
                    <a:pt x="8584" y="3705"/>
                  </a:lnTo>
                  <a:lnTo>
                    <a:pt x="8621" y="4072"/>
                  </a:lnTo>
                  <a:lnTo>
                    <a:pt x="8694" y="4439"/>
                  </a:lnTo>
                  <a:lnTo>
                    <a:pt x="8768" y="4806"/>
                  </a:lnTo>
                  <a:lnTo>
                    <a:pt x="8804" y="4879"/>
                  </a:lnTo>
                  <a:lnTo>
                    <a:pt x="8878" y="4953"/>
                  </a:lnTo>
                  <a:lnTo>
                    <a:pt x="8951" y="4989"/>
                  </a:lnTo>
                  <a:lnTo>
                    <a:pt x="9061" y="4953"/>
                  </a:lnTo>
                  <a:lnTo>
                    <a:pt x="9135" y="4916"/>
                  </a:lnTo>
                  <a:lnTo>
                    <a:pt x="9208" y="4879"/>
                  </a:lnTo>
                  <a:lnTo>
                    <a:pt x="9245" y="4769"/>
                  </a:lnTo>
                  <a:lnTo>
                    <a:pt x="9208" y="4659"/>
                  </a:lnTo>
                  <a:lnTo>
                    <a:pt x="9135" y="4182"/>
                  </a:lnTo>
                  <a:lnTo>
                    <a:pt x="9098" y="3669"/>
                  </a:lnTo>
                  <a:lnTo>
                    <a:pt x="9135" y="3339"/>
                  </a:lnTo>
                  <a:lnTo>
                    <a:pt x="9208" y="3118"/>
                  </a:lnTo>
                  <a:lnTo>
                    <a:pt x="9391" y="2972"/>
                  </a:lnTo>
                  <a:lnTo>
                    <a:pt x="9575" y="2825"/>
                  </a:lnTo>
                  <a:lnTo>
                    <a:pt x="9795" y="2788"/>
                  </a:lnTo>
                  <a:lnTo>
                    <a:pt x="9868" y="4072"/>
                  </a:lnTo>
                  <a:lnTo>
                    <a:pt x="9905" y="4146"/>
                  </a:lnTo>
                  <a:lnTo>
                    <a:pt x="9942" y="4219"/>
                  </a:lnTo>
                  <a:lnTo>
                    <a:pt x="10015" y="4292"/>
                  </a:lnTo>
                  <a:lnTo>
                    <a:pt x="10125" y="4292"/>
                  </a:lnTo>
                  <a:lnTo>
                    <a:pt x="10198" y="4329"/>
                  </a:lnTo>
                  <a:lnTo>
                    <a:pt x="10272" y="4292"/>
                  </a:lnTo>
                  <a:lnTo>
                    <a:pt x="10308" y="4219"/>
                  </a:lnTo>
                  <a:lnTo>
                    <a:pt x="10345" y="4146"/>
                  </a:lnTo>
                  <a:lnTo>
                    <a:pt x="10455" y="3559"/>
                  </a:lnTo>
                  <a:lnTo>
                    <a:pt x="10565" y="3008"/>
                  </a:lnTo>
                  <a:lnTo>
                    <a:pt x="10602" y="2862"/>
                  </a:lnTo>
                  <a:lnTo>
                    <a:pt x="10675" y="2752"/>
                  </a:lnTo>
                  <a:lnTo>
                    <a:pt x="10785" y="2642"/>
                  </a:lnTo>
                  <a:lnTo>
                    <a:pt x="10895" y="2568"/>
                  </a:lnTo>
                  <a:lnTo>
                    <a:pt x="11079" y="2568"/>
                  </a:lnTo>
                  <a:lnTo>
                    <a:pt x="11115" y="2642"/>
                  </a:lnTo>
                  <a:lnTo>
                    <a:pt x="11115" y="2752"/>
                  </a:lnTo>
                  <a:lnTo>
                    <a:pt x="11115" y="2862"/>
                  </a:lnTo>
                  <a:lnTo>
                    <a:pt x="11189" y="3449"/>
                  </a:lnTo>
                  <a:lnTo>
                    <a:pt x="11299" y="4036"/>
                  </a:lnTo>
                  <a:lnTo>
                    <a:pt x="11372" y="4256"/>
                  </a:lnTo>
                  <a:lnTo>
                    <a:pt x="11446" y="4512"/>
                  </a:lnTo>
                  <a:lnTo>
                    <a:pt x="11556" y="4732"/>
                  </a:lnTo>
                  <a:lnTo>
                    <a:pt x="11629" y="4806"/>
                  </a:lnTo>
                  <a:lnTo>
                    <a:pt x="11739" y="4843"/>
                  </a:lnTo>
                  <a:lnTo>
                    <a:pt x="11849" y="4843"/>
                  </a:lnTo>
                  <a:lnTo>
                    <a:pt x="11922" y="4806"/>
                  </a:lnTo>
                  <a:lnTo>
                    <a:pt x="11996" y="4769"/>
                  </a:lnTo>
                  <a:lnTo>
                    <a:pt x="12032" y="4696"/>
                  </a:lnTo>
                  <a:lnTo>
                    <a:pt x="12069" y="4586"/>
                  </a:lnTo>
                  <a:lnTo>
                    <a:pt x="11996" y="4476"/>
                  </a:lnTo>
                  <a:lnTo>
                    <a:pt x="11922" y="4402"/>
                  </a:lnTo>
                  <a:lnTo>
                    <a:pt x="11886" y="4256"/>
                  </a:lnTo>
                  <a:lnTo>
                    <a:pt x="11812" y="4072"/>
                  </a:lnTo>
                  <a:lnTo>
                    <a:pt x="11776" y="3779"/>
                  </a:lnTo>
                  <a:lnTo>
                    <a:pt x="11666" y="3339"/>
                  </a:lnTo>
                  <a:lnTo>
                    <a:pt x="11629" y="2862"/>
                  </a:lnTo>
                  <a:lnTo>
                    <a:pt x="11629" y="2532"/>
                  </a:lnTo>
                  <a:lnTo>
                    <a:pt x="11592" y="2385"/>
                  </a:lnTo>
                  <a:lnTo>
                    <a:pt x="11482" y="2275"/>
                  </a:lnTo>
                  <a:lnTo>
                    <a:pt x="11299" y="2128"/>
                  </a:lnTo>
                  <a:lnTo>
                    <a:pt x="11189" y="2091"/>
                  </a:lnTo>
                  <a:lnTo>
                    <a:pt x="11079" y="2055"/>
                  </a:lnTo>
                  <a:close/>
                  <a:moveTo>
                    <a:pt x="2715" y="1138"/>
                  </a:moveTo>
                  <a:lnTo>
                    <a:pt x="2569" y="1174"/>
                  </a:lnTo>
                  <a:lnTo>
                    <a:pt x="2422" y="1284"/>
                  </a:lnTo>
                  <a:lnTo>
                    <a:pt x="2385" y="1358"/>
                  </a:lnTo>
                  <a:lnTo>
                    <a:pt x="2165" y="1284"/>
                  </a:lnTo>
                  <a:lnTo>
                    <a:pt x="1762" y="1284"/>
                  </a:lnTo>
                  <a:lnTo>
                    <a:pt x="1542" y="1358"/>
                  </a:lnTo>
                  <a:lnTo>
                    <a:pt x="771" y="1504"/>
                  </a:lnTo>
                  <a:lnTo>
                    <a:pt x="368" y="1651"/>
                  </a:lnTo>
                  <a:lnTo>
                    <a:pt x="184" y="1725"/>
                  </a:lnTo>
                  <a:lnTo>
                    <a:pt x="38" y="1835"/>
                  </a:lnTo>
                  <a:lnTo>
                    <a:pt x="1" y="1908"/>
                  </a:lnTo>
                  <a:lnTo>
                    <a:pt x="1" y="1981"/>
                  </a:lnTo>
                  <a:lnTo>
                    <a:pt x="38" y="2018"/>
                  </a:lnTo>
                  <a:lnTo>
                    <a:pt x="111" y="2055"/>
                  </a:lnTo>
                  <a:lnTo>
                    <a:pt x="74" y="2348"/>
                  </a:lnTo>
                  <a:lnTo>
                    <a:pt x="74" y="2642"/>
                  </a:lnTo>
                  <a:lnTo>
                    <a:pt x="74" y="3705"/>
                  </a:lnTo>
                  <a:lnTo>
                    <a:pt x="111" y="4843"/>
                  </a:lnTo>
                  <a:lnTo>
                    <a:pt x="148" y="5980"/>
                  </a:lnTo>
                  <a:lnTo>
                    <a:pt x="184" y="6090"/>
                  </a:lnTo>
                  <a:lnTo>
                    <a:pt x="294" y="6200"/>
                  </a:lnTo>
                  <a:lnTo>
                    <a:pt x="404" y="6236"/>
                  </a:lnTo>
                  <a:lnTo>
                    <a:pt x="514" y="6200"/>
                  </a:lnTo>
                  <a:lnTo>
                    <a:pt x="624" y="6236"/>
                  </a:lnTo>
                  <a:lnTo>
                    <a:pt x="845" y="6273"/>
                  </a:lnTo>
                  <a:lnTo>
                    <a:pt x="1028" y="6236"/>
                  </a:lnTo>
                  <a:lnTo>
                    <a:pt x="1395" y="6163"/>
                  </a:lnTo>
                  <a:lnTo>
                    <a:pt x="2385" y="5980"/>
                  </a:lnTo>
                  <a:lnTo>
                    <a:pt x="2605" y="5943"/>
                  </a:lnTo>
                  <a:lnTo>
                    <a:pt x="2752" y="5906"/>
                  </a:lnTo>
                  <a:lnTo>
                    <a:pt x="2899" y="5833"/>
                  </a:lnTo>
                  <a:lnTo>
                    <a:pt x="2972" y="5686"/>
                  </a:lnTo>
                  <a:lnTo>
                    <a:pt x="2972" y="5576"/>
                  </a:lnTo>
                  <a:lnTo>
                    <a:pt x="2935" y="5503"/>
                  </a:lnTo>
                  <a:lnTo>
                    <a:pt x="2825" y="5429"/>
                  </a:lnTo>
                  <a:lnTo>
                    <a:pt x="2679" y="5393"/>
                  </a:lnTo>
                  <a:lnTo>
                    <a:pt x="2532" y="5393"/>
                  </a:lnTo>
                  <a:lnTo>
                    <a:pt x="2385" y="5429"/>
                  </a:lnTo>
                  <a:lnTo>
                    <a:pt x="2055" y="5503"/>
                  </a:lnTo>
                  <a:lnTo>
                    <a:pt x="1762" y="5576"/>
                  </a:lnTo>
                  <a:lnTo>
                    <a:pt x="1028" y="5723"/>
                  </a:lnTo>
                  <a:lnTo>
                    <a:pt x="698" y="5796"/>
                  </a:lnTo>
                  <a:lnTo>
                    <a:pt x="661" y="4953"/>
                  </a:lnTo>
                  <a:lnTo>
                    <a:pt x="624" y="4109"/>
                  </a:lnTo>
                  <a:lnTo>
                    <a:pt x="845" y="4109"/>
                  </a:lnTo>
                  <a:lnTo>
                    <a:pt x="1028" y="4072"/>
                  </a:lnTo>
                  <a:lnTo>
                    <a:pt x="1431" y="3962"/>
                  </a:lnTo>
                  <a:lnTo>
                    <a:pt x="2459" y="3742"/>
                  </a:lnTo>
                  <a:lnTo>
                    <a:pt x="2495" y="3779"/>
                  </a:lnTo>
                  <a:lnTo>
                    <a:pt x="2605" y="3779"/>
                  </a:lnTo>
                  <a:lnTo>
                    <a:pt x="2679" y="3742"/>
                  </a:lnTo>
                  <a:lnTo>
                    <a:pt x="2752" y="3705"/>
                  </a:lnTo>
                  <a:lnTo>
                    <a:pt x="2789" y="3669"/>
                  </a:lnTo>
                  <a:lnTo>
                    <a:pt x="2862" y="3559"/>
                  </a:lnTo>
                  <a:lnTo>
                    <a:pt x="2899" y="3485"/>
                  </a:lnTo>
                  <a:lnTo>
                    <a:pt x="2899" y="3412"/>
                  </a:lnTo>
                  <a:lnTo>
                    <a:pt x="2862" y="3339"/>
                  </a:lnTo>
                  <a:lnTo>
                    <a:pt x="2825" y="3265"/>
                  </a:lnTo>
                  <a:lnTo>
                    <a:pt x="2715" y="3155"/>
                  </a:lnTo>
                  <a:lnTo>
                    <a:pt x="2532" y="3155"/>
                  </a:lnTo>
                  <a:lnTo>
                    <a:pt x="1431" y="3449"/>
                  </a:lnTo>
                  <a:lnTo>
                    <a:pt x="1028" y="3522"/>
                  </a:lnTo>
                  <a:lnTo>
                    <a:pt x="808" y="3595"/>
                  </a:lnTo>
                  <a:lnTo>
                    <a:pt x="624" y="3632"/>
                  </a:lnTo>
                  <a:lnTo>
                    <a:pt x="588" y="2788"/>
                  </a:lnTo>
                  <a:lnTo>
                    <a:pt x="588" y="2458"/>
                  </a:lnTo>
                  <a:lnTo>
                    <a:pt x="551" y="2091"/>
                  </a:lnTo>
                  <a:lnTo>
                    <a:pt x="1065" y="1981"/>
                  </a:lnTo>
                  <a:lnTo>
                    <a:pt x="1615" y="1835"/>
                  </a:lnTo>
                  <a:lnTo>
                    <a:pt x="1798" y="1798"/>
                  </a:lnTo>
                  <a:lnTo>
                    <a:pt x="2055" y="1798"/>
                  </a:lnTo>
                  <a:lnTo>
                    <a:pt x="2165" y="1871"/>
                  </a:lnTo>
                  <a:lnTo>
                    <a:pt x="2238" y="1908"/>
                  </a:lnTo>
                  <a:lnTo>
                    <a:pt x="2312" y="1945"/>
                  </a:lnTo>
                  <a:lnTo>
                    <a:pt x="2422" y="1945"/>
                  </a:lnTo>
                  <a:lnTo>
                    <a:pt x="2495" y="1908"/>
                  </a:lnTo>
                  <a:lnTo>
                    <a:pt x="3009" y="1651"/>
                  </a:lnTo>
                  <a:lnTo>
                    <a:pt x="3082" y="1615"/>
                  </a:lnTo>
                  <a:lnTo>
                    <a:pt x="3119" y="1578"/>
                  </a:lnTo>
                  <a:lnTo>
                    <a:pt x="3156" y="1431"/>
                  </a:lnTo>
                  <a:lnTo>
                    <a:pt x="3119" y="1284"/>
                  </a:lnTo>
                  <a:lnTo>
                    <a:pt x="3082" y="1248"/>
                  </a:lnTo>
                  <a:lnTo>
                    <a:pt x="3009" y="1174"/>
                  </a:lnTo>
                  <a:lnTo>
                    <a:pt x="2862" y="113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6" name="Google Shape;306;p5"/>
            <p:cNvSpPr/>
            <p:nvPr/>
          </p:nvSpPr>
          <p:spPr>
            <a:xfrm>
              <a:off x="6336425" y="4507675"/>
              <a:ext cx="520000" cy="365000"/>
            </a:xfrm>
            <a:custGeom>
              <a:avLst/>
              <a:gdLst/>
              <a:ahLst/>
              <a:cxnLst/>
              <a:rect l="l" t="t" r="r" b="b"/>
              <a:pathLst>
                <a:path w="20800" h="14600" extrusionOk="0">
                  <a:moveTo>
                    <a:pt x="5466" y="441"/>
                  </a:moveTo>
                  <a:lnTo>
                    <a:pt x="5650" y="478"/>
                  </a:lnTo>
                  <a:lnTo>
                    <a:pt x="5577" y="478"/>
                  </a:lnTo>
                  <a:lnTo>
                    <a:pt x="5466" y="441"/>
                  </a:lnTo>
                  <a:close/>
                  <a:moveTo>
                    <a:pt x="4843" y="478"/>
                  </a:moveTo>
                  <a:lnTo>
                    <a:pt x="4806" y="514"/>
                  </a:lnTo>
                  <a:lnTo>
                    <a:pt x="4586" y="551"/>
                  </a:lnTo>
                  <a:lnTo>
                    <a:pt x="4843" y="478"/>
                  </a:lnTo>
                  <a:close/>
                  <a:moveTo>
                    <a:pt x="5173" y="808"/>
                  </a:moveTo>
                  <a:lnTo>
                    <a:pt x="5210" y="844"/>
                  </a:lnTo>
                  <a:lnTo>
                    <a:pt x="5246" y="918"/>
                  </a:lnTo>
                  <a:lnTo>
                    <a:pt x="5356" y="991"/>
                  </a:lnTo>
                  <a:lnTo>
                    <a:pt x="5503" y="1028"/>
                  </a:lnTo>
                  <a:lnTo>
                    <a:pt x="5760" y="1028"/>
                  </a:lnTo>
                  <a:lnTo>
                    <a:pt x="5870" y="991"/>
                  </a:lnTo>
                  <a:lnTo>
                    <a:pt x="5980" y="991"/>
                  </a:lnTo>
                  <a:lnTo>
                    <a:pt x="6017" y="1028"/>
                  </a:lnTo>
                  <a:lnTo>
                    <a:pt x="6053" y="1101"/>
                  </a:lnTo>
                  <a:lnTo>
                    <a:pt x="6163" y="1431"/>
                  </a:lnTo>
                  <a:lnTo>
                    <a:pt x="6163" y="1725"/>
                  </a:lnTo>
                  <a:lnTo>
                    <a:pt x="6127" y="2055"/>
                  </a:lnTo>
                  <a:lnTo>
                    <a:pt x="6053" y="2348"/>
                  </a:lnTo>
                  <a:lnTo>
                    <a:pt x="5980" y="2532"/>
                  </a:lnTo>
                  <a:lnTo>
                    <a:pt x="5907" y="2715"/>
                  </a:lnTo>
                  <a:lnTo>
                    <a:pt x="5650" y="3009"/>
                  </a:lnTo>
                  <a:lnTo>
                    <a:pt x="5393" y="3229"/>
                  </a:lnTo>
                  <a:lnTo>
                    <a:pt x="5063" y="3412"/>
                  </a:lnTo>
                  <a:lnTo>
                    <a:pt x="5063" y="3375"/>
                  </a:lnTo>
                  <a:lnTo>
                    <a:pt x="5063" y="3302"/>
                  </a:lnTo>
                  <a:lnTo>
                    <a:pt x="5026" y="3265"/>
                  </a:lnTo>
                  <a:lnTo>
                    <a:pt x="4953" y="3229"/>
                  </a:lnTo>
                  <a:lnTo>
                    <a:pt x="4880" y="3229"/>
                  </a:lnTo>
                  <a:lnTo>
                    <a:pt x="5063" y="2789"/>
                  </a:lnTo>
                  <a:lnTo>
                    <a:pt x="5063" y="2715"/>
                  </a:lnTo>
                  <a:lnTo>
                    <a:pt x="4990" y="2679"/>
                  </a:lnTo>
                  <a:lnTo>
                    <a:pt x="4953" y="2679"/>
                  </a:lnTo>
                  <a:lnTo>
                    <a:pt x="4880" y="2715"/>
                  </a:lnTo>
                  <a:lnTo>
                    <a:pt x="4549" y="3229"/>
                  </a:lnTo>
                  <a:lnTo>
                    <a:pt x="4329" y="3559"/>
                  </a:lnTo>
                  <a:lnTo>
                    <a:pt x="4109" y="3522"/>
                  </a:lnTo>
                  <a:lnTo>
                    <a:pt x="3853" y="3486"/>
                  </a:lnTo>
                  <a:lnTo>
                    <a:pt x="3706" y="3449"/>
                  </a:lnTo>
                  <a:lnTo>
                    <a:pt x="3999" y="3192"/>
                  </a:lnTo>
                  <a:lnTo>
                    <a:pt x="4586" y="2642"/>
                  </a:lnTo>
                  <a:lnTo>
                    <a:pt x="4586" y="2568"/>
                  </a:lnTo>
                  <a:lnTo>
                    <a:pt x="4586" y="2495"/>
                  </a:lnTo>
                  <a:lnTo>
                    <a:pt x="4513" y="2458"/>
                  </a:lnTo>
                  <a:lnTo>
                    <a:pt x="4439" y="2458"/>
                  </a:lnTo>
                  <a:lnTo>
                    <a:pt x="3486" y="3119"/>
                  </a:lnTo>
                  <a:lnTo>
                    <a:pt x="3302" y="3265"/>
                  </a:lnTo>
                  <a:lnTo>
                    <a:pt x="3229" y="3192"/>
                  </a:lnTo>
                  <a:lnTo>
                    <a:pt x="3266" y="3082"/>
                  </a:lnTo>
                  <a:lnTo>
                    <a:pt x="3302" y="3009"/>
                  </a:lnTo>
                  <a:lnTo>
                    <a:pt x="3266" y="2935"/>
                  </a:lnTo>
                  <a:lnTo>
                    <a:pt x="3229" y="2899"/>
                  </a:lnTo>
                  <a:lnTo>
                    <a:pt x="3339" y="2935"/>
                  </a:lnTo>
                  <a:lnTo>
                    <a:pt x="3669" y="2752"/>
                  </a:lnTo>
                  <a:lnTo>
                    <a:pt x="4733" y="2055"/>
                  </a:lnTo>
                  <a:lnTo>
                    <a:pt x="4770" y="1982"/>
                  </a:lnTo>
                  <a:lnTo>
                    <a:pt x="4770" y="1945"/>
                  </a:lnTo>
                  <a:lnTo>
                    <a:pt x="4733" y="1872"/>
                  </a:lnTo>
                  <a:lnTo>
                    <a:pt x="4660" y="1872"/>
                  </a:lnTo>
                  <a:lnTo>
                    <a:pt x="4329" y="1982"/>
                  </a:lnTo>
                  <a:lnTo>
                    <a:pt x="3816" y="2202"/>
                  </a:lnTo>
                  <a:lnTo>
                    <a:pt x="3302" y="2458"/>
                  </a:lnTo>
                  <a:lnTo>
                    <a:pt x="3082" y="2642"/>
                  </a:lnTo>
                  <a:lnTo>
                    <a:pt x="2935" y="2789"/>
                  </a:lnTo>
                  <a:lnTo>
                    <a:pt x="2899" y="2605"/>
                  </a:lnTo>
                  <a:lnTo>
                    <a:pt x="2899" y="2458"/>
                  </a:lnTo>
                  <a:lnTo>
                    <a:pt x="3082" y="2385"/>
                  </a:lnTo>
                  <a:lnTo>
                    <a:pt x="3266" y="2238"/>
                  </a:lnTo>
                  <a:lnTo>
                    <a:pt x="3632" y="2018"/>
                  </a:lnTo>
                  <a:lnTo>
                    <a:pt x="4109" y="1725"/>
                  </a:lnTo>
                  <a:lnTo>
                    <a:pt x="4586" y="1505"/>
                  </a:lnTo>
                  <a:lnTo>
                    <a:pt x="4660" y="1431"/>
                  </a:lnTo>
                  <a:lnTo>
                    <a:pt x="4660" y="1358"/>
                  </a:lnTo>
                  <a:lnTo>
                    <a:pt x="4586" y="1321"/>
                  </a:lnTo>
                  <a:lnTo>
                    <a:pt x="4513" y="1285"/>
                  </a:lnTo>
                  <a:lnTo>
                    <a:pt x="4256" y="1358"/>
                  </a:lnTo>
                  <a:lnTo>
                    <a:pt x="3963" y="1431"/>
                  </a:lnTo>
                  <a:lnTo>
                    <a:pt x="3706" y="1505"/>
                  </a:lnTo>
                  <a:lnTo>
                    <a:pt x="3449" y="1651"/>
                  </a:lnTo>
                  <a:lnTo>
                    <a:pt x="3156" y="1798"/>
                  </a:lnTo>
                  <a:lnTo>
                    <a:pt x="3302" y="1578"/>
                  </a:lnTo>
                  <a:lnTo>
                    <a:pt x="3486" y="1358"/>
                  </a:lnTo>
                  <a:lnTo>
                    <a:pt x="3779" y="1211"/>
                  </a:lnTo>
                  <a:lnTo>
                    <a:pt x="4109" y="1065"/>
                  </a:lnTo>
                  <a:lnTo>
                    <a:pt x="4733" y="844"/>
                  </a:lnTo>
                  <a:lnTo>
                    <a:pt x="4770" y="918"/>
                  </a:lnTo>
                  <a:lnTo>
                    <a:pt x="4843" y="991"/>
                  </a:lnTo>
                  <a:lnTo>
                    <a:pt x="4916" y="991"/>
                  </a:lnTo>
                  <a:lnTo>
                    <a:pt x="4990" y="1028"/>
                  </a:lnTo>
                  <a:lnTo>
                    <a:pt x="5063" y="991"/>
                  </a:lnTo>
                  <a:lnTo>
                    <a:pt x="5100" y="955"/>
                  </a:lnTo>
                  <a:lnTo>
                    <a:pt x="5173" y="881"/>
                  </a:lnTo>
                  <a:lnTo>
                    <a:pt x="5173" y="808"/>
                  </a:lnTo>
                  <a:close/>
                  <a:moveTo>
                    <a:pt x="9648" y="3302"/>
                  </a:moveTo>
                  <a:lnTo>
                    <a:pt x="9905" y="3375"/>
                  </a:lnTo>
                  <a:lnTo>
                    <a:pt x="9905" y="3412"/>
                  </a:lnTo>
                  <a:lnTo>
                    <a:pt x="10125" y="3632"/>
                  </a:lnTo>
                  <a:lnTo>
                    <a:pt x="10308" y="3889"/>
                  </a:lnTo>
                  <a:lnTo>
                    <a:pt x="10162" y="4036"/>
                  </a:lnTo>
                  <a:lnTo>
                    <a:pt x="9978" y="4182"/>
                  </a:lnTo>
                  <a:lnTo>
                    <a:pt x="9795" y="4293"/>
                  </a:lnTo>
                  <a:lnTo>
                    <a:pt x="9612" y="4329"/>
                  </a:lnTo>
                  <a:lnTo>
                    <a:pt x="9501" y="4293"/>
                  </a:lnTo>
                  <a:lnTo>
                    <a:pt x="9428" y="4256"/>
                  </a:lnTo>
                  <a:lnTo>
                    <a:pt x="9501" y="4146"/>
                  </a:lnTo>
                  <a:lnTo>
                    <a:pt x="9501" y="4072"/>
                  </a:lnTo>
                  <a:lnTo>
                    <a:pt x="9465" y="3999"/>
                  </a:lnTo>
                  <a:lnTo>
                    <a:pt x="9391" y="3926"/>
                  </a:lnTo>
                  <a:lnTo>
                    <a:pt x="9245" y="3926"/>
                  </a:lnTo>
                  <a:lnTo>
                    <a:pt x="9465" y="3816"/>
                  </a:lnTo>
                  <a:lnTo>
                    <a:pt x="9501" y="3779"/>
                  </a:lnTo>
                  <a:lnTo>
                    <a:pt x="9538" y="3742"/>
                  </a:lnTo>
                  <a:lnTo>
                    <a:pt x="9538" y="3632"/>
                  </a:lnTo>
                  <a:lnTo>
                    <a:pt x="9465" y="3559"/>
                  </a:lnTo>
                  <a:lnTo>
                    <a:pt x="9391" y="3522"/>
                  </a:lnTo>
                  <a:lnTo>
                    <a:pt x="9355" y="3522"/>
                  </a:lnTo>
                  <a:lnTo>
                    <a:pt x="9061" y="3632"/>
                  </a:lnTo>
                  <a:lnTo>
                    <a:pt x="9208" y="3375"/>
                  </a:lnTo>
                  <a:lnTo>
                    <a:pt x="9281" y="3412"/>
                  </a:lnTo>
                  <a:lnTo>
                    <a:pt x="9355" y="3412"/>
                  </a:lnTo>
                  <a:lnTo>
                    <a:pt x="9501" y="3375"/>
                  </a:lnTo>
                  <a:lnTo>
                    <a:pt x="9648" y="3302"/>
                  </a:lnTo>
                  <a:close/>
                  <a:moveTo>
                    <a:pt x="1505" y="4329"/>
                  </a:moveTo>
                  <a:lnTo>
                    <a:pt x="1615" y="4366"/>
                  </a:lnTo>
                  <a:lnTo>
                    <a:pt x="1725" y="4439"/>
                  </a:lnTo>
                  <a:lnTo>
                    <a:pt x="1872" y="4586"/>
                  </a:lnTo>
                  <a:lnTo>
                    <a:pt x="1908" y="4769"/>
                  </a:lnTo>
                  <a:lnTo>
                    <a:pt x="1945" y="4916"/>
                  </a:lnTo>
                  <a:lnTo>
                    <a:pt x="1908" y="5100"/>
                  </a:lnTo>
                  <a:lnTo>
                    <a:pt x="1872" y="5246"/>
                  </a:lnTo>
                  <a:lnTo>
                    <a:pt x="1762" y="5393"/>
                  </a:lnTo>
                  <a:lnTo>
                    <a:pt x="1615" y="5503"/>
                  </a:lnTo>
                  <a:lnTo>
                    <a:pt x="1468" y="5576"/>
                  </a:lnTo>
                  <a:lnTo>
                    <a:pt x="1432" y="5430"/>
                  </a:lnTo>
                  <a:lnTo>
                    <a:pt x="1432" y="5283"/>
                  </a:lnTo>
                  <a:lnTo>
                    <a:pt x="1432" y="5210"/>
                  </a:lnTo>
                  <a:lnTo>
                    <a:pt x="1395" y="5136"/>
                  </a:lnTo>
                  <a:lnTo>
                    <a:pt x="1395" y="5063"/>
                  </a:lnTo>
                  <a:lnTo>
                    <a:pt x="1321" y="4989"/>
                  </a:lnTo>
                  <a:lnTo>
                    <a:pt x="1285" y="4953"/>
                  </a:lnTo>
                  <a:lnTo>
                    <a:pt x="1175" y="4989"/>
                  </a:lnTo>
                  <a:lnTo>
                    <a:pt x="1028" y="5063"/>
                  </a:lnTo>
                  <a:lnTo>
                    <a:pt x="1138" y="4989"/>
                  </a:lnTo>
                  <a:lnTo>
                    <a:pt x="1321" y="4879"/>
                  </a:lnTo>
                  <a:lnTo>
                    <a:pt x="1468" y="4769"/>
                  </a:lnTo>
                  <a:lnTo>
                    <a:pt x="1542" y="4696"/>
                  </a:lnTo>
                  <a:lnTo>
                    <a:pt x="1505" y="4623"/>
                  </a:lnTo>
                  <a:lnTo>
                    <a:pt x="1468" y="4549"/>
                  </a:lnTo>
                  <a:lnTo>
                    <a:pt x="1395" y="4513"/>
                  </a:lnTo>
                  <a:lnTo>
                    <a:pt x="1432" y="4476"/>
                  </a:lnTo>
                  <a:lnTo>
                    <a:pt x="1468" y="4439"/>
                  </a:lnTo>
                  <a:lnTo>
                    <a:pt x="1468" y="4403"/>
                  </a:lnTo>
                  <a:lnTo>
                    <a:pt x="1432" y="4329"/>
                  </a:lnTo>
                  <a:close/>
                  <a:moveTo>
                    <a:pt x="1138" y="5576"/>
                  </a:moveTo>
                  <a:lnTo>
                    <a:pt x="1138" y="5650"/>
                  </a:lnTo>
                  <a:lnTo>
                    <a:pt x="1028" y="5613"/>
                  </a:lnTo>
                  <a:lnTo>
                    <a:pt x="1138" y="5576"/>
                  </a:lnTo>
                  <a:close/>
                  <a:moveTo>
                    <a:pt x="7887" y="5907"/>
                  </a:moveTo>
                  <a:lnTo>
                    <a:pt x="8218" y="5980"/>
                  </a:lnTo>
                  <a:lnTo>
                    <a:pt x="8291" y="6090"/>
                  </a:lnTo>
                  <a:lnTo>
                    <a:pt x="8401" y="6163"/>
                  </a:lnTo>
                  <a:lnTo>
                    <a:pt x="8511" y="6273"/>
                  </a:lnTo>
                  <a:lnTo>
                    <a:pt x="8621" y="6383"/>
                  </a:lnTo>
                  <a:lnTo>
                    <a:pt x="8694" y="6530"/>
                  </a:lnTo>
                  <a:lnTo>
                    <a:pt x="8768" y="6677"/>
                  </a:lnTo>
                  <a:lnTo>
                    <a:pt x="8805" y="6934"/>
                  </a:lnTo>
                  <a:lnTo>
                    <a:pt x="8768" y="7154"/>
                  </a:lnTo>
                  <a:lnTo>
                    <a:pt x="8658" y="7374"/>
                  </a:lnTo>
                  <a:lnTo>
                    <a:pt x="8548" y="7557"/>
                  </a:lnTo>
                  <a:lnTo>
                    <a:pt x="8438" y="7704"/>
                  </a:lnTo>
                  <a:lnTo>
                    <a:pt x="8291" y="7814"/>
                  </a:lnTo>
                  <a:lnTo>
                    <a:pt x="8144" y="7887"/>
                  </a:lnTo>
                  <a:lnTo>
                    <a:pt x="7998" y="7961"/>
                  </a:lnTo>
                  <a:lnTo>
                    <a:pt x="8071" y="7594"/>
                  </a:lnTo>
                  <a:lnTo>
                    <a:pt x="8071" y="7520"/>
                  </a:lnTo>
                  <a:lnTo>
                    <a:pt x="8034" y="7484"/>
                  </a:lnTo>
                  <a:lnTo>
                    <a:pt x="7961" y="7484"/>
                  </a:lnTo>
                  <a:lnTo>
                    <a:pt x="7924" y="7520"/>
                  </a:lnTo>
                  <a:lnTo>
                    <a:pt x="7741" y="7741"/>
                  </a:lnTo>
                  <a:lnTo>
                    <a:pt x="7557" y="7997"/>
                  </a:lnTo>
                  <a:lnTo>
                    <a:pt x="7264" y="7924"/>
                  </a:lnTo>
                  <a:lnTo>
                    <a:pt x="7484" y="7594"/>
                  </a:lnTo>
                  <a:lnTo>
                    <a:pt x="7741" y="7337"/>
                  </a:lnTo>
                  <a:lnTo>
                    <a:pt x="7741" y="7264"/>
                  </a:lnTo>
                  <a:lnTo>
                    <a:pt x="7741" y="7227"/>
                  </a:lnTo>
                  <a:lnTo>
                    <a:pt x="7631" y="7227"/>
                  </a:lnTo>
                  <a:lnTo>
                    <a:pt x="7447" y="7337"/>
                  </a:lnTo>
                  <a:lnTo>
                    <a:pt x="7264" y="7447"/>
                  </a:lnTo>
                  <a:lnTo>
                    <a:pt x="7080" y="7594"/>
                  </a:lnTo>
                  <a:lnTo>
                    <a:pt x="6934" y="7777"/>
                  </a:lnTo>
                  <a:lnTo>
                    <a:pt x="6860" y="7704"/>
                  </a:lnTo>
                  <a:lnTo>
                    <a:pt x="6714" y="7557"/>
                  </a:lnTo>
                  <a:lnTo>
                    <a:pt x="7227" y="7264"/>
                  </a:lnTo>
                  <a:lnTo>
                    <a:pt x="7741" y="6934"/>
                  </a:lnTo>
                  <a:lnTo>
                    <a:pt x="7741" y="6897"/>
                  </a:lnTo>
                  <a:lnTo>
                    <a:pt x="7704" y="6860"/>
                  </a:lnTo>
                  <a:lnTo>
                    <a:pt x="7411" y="6860"/>
                  </a:lnTo>
                  <a:lnTo>
                    <a:pt x="7080" y="6934"/>
                  </a:lnTo>
                  <a:lnTo>
                    <a:pt x="6787" y="7044"/>
                  </a:lnTo>
                  <a:lnTo>
                    <a:pt x="6530" y="7227"/>
                  </a:lnTo>
                  <a:lnTo>
                    <a:pt x="6494" y="7007"/>
                  </a:lnTo>
                  <a:lnTo>
                    <a:pt x="6494" y="6750"/>
                  </a:lnTo>
                  <a:lnTo>
                    <a:pt x="6604" y="6713"/>
                  </a:lnTo>
                  <a:lnTo>
                    <a:pt x="6970" y="6603"/>
                  </a:lnTo>
                  <a:lnTo>
                    <a:pt x="7117" y="6530"/>
                  </a:lnTo>
                  <a:lnTo>
                    <a:pt x="7301" y="6420"/>
                  </a:lnTo>
                  <a:lnTo>
                    <a:pt x="7337" y="6347"/>
                  </a:lnTo>
                  <a:lnTo>
                    <a:pt x="7337" y="6310"/>
                  </a:lnTo>
                  <a:lnTo>
                    <a:pt x="7301" y="6310"/>
                  </a:lnTo>
                  <a:lnTo>
                    <a:pt x="7007" y="6273"/>
                  </a:lnTo>
                  <a:lnTo>
                    <a:pt x="6750" y="6310"/>
                  </a:lnTo>
                  <a:lnTo>
                    <a:pt x="6750" y="6310"/>
                  </a:lnTo>
                  <a:lnTo>
                    <a:pt x="6860" y="6200"/>
                  </a:lnTo>
                  <a:lnTo>
                    <a:pt x="6970" y="6090"/>
                  </a:lnTo>
                  <a:lnTo>
                    <a:pt x="7117" y="6017"/>
                  </a:lnTo>
                  <a:lnTo>
                    <a:pt x="7264" y="5943"/>
                  </a:lnTo>
                  <a:lnTo>
                    <a:pt x="7557" y="5907"/>
                  </a:lnTo>
                  <a:close/>
                  <a:moveTo>
                    <a:pt x="4953" y="1"/>
                  </a:moveTo>
                  <a:lnTo>
                    <a:pt x="4733" y="37"/>
                  </a:lnTo>
                  <a:lnTo>
                    <a:pt x="4476" y="111"/>
                  </a:lnTo>
                  <a:lnTo>
                    <a:pt x="4256" y="184"/>
                  </a:lnTo>
                  <a:lnTo>
                    <a:pt x="4036" y="294"/>
                  </a:lnTo>
                  <a:lnTo>
                    <a:pt x="3632" y="551"/>
                  </a:lnTo>
                  <a:lnTo>
                    <a:pt x="3302" y="881"/>
                  </a:lnTo>
                  <a:lnTo>
                    <a:pt x="2972" y="1248"/>
                  </a:lnTo>
                  <a:lnTo>
                    <a:pt x="2679" y="1651"/>
                  </a:lnTo>
                  <a:lnTo>
                    <a:pt x="2569" y="1872"/>
                  </a:lnTo>
                  <a:lnTo>
                    <a:pt x="2495" y="2092"/>
                  </a:lnTo>
                  <a:lnTo>
                    <a:pt x="2422" y="2348"/>
                  </a:lnTo>
                  <a:lnTo>
                    <a:pt x="2385" y="2568"/>
                  </a:lnTo>
                  <a:lnTo>
                    <a:pt x="2422" y="2789"/>
                  </a:lnTo>
                  <a:lnTo>
                    <a:pt x="2459" y="2935"/>
                  </a:lnTo>
                  <a:lnTo>
                    <a:pt x="2532" y="3119"/>
                  </a:lnTo>
                  <a:lnTo>
                    <a:pt x="2605" y="3265"/>
                  </a:lnTo>
                  <a:lnTo>
                    <a:pt x="2495" y="3339"/>
                  </a:lnTo>
                  <a:lnTo>
                    <a:pt x="2018" y="3559"/>
                  </a:lnTo>
                  <a:lnTo>
                    <a:pt x="1798" y="3706"/>
                  </a:lnTo>
                  <a:lnTo>
                    <a:pt x="1688" y="3779"/>
                  </a:lnTo>
                  <a:lnTo>
                    <a:pt x="1578" y="3852"/>
                  </a:lnTo>
                  <a:lnTo>
                    <a:pt x="1065" y="3852"/>
                  </a:lnTo>
                  <a:lnTo>
                    <a:pt x="881" y="3926"/>
                  </a:lnTo>
                  <a:lnTo>
                    <a:pt x="735" y="3999"/>
                  </a:lnTo>
                  <a:lnTo>
                    <a:pt x="588" y="4109"/>
                  </a:lnTo>
                  <a:lnTo>
                    <a:pt x="478" y="4256"/>
                  </a:lnTo>
                  <a:lnTo>
                    <a:pt x="368" y="4403"/>
                  </a:lnTo>
                  <a:lnTo>
                    <a:pt x="184" y="4623"/>
                  </a:lnTo>
                  <a:lnTo>
                    <a:pt x="74" y="4879"/>
                  </a:lnTo>
                  <a:lnTo>
                    <a:pt x="38" y="4989"/>
                  </a:lnTo>
                  <a:lnTo>
                    <a:pt x="1" y="5136"/>
                  </a:lnTo>
                  <a:lnTo>
                    <a:pt x="38" y="5283"/>
                  </a:lnTo>
                  <a:lnTo>
                    <a:pt x="74" y="5430"/>
                  </a:lnTo>
                  <a:lnTo>
                    <a:pt x="184" y="5576"/>
                  </a:lnTo>
                  <a:lnTo>
                    <a:pt x="258" y="5723"/>
                  </a:lnTo>
                  <a:lnTo>
                    <a:pt x="404" y="5833"/>
                  </a:lnTo>
                  <a:lnTo>
                    <a:pt x="514" y="5943"/>
                  </a:lnTo>
                  <a:lnTo>
                    <a:pt x="661" y="6017"/>
                  </a:lnTo>
                  <a:lnTo>
                    <a:pt x="845" y="6053"/>
                  </a:lnTo>
                  <a:lnTo>
                    <a:pt x="1175" y="6127"/>
                  </a:lnTo>
                  <a:lnTo>
                    <a:pt x="1358" y="6127"/>
                  </a:lnTo>
                  <a:lnTo>
                    <a:pt x="1505" y="6090"/>
                  </a:lnTo>
                  <a:lnTo>
                    <a:pt x="1688" y="6053"/>
                  </a:lnTo>
                  <a:lnTo>
                    <a:pt x="1835" y="5980"/>
                  </a:lnTo>
                  <a:lnTo>
                    <a:pt x="2055" y="5760"/>
                  </a:lnTo>
                  <a:lnTo>
                    <a:pt x="2275" y="5503"/>
                  </a:lnTo>
                  <a:lnTo>
                    <a:pt x="2385" y="5210"/>
                  </a:lnTo>
                  <a:lnTo>
                    <a:pt x="2422" y="5063"/>
                  </a:lnTo>
                  <a:lnTo>
                    <a:pt x="2422" y="4879"/>
                  </a:lnTo>
                  <a:lnTo>
                    <a:pt x="2385" y="4733"/>
                  </a:lnTo>
                  <a:lnTo>
                    <a:pt x="2349" y="4586"/>
                  </a:lnTo>
                  <a:lnTo>
                    <a:pt x="2275" y="4403"/>
                  </a:lnTo>
                  <a:lnTo>
                    <a:pt x="2202" y="4256"/>
                  </a:lnTo>
                  <a:lnTo>
                    <a:pt x="2092" y="4146"/>
                  </a:lnTo>
                  <a:lnTo>
                    <a:pt x="2055" y="4109"/>
                  </a:lnTo>
                  <a:lnTo>
                    <a:pt x="2165" y="4036"/>
                  </a:lnTo>
                  <a:lnTo>
                    <a:pt x="2495" y="3816"/>
                  </a:lnTo>
                  <a:lnTo>
                    <a:pt x="2679" y="3669"/>
                  </a:lnTo>
                  <a:lnTo>
                    <a:pt x="2862" y="3522"/>
                  </a:lnTo>
                  <a:lnTo>
                    <a:pt x="3119" y="3706"/>
                  </a:lnTo>
                  <a:lnTo>
                    <a:pt x="3156" y="3779"/>
                  </a:lnTo>
                  <a:lnTo>
                    <a:pt x="3229" y="3816"/>
                  </a:lnTo>
                  <a:lnTo>
                    <a:pt x="3339" y="3816"/>
                  </a:lnTo>
                  <a:lnTo>
                    <a:pt x="3706" y="3962"/>
                  </a:lnTo>
                  <a:lnTo>
                    <a:pt x="4109" y="4036"/>
                  </a:lnTo>
                  <a:lnTo>
                    <a:pt x="4513" y="4072"/>
                  </a:lnTo>
                  <a:lnTo>
                    <a:pt x="4880" y="3999"/>
                  </a:lnTo>
                  <a:lnTo>
                    <a:pt x="5246" y="3889"/>
                  </a:lnTo>
                  <a:lnTo>
                    <a:pt x="5283" y="3962"/>
                  </a:lnTo>
                  <a:lnTo>
                    <a:pt x="5320" y="4036"/>
                  </a:lnTo>
                  <a:lnTo>
                    <a:pt x="5540" y="4219"/>
                  </a:lnTo>
                  <a:lnTo>
                    <a:pt x="5723" y="4439"/>
                  </a:lnTo>
                  <a:lnTo>
                    <a:pt x="5980" y="4916"/>
                  </a:lnTo>
                  <a:lnTo>
                    <a:pt x="6200" y="5430"/>
                  </a:lnTo>
                  <a:lnTo>
                    <a:pt x="6347" y="5650"/>
                  </a:lnTo>
                  <a:lnTo>
                    <a:pt x="6530" y="5870"/>
                  </a:lnTo>
                  <a:lnTo>
                    <a:pt x="6347" y="6017"/>
                  </a:lnTo>
                  <a:lnTo>
                    <a:pt x="6237" y="6200"/>
                  </a:lnTo>
                  <a:lnTo>
                    <a:pt x="6127" y="6383"/>
                  </a:lnTo>
                  <a:lnTo>
                    <a:pt x="6053" y="6567"/>
                  </a:lnTo>
                  <a:lnTo>
                    <a:pt x="5797" y="6713"/>
                  </a:lnTo>
                  <a:lnTo>
                    <a:pt x="5723" y="6824"/>
                  </a:lnTo>
                  <a:lnTo>
                    <a:pt x="5723" y="6934"/>
                  </a:lnTo>
                  <a:lnTo>
                    <a:pt x="5760" y="7044"/>
                  </a:lnTo>
                  <a:lnTo>
                    <a:pt x="5833" y="7080"/>
                  </a:lnTo>
                  <a:lnTo>
                    <a:pt x="6017" y="7080"/>
                  </a:lnTo>
                  <a:lnTo>
                    <a:pt x="6053" y="7300"/>
                  </a:lnTo>
                  <a:lnTo>
                    <a:pt x="6127" y="7520"/>
                  </a:lnTo>
                  <a:lnTo>
                    <a:pt x="6127" y="7631"/>
                  </a:lnTo>
                  <a:lnTo>
                    <a:pt x="6127" y="7741"/>
                  </a:lnTo>
                  <a:lnTo>
                    <a:pt x="6200" y="7814"/>
                  </a:lnTo>
                  <a:lnTo>
                    <a:pt x="6310" y="7851"/>
                  </a:lnTo>
                  <a:lnTo>
                    <a:pt x="6347" y="7851"/>
                  </a:lnTo>
                  <a:lnTo>
                    <a:pt x="6494" y="8034"/>
                  </a:lnTo>
                  <a:lnTo>
                    <a:pt x="6640" y="8144"/>
                  </a:lnTo>
                  <a:lnTo>
                    <a:pt x="6787" y="8254"/>
                  </a:lnTo>
                  <a:lnTo>
                    <a:pt x="6860" y="8291"/>
                  </a:lnTo>
                  <a:lnTo>
                    <a:pt x="6934" y="8327"/>
                  </a:lnTo>
                  <a:lnTo>
                    <a:pt x="7191" y="8438"/>
                  </a:lnTo>
                  <a:lnTo>
                    <a:pt x="7447" y="8474"/>
                  </a:lnTo>
                  <a:lnTo>
                    <a:pt x="7741" y="8474"/>
                  </a:lnTo>
                  <a:lnTo>
                    <a:pt x="7998" y="8438"/>
                  </a:lnTo>
                  <a:lnTo>
                    <a:pt x="8254" y="8364"/>
                  </a:lnTo>
                  <a:lnTo>
                    <a:pt x="8511" y="8254"/>
                  </a:lnTo>
                  <a:lnTo>
                    <a:pt x="8731" y="8071"/>
                  </a:lnTo>
                  <a:lnTo>
                    <a:pt x="8915" y="7887"/>
                  </a:lnTo>
                  <a:lnTo>
                    <a:pt x="9098" y="7631"/>
                  </a:lnTo>
                  <a:lnTo>
                    <a:pt x="9245" y="7300"/>
                  </a:lnTo>
                  <a:lnTo>
                    <a:pt x="9281" y="7007"/>
                  </a:lnTo>
                  <a:lnTo>
                    <a:pt x="9318" y="6824"/>
                  </a:lnTo>
                  <a:lnTo>
                    <a:pt x="9281" y="6677"/>
                  </a:lnTo>
                  <a:lnTo>
                    <a:pt x="9208" y="6457"/>
                  </a:lnTo>
                  <a:lnTo>
                    <a:pt x="9135" y="6200"/>
                  </a:lnTo>
                  <a:lnTo>
                    <a:pt x="8951" y="5980"/>
                  </a:lnTo>
                  <a:lnTo>
                    <a:pt x="8878" y="5907"/>
                  </a:lnTo>
                  <a:lnTo>
                    <a:pt x="8768" y="5833"/>
                  </a:lnTo>
                  <a:lnTo>
                    <a:pt x="8805" y="5686"/>
                  </a:lnTo>
                  <a:lnTo>
                    <a:pt x="9025" y="5246"/>
                  </a:lnTo>
                  <a:lnTo>
                    <a:pt x="9208" y="4769"/>
                  </a:lnTo>
                  <a:lnTo>
                    <a:pt x="9428" y="4806"/>
                  </a:lnTo>
                  <a:lnTo>
                    <a:pt x="9648" y="4806"/>
                  </a:lnTo>
                  <a:lnTo>
                    <a:pt x="9832" y="4733"/>
                  </a:lnTo>
                  <a:lnTo>
                    <a:pt x="10052" y="4659"/>
                  </a:lnTo>
                  <a:lnTo>
                    <a:pt x="10235" y="4549"/>
                  </a:lnTo>
                  <a:lnTo>
                    <a:pt x="10419" y="4403"/>
                  </a:lnTo>
                  <a:lnTo>
                    <a:pt x="10712" y="4109"/>
                  </a:lnTo>
                  <a:lnTo>
                    <a:pt x="10785" y="3962"/>
                  </a:lnTo>
                  <a:lnTo>
                    <a:pt x="10785" y="3816"/>
                  </a:lnTo>
                  <a:lnTo>
                    <a:pt x="10639" y="3559"/>
                  </a:lnTo>
                  <a:lnTo>
                    <a:pt x="10492" y="3339"/>
                  </a:lnTo>
                  <a:lnTo>
                    <a:pt x="10345" y="3155"/>
                  </a:lnTo>
                  <a:lnTo>
                    <a:pt x="10125" y="2972"/>
                  </a:lnTo>
                  <a:lnTo>
                    <a:pt x="9905" y="2825"/>
                  </a:lnTo>
                  <a:lnTo>
                    <a:pt x="9795" y="2789"/>
                  </a:lnTo>
                  <a:lnTo>
                    <a:pt x="9685" y="2752"/>
                  </a:lnTo>
                  <a:lnTo>
                    <a:pt x="9501" y="2862"/>
                  </a:lnTo>
                  <a:lnTo>
                    <a:pt x="9391" y="2825"/>
                  </a:lnTo>
                  <a:lnTo>
                    <a:pt x="9318" y="2862"/>
                  </a:lnTo>
                  <a:lnTo>
                    <a:pt x="9025" y="3009"/>
                  </a:lnTo>
                  <a:lnTo>
                    <a:pt x="8768" y="3192"/>
                  </a:lnTo>
                  <a:lnTo>
                    <a:pt x="8658" y="3302"/>
                  </a:lnTo>
                  <a:lnTo>
                    <a:pt x="8548" y="3449"/>
                  </a:lnTo>
                  <a:lnTo>
                    <a:pt x="8474" y="3559"/>
                  </a:lnTo>
                  <a:lnTo>
                    <a:pt x="8438" y="3742"/>
                  </a:lnTo>
                  <a:lnTo>
                    <a:pt x="8438" y="3852"/>
                  </a:lnTo>
                  <a:lnTo>
                    <a:pt x="8438" y="3962"/>
                  </a:lnTo>
                  <a:lnTo>
                    <a:pt x="8474" y="4182"/>
                  </a:lnTo>
                  <a:lnTo>
                    <a:pt x="8621" y="4403"/>
                  </a:lnTo>
                  <a:lnTo>
                    <a:pt x="8768" y="4549"/>
                  </a:lnTo>
                  <a:lnTo>
                    <a:pt x="8878" y="4623"/>
                  </a:lnTo>
                  <a:lnTo>
                    <a:pt x="8694" y="4879"/>
                  </a:lnTo>
                  <a:lnTo>
                    <a:pt x="8548" y="5136"/>
                  </a:lnTo>
                  <a:lnTo>
                    <a:pt x="8291" y="5613"/>
                  </a:lnTo>
                  <a:lnTo>
                    <a:pt x="8144" y="5540"/>
                  </a:lnTo>
                  <a:lnTo>
                    <a:pt x="7961" y="5503"/>
                  </a:lnTo>
                  <a:lnTo>
                    <a:pt x="7777" y="5466"/>
                  </a:lnTo>
                  <a:lnTo>
                    <a:pt x="7411" y="5466"/>
                  </a:lnTo>
                  <a:lnTo>
                    <a:pt x="7227" y="5503"/>
                  </a:lnTo>
                  <a:lnTo>
                    <a:pt x="7044" y="5540"/>
                  </a:lnTo>
                  <a:lnTo>
                    <a:pt x="6860" y="5650"/>
                  </a:lnTo>
                  <a:lnTo>
                    <a:pt x="6750" y="5320"/>
                  </a:lnTo>
                  <a:lnTo>
                    <a:pt x="6604" y="5026"/>
                  </a:lnTo>
                  <a:lnTo>
                    <a:pt x="6273" y="4476"/>
                  </a:lnTo>
                  <a:lnTo>
                    <a:pt x="6163" y="4256"/>
                  </a:lnTo>
                  <a:lnTo>
                    <a:pt x="6053" y="4072"/>
                  </a:lnTo>
                  <a:lnTo>
                    <a:pt x="5870" y="3889"/>
                  </a:lnTo>
                  <a:lnTo>
                    <a:pt x="5687" y="3779"/>
                  </a:lnTo>
                  <a:lnTo>
                    <a:pt x="5723" y="3706"/>
                  </a:lnTo>
                  <a:lnTo>
                    <a:pt x="5723" y="3632"/>
                  </a:lnTo>
                  <a:lnTo>
                    <a:pt x="5907" y="3486"/>
                  </a:lnTo>
                  <a:lnTo>
                    <a:pt x="6053" y="3339"/>
                  </a:lnTo>
                  <a:lnTo>
                    <a:pt x="6200" y="3155"/>
                  </a:lnTo>
                  <a:lnTo>
                    <a:pt x="6347" y="2972"/>
                  </a:lnTo>
                  <a:lnTo>
                    <a:pt x="6457" y="2752"/>
                  </a:lnTo>
                  <a:lnTo>
                    <a:pt x="6530" y="2532"/>
                  </a:lnTo>
                  <a:lnTo>
                    <a:pt x="6604" y="2312"/>
                  </a:lnTo>
                  <a:lnTo>
                    <a:pt x="6677" y="2055"/>
                  </a:lnTo>
                  <a:lnTo>
                    <a:pt x="6677" y="1615"/>
                  </a:lnTo>
                  <a:lnTo>
                    <a:pt x="6677" y="1358"/>
                  </a:lnTo>
                  <a:lnTo>
                    <a:pt x="6640" y="1138"/>
                  </a:lnTo>
                  <a:lnTo>
                    <a:pt x="6567" y="881"/>
                  </a:lnTo>
                  <a:lnTo>
                    <a:pt x="6457" y="698"/>
                  </a:lnTo>
                  <a:lnTo>
                    <a:pt x="6273" y="551"/>
                  </a:lnTo>
                  <a:lnTo>
                    <a:pt x="6200" y="478"/>
                  </a:lnTo>
                  <a:lnTo>
                    <a:pt x="6090" y="478"/>
                  </a:lnTo>
                  <a:lnTo>
                    <a:pt x="6017" y="331"/>
                  </a:lnTo>
                  <a:lnTo>
                    <a:pt x="5907" y="221"/>
                  </a:lnTo>
                  <a:lnTo>
                    <a:pt x="5760" y="148"/>
                  </a:lnTo>
                  <a:lnTo>
                    <a:pt x="5613" y="74"/>
                  </a:lnTo>
                  <a:lnTo>
                    <a:pt x="5283" y="1"/>
                  </a:lnTo>
                  <a:close/>
                  <a:moveTo>
                    <a:pt x="15114" y="6750"/>
                  </a:moveTo>
                  <a:lnTo>
                    <a:pt x="15187" y="6787"/>
                  </a:lnTo>
                  <a:lnTo>
                    <a:pt x="15481" y="6897"/>
                  </a:lnTo>
                  <a:lnTo>
                    <a:pt x="15591" y="6970"/>
                  </a:lnTo>
                  <a:lnTo>
                    <a:pt x="15737" y="7044"/>
                  </a:lnTo>
                  <a:lnTo>
                    <a:pt x="15847" y="7190"/>
                  </a:lnTo>
                  <a:lnTo>
                    <a:pt x="15921" y="7337"/>
                  </a:lnTo>
                  <a:lnTo>
                    <a:pt x="16068" y="7667"/>
                  </a:lnTo>
                  <a:lnTo>
                    <a:pt x="16141" y="8034"/>
                  </a:lnTo>
                  <a:lnTo>
                    <a:pt x="16178" y="8438"/>
                  </a:lnTo>
                  <a:lnTo>
                    <a:pt x="16178" y="8621"/>
                  </a:lnTo>
                  <a:lnTo>
                    <a:pt x="16141" y="8804"/>
                  </a:lnTo>
                  <a:lnTo>
                    <a:pt x="16068" y="8988"/>
                  </a:lnTo>
                  <a:lnTo>
                    <a:pt x="15957" y="9134"/>
                  </a:lnTo>
                  <a:lnTo>
                    <a:pt x="15701" y="9355"/>
                  </a:lnTo>
                  <a:lnTo>
                    <a:pt x="15407" y="9575"/>
                  </a:lnTo>
                  <a:lnTo>
                    <a:pt x="15077" y="9758"/>
                  </a:lnTo>
                  <a:lnTo>
                    <a:pt x="14710" y="9905"/>
                  </a:lnTo>
                  <a:lnTo>
                    <a:pt x="14710" y="9905"/>
                  </a:lnTo>
                  <a:lnTo>
                    <a:pt x="15187" y="9208"/>
                  </a:lnTo>
                  <a:lnTo>
                    <a:pt x="15187" y="9134"/>
                  </a:lnTo>
                  <a:lnTo>
                    <a:pt x="15150" y="9098"/>
                  </a:lnTo>
                  <a:lnTo>
                    <a:pt x="15114" y="9061"/>
                  </a:lnTo>
                  <a:lnTo>
                    <a:pt x="15040" y="9098"/>
                  </a:lnTo>
                  <a:lnTo>
                    <a:pt x="14564" y="9538"/>
                  </a:lnTo>
                  <a:lnTo>
                    <a:pt x="14123" y="9978"/>
                  </a:lnTo>
                  <a:lnTo>
                    <a:pt x="13940" y="9978"/>
                  </a:lnTo>
                  <a:lnTo>
                    <a:pt x="13757" y="9905"/>
                  </a:lnTo>
                  <a:lnTo>
                    <a:pt x="13940" y="9648"/>
                  </a:lnTo>
                  <a:lnTo>
                    <a:pt x="14160" y="9391"/>
                  </a:lnTo>
                  <a:lnTo>
                    <a:pt x="14380" y="9134"/>
                  </a:lnTo>
                  <a:lnTo>
                    <a:pt x="14637" y="8914"/>
                  </a:lnTo>
                  <a:lnTo>
                    <a:pt x="14674" y="8841"/>
                  </a:lnTo>
                  <a:lnTo>
                    <a:pt x="14674" y="8804"/>
                  </a:lnTo>
                  <a:lnTo>
                    <a:pt x="14637" y="8731"/>
                  </a:lnTo>
                  <a:lnTo>
                    <a:pt x="14564" y="8731"/>
                  </a:lnTo>
                  <a:lnTo>
                    <a:pt x="14784" y="8584"/>
                  </a:lnTo>
                  <a:lnTo>
                    <a:pt x="14820" y="8511"/>
                  </a:lnTo>
                  <a:lnTo>
                    <a:pt x="14784" y="8438"/>
                  </a:lnTo>
                  <a:lnTo>
                    <a:pt x="14710" y="8401"/>
                  </a:lnTo>
                  <a:lnTo>
                    <a:pt x="14637" y="8401"/>
                  </a:lnTo>
                  <a:lnTo>
                    <a:pt x="14233" y="8621"/>
                  </a:lnTo>
                  <a:lnTo>
                    <a:pt x="13867" y="8841"/>
                  </a:lnTo>
                  <a:lnTo>
                    <a:pt x="13500" y="9061"/>
                  </a:lnTo>
                  <a:lnTo>
                    <a:pt x="13170" y="9318"/>
                  </a:lnTo>
                  <a:lnTo>
                    <a:pt x="13060" y="9098"/>
                  </a:lnTo>
                  <a:lnTo>
                    <a:pt x="13720" y="8658"/>
                  </a:lnTo>
                  <a:lnTo>
                    <a:pt x="14417" y="8291"/>
                  </a:lnTo>
                  <a:lnTo>
                    <a:pt x="14454" y="8217"/>
                  </a:lnTo>
                  <a:lnTo>
                    <a:pt x="14454" y="8144"/>
                  </a:lnTo>
                  <a:lnTo>
                    <a:pt x="14417" y="8107"/>
                  </a:lnTo>
                  <a:lnTo>
                    <a:pt x="14343" y="8107"/>
                  </a:lnTo>
                  <a:lnTo>
                    <a:pt x="13647" y="8364"/>
                  </a:lnTo>
                  <a:lnTo>
                    <a:pt x="12986" y="8658"/>
                  </a:lnTo>
                  <a:lnTo>
                    <a:pt x="12986" y="8474"/>
                  </a:lnTo>
                  <a:lnTo>
                    <a:pt x="13133" y="8401"/>
                  </a:lnTo>
                  <a:lnTo>
                    <a:pt x="13243" y="8327"/>
                  </a:lnTo>
                  <a:lnTo>
                    <a:pt x="13500" y="8144"/>
                  </a:lnTo>
                  <a:lnTo>
                    <a:pt x="14013" y="7924"/>
                  </a:lnTo>
                  <a:lnTo>
                    <a:pt x="14307" y="7814"/>
                  </a:lnTo>
                  <a:lnTo>
                    <a:pt x="14564" y="7777"/>
                  </a:lnTo>
                  <a:lnTo>
                    <a:pt x="14600" y="7741"/>
                  </a:lnTo>
                  <a:lnTo>
                    <a:pt x="14600" y="7704"/>
                  </a:lnTo>
                  <a:lnTo>
                    <a:pt x="14564" y="7667"/>
                  </a:lnTo>
                  <a:lnTo>
                    <a:pt x="14233" y="7667"/>
                  </a:lnTo>
                  <a:lnTo>
                    <a:pt x="13903" y="7704"/>
                  </a:lnTo>
                  <a:lnTo>
                    <a:pt x="13573" y="7777"/>
                  </a:lnTo>
                  <a:lnTo>
                    <a:pt x="13280" y="7851"/>
                  </a:lnTo>
                  <a:lnTo>
                    <a:pt x="13500" y="7594"/>
                  </a:lnTo>
                  <a:lnTo>
                    <a:pt x="14087" y="7484"/>
                  </a:lnTo>
                  <a:lnTo>
                    <a:pt x="14380" y="7410"/>
                  </a:lnTo>
                  <a:lnTo>
                    <a:pt x="14674" y="7264"/>
                  </a:lnTo>
                  <a:lnTo>
                    <a:pt x="14710" y="7227"/>
                  </a:lnTo>
                  <a:lnTo>
                    <a:pt x="14710" y="7190"/>
                  </a:lnTo>
                  <a:lnTo>
                    <a:pt x="14710" y="7154"/>
                  </a:lnTo>
                  <a:lnTo>
                    <a:pt x="14637" y="7117"/>
                  </a:lnTo>
                  <a:lnTo>
                    <a:pt x="14343" y="7080"/>
                  </a:lnTo>
                  <a:lnTo>
                    <a:pt x="14013" y="7080"/>
                  </a:lnTo>
                  <a:lnTo>
                    <a:pt x="14270" y="6934"/>
                  </a:lnTo>
                  <a:lnTo>
                    <a:pt x="14527" y="6824"/>
                  </a:lnTo>
                  <a:lnTo>
                    <a:pt x="14820" y="6750"/>
                  </a:lnTo>
                  <a:close/>
                  <a:moveTo>
                    <a:pt x="5246" y="9098"/>
                  </a:moveTo>
                  <a:lnTo>
                    <a:pt x="5320" y="9208"/>
                  </a:lnTo>
                  <a:lnTo>
                    <a:pt x="5393" y="9245"/>
                  </a:lnTo>
                  <a:lnTo>
                    <a:pt x="5577" y="9245"/>
                  </a:lnTo>
                  <a:lnTo>
                    <a:pt x="5650" y="9281"/>
                  </a:lnTo>
                  <a:lnTo>
                    <a:pt x="5760" y="9318"/>
                  </a:lnTo>
                  <a:lnTo>
                    <a:pt x="5833" y="9391"/>
                  </a:lnTo>
                  <a:lnTo>
                    <a:pt x="5870" y="9465"/>
                  </a:lnTo>
                  <a:lnTo>
                    <a:pt x="5907" y="9538"/>
                  </a:lnTo>
                  <a:lnTo>
                    <a:pt x="5907" y="9648"/>
                  </a:lnTo>
                  <a:lnTo>
                    <a:pt x="5870" y="9758"/>
                  </a:lnTo>
                  <a:lnTo>
                    <a:pt x="5797" y="9831"/>
                  </a:lnTo>
                  <a:lnTo>
                    <a:pt x="5723" y="9905"/>
                  </a:lnTo>
                  <a:lnTo>
                    <a:pt x="5650" y="9978"/>
                  </a:lnTo>
                  <a:lnTo>
                    <a:pt x="5540" y="10015"/>
                  </a:lnTo>
                  <a:lnTo>
                    <a:pt x="5466" y="9868"/>
                  </a:lnTo>
                  <a:lnTo>
                    <a:pt x="5356" y="9758"/>
                  </a:lnTo>
                  <a:lnTo>
                    <a:pt x="5210" y="9685"/>
                  </a:lnTo>
                  <a:lnTo>
                    <a:pt x="5026" y="9648"/>
                  </a:lnTo>
                  <a:lnTo>
                    <a:pt x="5063" y="9648"/>
                  </a:lnTo>
                  <a:lnTo>
                    <a:pt x="5210" y="9575"/>
                  </a:lnTo>
                  <a:lnTo>
                    <a:pt x="5283" y="9538"/>
                  </a:lnTo>
                  <a:lnTo>
                    <a:pt x="5283" y="9501"/>
                  </a:lnTo>
                  <a:lnTo>
                    <a:pt x="5283" y="9355"/>
                  </a:lnTo>
                  <a:lnTo>
                    <a:pt x="5210" y="9245"/>
                  </a:lnTo>
                  <a:lnTo>
                    <a:pt x="5100" y="9245"/>
                  </a:lnTo>
                  <a:lnTo>
                    <a:pt x="4953" y="9281"/>
                  </a:lnTo>
                  <a:lnTo>
                    <a:pt x="4806" y="9355"/>
                  </a:lnTo>
                  <a:lnTo>
                    <a:pt x="4806" y="9355"/>
                  </a:lnTo>
                  <a:lnTo>
                    <a:pt x="4843" y="9281"/>
                  </a:lnTo>
                  <a:lnTo>
                    <a:pt x="4880" y="9208"/>
                  </a:lnTo>
                  <a:lnTo>
                    <a:pt x="4843" y="9171"/>
                  </a:lnTo>
                  <a:lnTo>
                    <a:pt x="5026" y="9134"/>
                  </a:lnTo>
                  <a:lnTo>
                    <a:pt x="5246" y="9098"/>
                  </a:lnTo>
                  <a:close/>
                  <a:moveTo>
                    <a:pt x="6347" y="8034"/>
                  </a:moveTo>
                  <a:lnTo>
                    <a:pt x="6347" y="8071"/>
                  </a:lnTo>
                  <a:lnTo>
                    <a:pt x="6310" y="8181"/>
                  </a:lnTo>
                  <a:lnTo>
                    <a:pt x="6127" y="8254"/>
                  </a:lnTo>
                  <a:lnTo>
                    <a:pt x="5980" y="8364"/>
                  </a:lnTo>
                  <a:lnTo>
                    <a:pt x="5687" y="8621"/>
                  </a:lnTo>
                  <a:lnTo>
                    <a:pt x="5577" y="8621"/>
                  </a:lnTo>
                  <a:lnTo>
                    <a:pt x="5466" y="8694"/>
                  </a:lnTo>
                  <a:lnTo>
                    <a:pt x="5393" y="8768"/>
                  </a:lnTo>
                  <a:lnTo>
                    <a:pt x="5246" y="8731"/>
                  </a:lnTo>
                  <a:lnTo>
                    <a:pt x="4806" y="8731"/>
                  </a:lnTo>
                  <a:lnTo>
                    <a:pt x="4549" y="8841"/>
                  </a:lnTo>
                  <a:lnTo>
                    <a:pt x="4293" y="9024"/>
                  </a:lnTo>
                  <a:lnTo>
                    <a:pt x="4183" y="9171"/>
                  </a:lnTo>
                  <a:lnTo>
                    <a:pt x="4073" y="9355"/>
                  </a:lnTo>
                  <a:lnTo>
                    <a:pt x="4073" y="9501"/>
                  </a:lnTo>
                  <a:lnTo>
                    <a:pt x="4073" y="9648"/>
                  </a:lnTo>
                  <a:lnTo>
                    <a:pt x="4073" y="9721"/>
                  </a:lnTo>
                  <a:lnTo>
                    <a:pt x="4146" y="9831"/>
                  </a:lnTo>
                  <a:lnTo>
                    <a:pt x="4256" y="9978"/>
                  </a:lnTo>
                  <a:lnTo>
                    <a:pt x="4439" y="10162"/>
                  </a:lnTo>
                  <a:lnTo>
                    <a:pt x="4623" y="10308"/>
                  </a:lnTo>
                  <a:lnTo>
                    <a:pt x="4843" y="10382"/>
                  </a:lnTo>
                  <a:lnTo>
                    <a:pt x="5026" y="10455"/>
                  </a:lnTo>
                  <a:lnTo>
                    <a:pt x="5246" y="10492"/>
                  </a:lnTo>
                  <a:lnTo>
                    <a:pt x="5466" y="10492"/>
                  </a:lnTo>
                  <a:lnTo>
                    <a:pt x="5723" y="10455"/>
                  </a:lnTo>
                  <a:lnTo>
                    <a:pt x="5907" y="10345"/>
                  </a:lnTo>
                  <a:lnTo>
                    <a:pt x="6090" y="10235"/>
                  </a:lnTo>
                  <a:lnTo>
                    <a:pt x="6237" y="10052"/>
                  </a:lnTo>
                  <a:lnTo>
                    <a:pt x="6347" y="9868"/>
                  </a:lnTo>
                  <a:lnTo>
                    <a:pt x="6384" y="9575"/>
                  </a:lnTo>
                  <a:lnTo>
                    <a:pt x="6310" y="9355"/>
                  </a:lnTo>
                  <a:lnTo>
                    <a:pt x="6200" y="9134"/>
                  </a:lnTo>
                  <a:lnTo>
                    <a:pt x="6017" y="8951"/>
                  </a:lnTo>
                  <a:lnTo>
                    <a:pt x="6310" y="8658"/>
                  </a:lnTo>
                  <a:lnTo>
                    <a:pt x="6420" y="8548"/>
                  </a:lnTo>
                  <a:lnTo>
                    <a:pt x="6567" y="8401"/>
                  </a:lnTo>
                  <a:lnTo>
                    <a:pt x="6567" y="8327"/>
                  </a:lnTo>
                  <a:lnTo>
                    <a:pt x="6567" y="8254"/>
                  </a:lnTo>
                  <a:lnTo>
                    <a:pt x="6530" y="8217"/>
                  </a:lnTo>
                  <a:lnTo>
                    <a:pt x="6494" y="8181"/>
                  </a:lnTo>
                  <a:lnTo>
                    <a:pt x="6384" y="8071"/>
                  </a:lnTo>
                  <a:lnTo>
                    <a:pt x="6347" y="8034"/>
                  </a:lnTo>
                  <a:close/>
                  <a:moveTo>
                    <a:pt x="19992" y="10418"/>
                  </a:moveTo>
                  <a:lnTo>
                    <a:pt x="20139" y="10492"/>
                  </a:lnTo>
                  <a:lnTo>
                    <a:pt x="20139" y="10602"/>
                  </a:lnTo>
                  <a:lnTo>
                    <a:pt x="20176" y="10638"/>
                  </a:lnTo>
                  <a:lnTo>
                    <a:pt x="20213" y="10638"/>
                  </a:lnTo>
                  <a:lnTo>
                    <a:pt x="20249" y="10602"/>
                  </a:lnTo>
                  <a:lnTo>
                    <a:pt x="20286" y="10785"/>
                  </a:lnTo>
                  <a:lnTo>
                    <a:pt x="20286" y="11042"/>
                  </a:lnTo>
                  <a:lnTo>
                    <a:pt x="20286" y="11189"/>
                  </a:lnTo>
                  <a:lnTo>
                    <a:pt x="20213" y="11372"/>
                  </a:lnTo>
                  <a:lnTo>
                    <a:pt x="20139" y="11519"/>
                  </a:lnTo>
                  <a:lnTo>
                    <a:pt x="20066" y="11665"/>
                  </a:lnTo>
                  <a:lnTo>
                    <a:pt x="19956" y="11812"/>
                  </a:lnTo>
                  <a:lnTo>
                    <a:pt x="19809" y="11886"/>
                  </a:lnTo>
                  <a:lnTo>
                    <a:pt x="19662" y="11959"/>
                  </a:lnTo>
                  <a:lnTo>
                    <a:pt x="19479" y="11959"/>
                  </a:lnTo>
                  <a:lnTo>
                    <a:pt x="19442" y="11886"/>
                  </a:lnTo>
                  <a:lnTo>
                    <a:pt x="19222" y="11776"/>
                  </a:lnTo>
                  <a:lnTo>
                    <a:pt x="19626" y="11702"/>
                  </a:lnTo>
                  <a:lnTo>
                    <a:pt x="19662" y="11665"/>
                  </a:lnTo>
                  <a:lnTo>
                    <a:pt x="19736" y="11629"/>
                  </a:lnTo>
                  <a:lnTo>
                    <a:pt x="19736" y="11482"/>
                  </a:lnTo>
                  <a:lnTo>
                    <a:pt x="19699" y="11372"/>
                  </a:lnTo>
                  <a:lnTo>
                    <a:pt x="19626" y="11335"/>
                  </a:lnTo>
                  <a:lnTo>
                    <a:pt x="19406" y="11335"/>
                  </a:lnTo>
                  <a:lnTo>
                    <a:pt x="19662" y="11152"/>
                  </a:lnTo>
                  <a:lnTo>
                    <a:pt x="19736" y="11115"/>
                  </a:lnTo>
                  <a:lnTo>
                    <a:pt x="19736" y="11042"/>
                  </a:lnTo>
                  <a:lnTo>
                    <a:pt x="19736" y="10969"/>
                  </a:lnTo>
                  <a:lnTo>
                    <a:pt x="19736" y="10932"/>
                  </a:lnTo>
                  <a:lnTo>
                    <a:pt x="19699" y="10858"/>
                  </a:lnTo>
                  <a:lnTo>
                    <a:pt x="19626" y="10822"/>
                  </a:lnTo>
                  <a:lnTo>
                    <a:pt x="19552" y="10822"/>
                  </a:lnTo>
                  <a:lnTo>
                    <a:pt x="19479" y="10858"/>
                  </a:lnTo>
                  <a:lnTo>
                    <a:pt x="19332" y="10895"/>
                  </a:lnTo>
                  <a:lnTo>
                    <a:pt x="19185" y="10932"/>
                  </a:lnTo>
                  <a:lnTo>
                    <a:pt x="19185" y="10932"/>
                  </a:lnTo>
                  <a:lnTo>
                    <a:pt x="19626" y="10748"/>
                  </a:lnTo>
                  <a:lnTo>
                    <a:pt x="19662" y="10712"/>
                  </a:lnTo>
                  <a:lnTo>
                    <a:pt x="19662" y="10675"/>
                  </a:lnTo>
                  <a:lnTo>
                    <a:pt x="19626" y="10638"/>
                  </a:lnTo>
                  <a:lnTo>
                    <a:pt x="19479" y="10602"/>
                  </a:lnTo>
                  <a:lnTo>
                    <a:pt x="19295" y="10602"/>
                  </a:lnTo>
                  <a:lnTo>
                    <a:pt x="19369" y="10565"/>
                  </a:lnTo>
                  <a:lnTo>
                    <a:pt x="19589" y="10455"/>
                  </a:lnTo>
                  <a:lnTo>
                    <a:pt x="19772" y="10418"/>
                  </a:lnTo>
                  <a:close/>
                  <a:moveTo>
                    <a:pt x="16691" y="13390"/>
                  </a:moveTo>
                  <a:lnTo>
                    <a:pt x="16801" y="13463"/>
                  </a:lnTo>
                  <a:lnTo>
                    <a:pt x="16874" y="13536"/>
                  </a:lnTo>
                  <a:lnTo>
                    <a:pt x="16728" y="13646"/>
                  </a:lnTo>
                  <a:lnTo>
                    <a:pt x="16581" y="13756"/>
                  </a:lnTo>
                  <a:lnTo>
                    <a:pt x="16434" y="13903"/>
                  </a:lnTo>
                  <a:lnTo>
                    <a:pt x="16361" y="14050"/>
                  </a:lnTo>
                  <a:lnTo>
                    <a:pt x="16104" y="14013"/>
                  </a:lnTo>
                  <a:lnTo>
                    <a:pt x="16068" y="13976"/>
                  </a:lnTo>
                  <a:lnTo>
                    <a:pt x="16691" y="13390"/>
                  </a:lnTo>
                  <a:close/>
                  <a:moveTo>
                    <a:pt x="16654" y="11959"/>
                  </a:moveTo>
                  <a:lnTo>
                    <a:pt x="17058" y="12326"/>
                  </a:lnTo>
                  <a:lnTo>
                    <a:pt x="17278" y="12546"/>
                  </a:lnTo>
                  <a:lnTo>
                    <a:pt x="17498" y="12803"/>
                  </a:lnTo>
                  <a:lnTo>
                    <a:pt x="17681" y="13059"/>
                  </a:lnTo>
                  <a:lnTo>
                    <a:pt x="17755" y="13169"/>
                  </a:lnTo>
                  <a:lnTo>
                    <a:pt x="17792" y="13279"/>
                  </a:lnTo>
                  <a:lnTo>
                    <a:pt x="17792" y="13426"/>
                  </a:lnTo>
                  <a:lnTo>
                    <a:pt x="17755" y="13536"/>
                  </a:lnTo>
                  <a:lnTo>
                    <a:pt x="17718" y="13646"/>
                  </a:lnTo>
                  <a:lnTo>
                    <a:pt x="17608" y="13756"/>
                  </a:lnTo>
                  <a:lnTo>
                    <a:pt x="17498" y="13866"/>
                  </a:lnTo>
                  <a:lnTo>
                    <a:pt x="17351" y="13940"/>
                  </a:lnTo>
                  <a:lnTo>
                    <a:pt x="17278" y="13866"/>
                  </a:lnTo>
                  <a:lnTo>
                    <a:pt x="17168" y="13866"/>
                  </a:lnTo>
                  <a:lnTo>
                    <a:pt x="17095" y="13903"/>
                  </a:lnTo>
                  <a:lnTo>
                    <a:pt x="17058" y="13940"/>
                  </a:lnTo>
                  <a:lnTo>
                    <a:pt x="17021" y="13940"/>
                  </a:lnTo>
                  <a:lnTo>
                    <a:pt x="16948" y="13976"/>
                  </a:lnTo>
                  <a:lnTo>
                    <a:pt x="16911" y="14050"/>
                  </a:lnTo>
                  <a:lnTo>
                    <a:pt x="16874" y="14050"/>
                  </a:lnTo>
                  <a:lnTo>
                    <a:pt x="16948" y="13940"/>
                  </a:lnTo>
                  <a:lnTo>
                    <a:pt x="17095" y="13793"/>
                  </a:lnTo>
                  <a:lnTo>
                    <a:pt x="17168" y="13683"/>
                  </a:lnTo>
                  <a:lnTo>
                    <a:pt x="17205" y="13573"/>
                  </a:lnTo>
                  <a:lnTo>
                    <a:pt x="17168" y="13500"/>
                  </a:lnTo>
                  <a:lnTo>
                    <a:pt x="17131" y="13426"/>
                  </a:lnTo>
                  <a:lnTo>
                    <a:pt x="17021" y="13316"/>
                  </a:lnTo>
                  <a:lnTo>
                    <a:pt x="16874" y="13206"/>
                  </a:lnTo>
                  <a:lnTo>
                    <a:pt x="16691" y="13169"/>
                  </a:lnTo>
                  <a:lnTo>
                    <a:pt x="16618" y="13169"/>
                  </a:lnTo>
                  <a:lnTo>
                    <a:pt x="16581" y="13206"/>
                  </a:lnTo>
                  <a:lnTo>
                    <a:pt x="15627" y="13793"/>
                  </a:lnTo>
                  <a:lnTo>
                    <a:pt x="15517" y="13756"/>
                  </a:lnTo>
                  <a:lnTo>
                    <a:pt x="15407" y="13646"/>
                  </a:lnTo>
                  <a:lnTo>
                    <a:pt x="15884" y="13353"/>
                  </a:lnTo>
                  <a:lnTo>
                    <a:pt x="16361" y="13096"/>
                  </a:lnTo>
                  <a:lnTo>
                    <a:pt x="16398" y="13023"/>
                  </a:lnTo>
                  <a:lnTo>
                    <a:pt x="16398" y="12986"/>
                  </a:lnTo>
                  <a:lnTo>
                    <a:pt x="16361" y="12913"/>
                  </a:lnTo>
                  <a:lnTo>
                    <a:pt x="16288" y="12913"/>
                  </a:lnTo>
                  <a:lnTo>
                    <a:pt x="15994" y="12949"/>
                  </a:lnTo>
                  <a:lnTo>
                    <a:pt x="15701" y="13059"/>
                  </a:lnTo>
                  <a:lnTo>
                    <a:pt x="15407" y="13169"/>
                  </a:lnTo>
                  <a:lnTo>
                    <a:pt x="15150" y="13279"/>
                  </a:lnTo>
                  <a:lnTo>
                    <a:pt x="15040" y="13023"/>
                  </a:lnTo>
                  <a:lnTo>
                    <a:pt x="15077" y="12986"/>
                  </a:lnTo>
                  <a:lnTo>
                    <a:pt x="16068" y="12399"/>
                  </a:lnTo>
                  <a:lnTo>
                    <a:pt x="16104" y="12362"/>
                  </a:lnTo>
                  <a:lnTo>
                    <a:pt x="16104" y="12326"/>
                  </a:lnTo>
                  <a:lnTo>
                    <a:pt x="16068" y="12289"/>
                  </a:lnTo>
                  <a:lnTo>
                    <a:pt x="15994" y="12252"/>
                  </a:lnTo>
                  <a:lnTo>
                    <a:pt x="15554" y="12362"/>
                  </a:lnTo>
                  <a:lnTo>
                    <a:pt x="15150" y="12472"/>
                  </a:lnTo>
                  <a:lnTo>
                    <a:pt x="15150" y="12472"/>
                  </a:lnTo>
                  <a:lnTo>
                    <a:pt x="15297" y="12326"/>
                  </a:lnTo>
                  <a:lnTo>
                    <a:pt x="15517" y="12179"/>
                  </a:lnTo>
                  <a:lnTo>
                    <a:pt x="15737" y="12069"/>
                  </a:lnTo>
                  <a:lnTo>
                    <a:pt x="15994" y="11996"/>
                  </a:lnTo>
                  <a:lnTo>
                    <a:pt x="16324" y="11959"/>
                  </a:lnTo>
                  <a:close/>
                  <a:moveTo>
                    <a:pt x="14857" y="6310"/>
                  </a:moveTo>
                  <a:lnTo>
                    <a:pt x="14600" y="6347"/>
                  </a:lnTo>
                  <a:lnTo>
                    <a:pt x="14380" y="6383"/>
                  </a:lnTo>
                  <a:lnTo>
                    <a:pt x="14197" y="6457"/>
                  </a:lnTo>
                  <a:lnTo>
                    <a:pt x="13793" y="6677"/>
                  </a:lnTo>
                  <a:lnTo>
                    <a:pt x="13426" y="6970"/>
                  </a:lnTo>
                  <a:lnTo>
                    <a:pt x="13243" y="7154"/>
                  </a:lnTo>
                  <a:lnTo>
                    <a:pt x="12950" y="7190"/>
                  </a:lnTo>
                  <a:lnTo>
                    <a:pt x="12840" y="7227"/>
                  </a:lnTo>
                  <a:lnTo>
                    <a:pt x="12803" y="7300"/>
                  </a:lnTo>
                  <a:lnTo>
                    <a:pt x="12766" y="7374"/>
                  </a:lnTo>
                  <a:lnTo>
                    <a:pt x="12766" y="7447"/>
                  </a:lnTo>
                  <a:lnTo>
                    <a:pt x="11042" y="7631"/>
                  </a:lnTo>
                  <a:lnTo>
                    <a:pt x="10052" y="7667"/>
                  </a:lnTo>
                  <a:lnTo>
                    <a:pt x="9575" y="7704"/>
                  </a:lnTo>
                  <a:lnTo>
                    <a:pt x="9098" y="7741"/>
                  </a:lnTo>
                  <a:lnTo>
                    <a:pt x="9025" y="7777"/>
                  </a:lnTo>
                  <a:lnTo>
                    <a:pt x="8988" y="7814"/>
                  </a:lnTo>
                  <a:lnTo>
                    <a:pt x="8951" y="7924"/>
                  </a:lnTo>
                  <a:lnTo>
                    <a:pt x="9025" y="8034"/>
                  </a:lnTo>
                  <a:lnTo>
                    <a:pt x="9061" y="8071"/>
                  </a:lnTo>
                  <a:lnTo>
                    <a:pt x="9135" y="8107"/>
                  </a:lnTo>
                  <a:lnTo>
                    <a:pt x="9612" y="8144"/>
                  </a:lnTo>
                  <a:lnTo>
                    <a:pt x="10125" y="8144"/>
                  </a:lnTo>
                  <a:lnTo>
                    <a:pt x="11152" y="8071"/>
                  </a:lnTo>
                  <a:lnTo>
                    <a:pt x="11922" y="8034"/>
                  </a:lnTo>
                  <a:lnTo>
                    <a:pt x="12693" y="7961"/>
                  </a:lnTo>
                  <a:lnTo>
                    <a:pt x="12546" y="8254"/>
                  </a:lnTo>
                  <a:lnTo>
                    <a:pt x="12473" y="8438"/>
                  </a:lnTo>
                  <a:lnTo>
                    <a:pt x="12473" y="8584"/>
                  </a:lnTo>
                  <a:lnTo>
                    <a:pt x="12509" y="8914"/>
                  </a:lnTo>
                  <a:lnTo>
                    <a:pt x="12363" y="9024"/>
                  </a:lnTo>
                  <a:lnTo>
                    <a:pt x="12253" y="9134"/>
                  </a:lnTo>
                  <a:lnTo>
                    <a:pt x="12253" y="9245"/>
                  </a:lnTo>
                  <a:lnTo>
                    <a:pt x="12289" y="9355"/>
                  </a:lnTo>
                  <a:lnTo>
                    <a:pt x="12399" y="9428"/>
                  </a:lnTo>
                  <a:lnTo>
                    <a:pt x="12546" y="9465"/>
                  </a:lnTo>
                  <a:lnTo>
                    <a:pt x="12693" y="9465"/>
                  </a:lnTo>
                  <a:lnTo>
                    <a:pt x="12803" y="9685"/>
                  </a:lnTo>
                  <a:lnTo>
                    <a:pt x="12950" y="9868"/>
                  </a:lnTo>
                  <a:lnTo>
                    <a:pt x="13096" y="10052"/>
                  </a:lnTo>
                  <a:lnTo>
                    <a:pt x="13243" y="10198"/>
                  </a:lnTo>
                  <a:lnTo>
                    <a:pt x="13426" y="10308"/>
                  </a:lnTo>
                  <a:lnTo>
                    <a:pt x="13647" y="10418"/>
                  </a:lnTo>
                  <a:lnTo>
                    <a:pt x="13867" y="10455"/>
                  </a:lnTo>
                  <a:lnTo>
                    <a:pt x="14087" y="10492"/>
                  </a:lnTo>
                  <a:lnTo>
                    <a:pt x="14233" y="10492"/>
                  </a:lnTo>
                  <a:lnTo>
                    <a:pt x="14600" y="10418"/>
                  </a:lnTo>
                  <a:lnTo>
                    <a:pt x="14967" y="10345"/>
                  </a:lnTo>
                  <a:lnTo>
                    <a:pt x="14930" y="10455"/>
                  </a:lnTo>
                  <a:lnTo>
                    <a:pt x="14930" y="10602"/>
                  </a:lnTo>
                  <a:lnTo>
                    <a:pt x="15004" y="10895"/>
                  </a:lnTo>
                  <a:lnTo>
                    <a:pt x="15077" y="11079"/>
                  </a:lnTo>
                  <a:lnTo>
                    <a:pt x="15150" y="11299"/>
                  </a:lnTo>
                  <a:lnTo>
                    <a:pt x="15297" y="11482"/>
                  </a:lnTo>
                  <a:lnTo>
                    <a:pt x="15481" y="11629"/>
                  </a:lnTo>
                  <a:lnTo>
                    <a:pt x="15481" y="11665"/>
                  </a:lnTo>
                  <a:lnTo>
                    <a:pt x="15261" y="11739"/>
                  </a:lnTo>
                  <a:lnTo>
                    <a:pt x="15077" y="11886"/>
                  </a:lnTo>
                  <a:lnTo>
                    <a:pt x="14894" y="11996"/>
                  </a:lnTo>
                  <a:lnTo>
                    <a:pt x="14784" y="12142"/>
                  </a:lnTo>
                  <a:lnTo>
                    <a:pt x="14674" y="12326"/>
                  </a:lnTo>
                  <a:lnTo>
                    <a:pt x="14600" y="12509"/>
                  </a:lnTo>
                  <a:lnTo>
                    <a:pt x="14564" y="12693"/>
                  </a:lnTo>
                  <a:lnTo>
                    <a:pt x="14527" y="12876"/>
                  </a:lnTo>
                  <a:lnTo>
                    <a:pt x="14527" y="12986"/>
                  </a:lnTo>
                  <a:lnTo>
                    <a:pt x="14527" y="13059"/>
                  </a:lnTo>
                  <a:lnTo>
                    <a:pt x="14600" y="13353"/>
                  </a:lnTo>
                  <a:lnTo>
                    <a:pt x="14747" y="13610"/>
                  </a:lnTo>
                  <a:lnTo>
                    <a:pt x="14747" y="13720"/>
                  </a:lnTo>
                  <a:lnTo>
                    <a:pt x="14784" y="13830"/>
                  </a:lnTo>
                  <a:lnTo>
                    <a:pt x="14930" y="13903"/>
                  </a:lnTo>
                  <a:lnTo>
                    <a:pt x="15004" y="13976"/>
                  </a:lnTo>
                  <a:lnTo>
                    <a:pt x="15297" y="14197"/>
                  </a:lnTo>
                  <a:lnTo>
                    <a:pt x="15627" y="14380"/>
                  </a:lnTo>
                  <a:lnTo>
                    <a:pt x="15994" y="14527"/>
                  </a:lnTo>
                  <a:lnTo>
                    <a:pt x="16398" y="14600"/>
                  </a:lnTo>
                  <a:lnTo>
                    <a:pt x="16801" y="14600"/>
                  </a:lnTo>
                  <a:lnTo>
                    <a:pt x="17205" y="14527"/>
                  </a:lnTo>
                  <a:lnTo>
                    <a:pt x="17571" y="14417"/>
                  </a:lnTo>
                  <a:lnTo>
                    <a:pt x="17902" y="14233"/>
                  </a:lnTo>
                  <a:lnTo>
                    <a:pt x="18122" y="14013"/>
                  </a:lnTo>
                  <a:lnTo>
                    <a:pt x="18268" y="13793"/>
                  </a:lnTo>
                  <a:lnTo>
                    <a:pt x="18305" y="13536"/>
                  </a:lnTo>
                  <a:lnTo>
                    <a:pt x="18305" y="13316"/>
                  </a:lnTo>
                  <a:lnTo>
                    <a:pt x="18232" y="13059"/>
                  </a:lnTo>
                  <a:lnTo>
                    <a:pt x="18122" y="12803"/>
                  </a:lnTo>
                  <a:lnTo>
                    <a:pt x="17975" y="12546"/>
                  </a:lnTo>
                  <a:lnTo>
                    <a:pt x="17792" y="12326"/>
                  </a:lnTo>
                  <a:lnTo>
                    <a:pt x="17902" y="12289"/>
                  </a:lnTo>
                  <a:lnTo>
                    <a:pt x="18232" y="12106"/>
                  </a:lnTo>
                  <a:lnTo>
                    <a:pt x="18599" y="11849"/>
                  </a:lnTo>
                  <a:lnTo>
                    <a:pt x="18709" y="12032"/>
                  </a:lnTo>
                  <a:lnTo>
                    <a:pt x="18855" y="12179"/>
                  </a:lnTo>
                  <a:lnTo>
                    <a:pt x="19002" y="12289"/>
                  </a:lnTo>
                  <a:lnTo>
                    <a:pt x="19149" y="12362"/>
                  </a:lnTo>
                  <a:lnTo>
                    <a:pt x="19406" y="12436"/>
                  </a:lnTo>
                  <a:lnTo>
                    <a:pt x="19662" y="12399"/>
                  </a:lnTo>
                  <a:lnTo>
                    <a:pt x="19919" y="12326"/>
                  </a:lnTo>
                  <a:lnTo>
                    <a:pt x="20139" y="12179"/>
                  </a:lnTo>
                  <a:lnTo>
                    <a:pt x="20359" y="11996"/>
                  </a:lnTo>
                  <a:lnTo>
                    <a:pt x="20543" y="11776"/>
                  </a:lnTo>
                  <a:lnTo>
                    <a:pt x="20653" y="11519"/>
                  </a:lnTo>
                  <a:lnTo>
                    <a:pt x="20726" y="11225"/>
                  </a:lnTo>
                  <a:lnTo>
                    <a:pt x="20799" y="10858"/>
                  </a:lnTo>
                  <a:lnTo>
                    <a:pt x="20763" y="10675"/>
                  </a:lnTo>
                  <a:lnTo>
                    <a:pt x="20726" y="10528"/>
                  </a:lnTo>
                  <a:lnTo>
                    <a:pt x="20689" y="10382"/>
                  </a:lnTo>
                  <a:lnTo>
                    <a:pt x="20579" y="10272"/>
                  </a:lnTo>
                  <a:lnTo>
                    <a:pt x="20359" y="10088"/>
                  </a:lnTo>
                  <a:lnTo>
                    <a:pt x="20066" y="9978"/>
                  </a:lnTo>
                  <a:lnTo>
                    <a:pt x="19919" y="9941"/>
                  </a:lnTo>
                  <a:lnTo>
                    <a:pt x="19626" y="9941"/>
                  </a:lnTo>
                  <a:lnTo>
                    <a:pt x="19516" y="10015"/>
                  </a:lnTo>
                  <a:lnTo>
                    <a:pt x="19479" y="10088"/>
                  </a:lnTo>
                  <a:lnTo>
                    <a:pt x="19185" y="10198"/>
                  </a:lnTo>
                  <a:lnTo>
                    <a:pt x="18929" y="10308"/>
                  </a:lnTo>
                  <a:lnTo>
                    <a:pt x="18819" y="10418"/>
                  </a:lnTo>
                  <a:lnTo>
                    <a:pt x="18672" y="10528"/>
                  </a:lnTo>
                  <a:lnTo>
                    <a:pt x="18599" y="10675"/>
                  </a:lnTo>
                  <a:lnTo>
                    <a:pt x="18525" y="10822"/>
                  </a:lnTo>
                  <a:lnTo>
                    <a:pt x="18452" y="11115"/>
                  </a:lnTo>
                  <a:lnTo>
                    <a:pt x="18452" y="11409"/>
                  </a:lnTo>
                  <a:lnTo>
                    <a:pt x="18048" y="11702"/>
                  </a:lnTo>
                  <a:lnTo>
                    <a:pt x="17645" y="11996"/>
                  </a:lnTo>
                  <a:lnTo>
                    <a:pt x="17608" y="12032"/>
                  </a:lnTo>
                  <a:lnTo>
                    <a:pt x="17608" y="12106"/>
                  </a:lnTo>
                  <a:lnTo>
                    <a:pt x="17241" y="11776"/>
                  </a:lnTo>
                  <a:lnTo>
                    <a:pt x="16911" y="11519"/>
                  </a:lnTo>
                  <a:lnTo>
                    <a:pt x="16838" y="11482"/>
                  </a:lnTo>
                  <a:lnTo>
                    <a:pt x="16691" y="11482"/>
                  </a:lnTo>
                  <a:lnTo>
                    <a:pt x="16654" y="11555"/>
                  </a:lnTo>
                  <a:lnTo>
                    <a:pt x="16434" y="11519"/>
                  </a:lnTo>
                  <a:lnTo>
                    <a:pt x="16214" y="11519"/>
                  </a:lnTo>
                  <a:lnTo>
                    <a:pt x="15774" y="11555"/>
                  </a:lnTo>
                  <a:lnTo>
                    <a:pt x="15811" y="11445"/>
                  </a:lnTo>
                  <a:lnTo>
                    <a:pt x="15774" y="11335"/>
                  </a:lnTo>
                  <a:lnTo>
                    <a:pt x="15664" y="11152"/>
                  </a:lnTo>
                  <a:lnTo>
                    <a:pt x="15554" y="11005"/>
                  </a:lnTo>
                  <a:lnTo>
                    <a:pt x="15444" y="10822"/>
                  </a:lnTo>
                  <a:lnTo>
                    <a:pt x="15371" y="10602"/>
                  </a:lnTo>
                  <a:lnTo>
                    <a:pt x="15334" y="10418"/>
                  </a:lnTo>
                  <a:lnTo>
                    <a:pt x="15297" y="10308"/>
                  </a:lnTo>
                  <a:lnTo>
                    <a:pt x="15224" y="10235"/>
                  </a:lnTo>
                  <a:lnTo>
                    <a:pt x="15627" y="10015"/>
                  </a:lnTo>
                  <a:lnTo>
                    <a:pt x="16031" y="9758"/>
                  </a:lnTo>
                  <a:lnTo>
                    <a:pt x="16361" y="9428"/>
                  </a:lnTo>
                  <a:lnTo>
                    <a:pt x="16471" y="9281"/>
                  </a:lnTo>
                  <a:lnTo>
                    <a:pt x="16581" y="9098"/>
                  </a:lnTo>
                  <a:lnTo>
                    <a:pt x="16654" y="8878"/>
                  </a:lnTo>
                  <a:lnTo>
                    <a:pt x="16691" y="8621"/>
                  </a:lnTo>
                  <a:lnTo>
                    <a:pt x="16691" y="8364"/>
                  </a:lnTo>
                  <a:lnTo>
                    <a:pt x="16691" y="8107"/>
                  </a:lnTo>
                  <a:lnTo>
                    <a:pt x="16581" y="7631"/>
                  </a:lnTo>
                  <a:lnTo>
                    <a:pt x="16398" y="7190"/>
                  </a:lnTo>
                  <a:lnTo>
                    <a:pt x="16251" y="6897"/>
                  </a:lnTo>
                  <a:lnTo>
                    <a:pt x="16031" y="6640"/>
                  </a:lnTo>
                  <a:lnTo>
                    <a:pt x="15884" y="6530"/>
                  </a:lnTo>
                  <a:lnTo>
                    <a:pt x="15737" y="6457"/>
                  </a:lnTo>
                  <a:lnTo>
                    <a:pt x="15591" y="6420"/>
                  </a:lnTo>
                  <a:lnTo>
                    <a:pt x="15407" y="6383"/>
                  </a:lnTo>
                  <a:lnTo>
                    <a:pt x="15077" y="631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7" name="Google Shape;307;p5"/>
            <p:cNvSpPr/>
            <p:nvPr/>
          </p:nvSpPr>
          <p:spPr>
            <a:xfrm>
              <a:off x="6425400" y="3728200"/>
              <a:ext cx="342075" cy="360425"/>
            </a:xfrm>
            <a:custGeom>
              <a:avLst/>
              <a:gdLst/>
              <a:ahLst/>
              <a:cxnLst/>
              <a:rect l="l" t="t" r="r" b="b"/>
              <a:pathLst>
                <a:path w="13683" h="14417" extrusionOk="0">
                  <a:moveTo>
                    <a:pt x="9281" y="2311"/>
                  </a:moveTo>
                  <a:lnTo>
                    <a:pt x="9170" y="2385"/>
                  </a:lnTo>
                  <a:lnTo>
                    <a:pt x="9134" y="2495"/>
                  </a:lnTo>
                  <a:lnTo>
                    <a:pt x="9097" y="2568"/>
                  </a:lnTo>
                  <a:lnTo>
                    <a:pt x="9097" y="2678"/>
                  </a:lnTo>
                  <a:lnTo>
                    <a:pt x="9134" y="2862"/>
                  </a:lnTo>
                  <a:lnTo>
                    <a:pt x="9207" y="3082"/>
                  </a:lnTo>
                  <a:lnTo>
                    <a:pt x="9464" y="3742"/>
                  </a:lnTo>
                  <a:lnTo>
                    <a:pt x="9721" y="4402"/>
                  </a:lnTo>
                  <a:lnTo>
                    <a:pt x="9647" y="4439"/>
                  </a:lnTo>
                  <a:lnTo>
                    <a:pt x="9060" y="5283"/>
                  </a:lnTo>
                  <a:lnTo>
                    <a:pt x="8804" y="5649"/>
                  </a:lnTo>
                  <a:lnTo>
                    <a:pt x="8694" y="5833"/>
                  </a:lnTo>
                  <a:lnTo>
                    <a:pt x="8657" y="5943"/>
                  </a:lnTo>
                  <a:lnTo>
                    <a:pt x="8694" y="6053"/>
                  </a:lnTo>
                  <a:lnTo>
                    <a:pt x="8804" y="6016"/>
                  </a:lnTo>
                  <a:lnTo>
                    <a:pt x="8877" y="5980"/>
                  </a:lnTo>
                  <a:lnTo>
                    <a:pt x="9024" y="5833"/>
                  </a:lnTo>
                  <a:lnTo>
                    <a:pt x="9281" y="5503"/>
                  </a:lnTo>
                  <a:lnTo>
                    <a:pt x="9941" y="4659"/>
                  </a:lnTo>
                  <a:lnTo>
                    <a:pt x="10014" y="4659"/>
                  </a:lnTo>
                  <a:lnTo>
                    <a:pt x="10124" y="4622"/>
                  </a:lnTo>
                  <a:lnTo>
                    <a:pt x="10161" y="4549"/>
                  </a:lnTo>
                  <a:lnTo>
                    <a:pt x="10161" y="4439"/>
                  </a:lnTo>
                  <a:lnTo>
                    <a:pt x="9684" y="3229"/>
                  </a:lnTo>
                  <a:lnTo>
                    <a:pt x="9427" y="2715"/>
                  </a:lnTo>
                  <a:lnTo>
                    <a:pt x="9354" y="2532"/>
                  </a:lnTo>
                  <a:lnTo>
                    <a:pt x="9317" y="2422"/>
                  </a:lnTo>
                  <a:lnTo>
                    <a:pt x="9317" y="2348"/>
                  </a:lnTo>
                  <a:lnTo>
                    <a:pt x="9317" y="2311"/>
                  </a:lnTo>
                  <a:close/>
                  <a:moveTo>
                    <a:pt x="8694" y="1615"/>
                  </a:moveTo>
                  <a:lnTo>
                    <a:pt x="8767" y="1798"/>
                  </a:lnTo>
                  <a:lnTo>
                    <a:pt x="8804" y="1908"/>
                  </a:lnTo>
                  <a:lnTo>
                    <a:pt x="8914" y="1981"/>
                  </a:lnTo>
                  <a:lnTo>
                    <a:pt x="9024" y="2055"/>
                  </a:lnTo>
                  <a:lnTo>
                    <a:pt x="9170" y="2018"/>
                  </a:lnTo>
                  <a:lnTo>
                    <a:pt x="9391" y="1908"/>
                  </a:lnTo>
                  <a:lnTo>
                    <a:pt x="9611" y="1725"/>
                  </a:lnTo>
                  <a:lnTo>
                    <a:pt x="9867" y="2275"/>
                  </a:lnTo>
                  <a:lnTo>
                    <a:pt x="10161" y="2752"/>
                  </a:lnTo>
                  <a:lnTo>
                    <a:pt x="10454" y="3265"/>
                  </a:lnTo>
                  <a:lnTo>
                    <a:pt x="10674" y="3779"/>
                  </a:lnTo>
                  <a:lnTo>
                    <a:pt x="10528" y="3925"/>
                  </a:lnTo>
                  <a:lnTo>
                    <a:pt x="10381" y="4072"/>
                  </a:lnTo>
                  <a:lnTo>
                    <a:pt x="10271" y="4256"/>
                  </a:lnTo>
                  <a:lnTo>
                    <a:pt x="10234" y="4476"/>
                  </a:lnTo>
                  <a:lnTo>
                    <a:pt x="10271" y="4586"/>
                  </a:lnTo>
                  <a:lnTo>
                    <a:pt x="10344" y="4659"/>
                  </a:lnTo>
                  <a:lnTo>
                    <a:pt x="10344" y="4806"/>
                  </a:lnTo>
                  <a:lnTo>
                    <a:pt x="10381" y="4879"/>
                  </a:lnTo>
                  <a:lnTo>
                    <a:pt x="10491" y="4916"/>
                  </a:lnTo>
                  <a:lnTo>
                    <a:pt x="10491" y="4953"/>
                  </a:lnTo>
                  <a:lnTo>
                    <a:pt x="10344" y="5173"/>
                  </a:lnTo>
                  <a:lnTo>
                    <a:pt x="9977" y="5649"/>
                  </a:lnTo>
                  <a:lnTo>
                    <a:pt x="9647" y="6163"/>
                  </a:lnTo>
                  <a:lnTo>
                    <a:pt x="9501" y="6090"/>
                  </a:lnTo>
                  <a:lnTo>
                    <a:pt x="9317" y="6053"/>
                  </a:lnTo>
                  <a:lnTo>
                    <a:pt x="9134" y="6126"/>
                  </a:lnTo>
                  <a:lnTo>
                    <a:pt x="8950" y="6200"/>
                  </a:lnTo>
                  <a:lnTo>
                    <a:pt x="8840" y="6346"/>
                  </a:lnTo>
                  <a:lnTo>
                    <a:pt x="8730" y="6493"/>
                  </a:lnTo>
                  <a:lnTo>
                    <a:pt x="8327" y="6493"/>
                  </a:lnTo>
                  <a:lnTo>
                    <a:pt x="7556" y="6530"/>
                  </a:lnTo>
                  <a:lnTo>
                    <a:pt x="7520" y="6456"/>
                  </a:lnTo>
                  <a:lnTo>
                    <a:pt x="7410" y="6383"/>
                  </a:lnTo>
                  <a:lnTo>
                    <a:pt x="7080" y="6273"/>
                  </a:lnTo>
                  <a:lnTo>
                    <a:pt x="7043" y="6273"/>
                  </a:lnTo>
                  <a:lnTo>
                    <a:pt x="6970" y="6236"/>
                  </a:lnTo>
                  <a:lnTo>
                    <a:pt x="6786" y="6236"/>
                  </a:lnTo>
                  <a:lnTo>
                    <a:pt x="6639" y="6200"/>
                  </a:lnTo>
                  <a:lnTo>
                    <a:pt x="5832" y="5429"/>
                  </a:lnTo>
                  <a:lnTo>
                    <a:pt x="5246" y="4879"/>
                  </a:lnTo>
                  <a:lnTo>
                    <a:pt x="5319" y="4696"/>
                  </a:lnTo>
                  <a:lnTo>
                    <a:pt x="5319" y="4512"/>
                  </a:lnTo>
                  <a:lnTo>
                    <a:pt x="5282" y="4439"/>
                  </a:lnTo>
                  <a:lnTo>
                    <a:pt x="5246" y="4366"/>
                  </a:lnTo>
                  <a:lnTo>
                    <a:pt x="5099" y="4256"/>
                  </a:lnTo>
                  <a:lnTo>
                    <a:pt x="5282" y="3815"/>
                  </a:lnTo>
                  <a:lnTo>
                    <a:pt x="5796" y="2715"/>
                  </a:lnTo>
                  <a:lnTo>
                    <a:pt x="6126" y="2018"/>
                  </a:lnTo>
                  <a:lnTo>
                    <a:pt x="6273" y="2018"/>
                  </a:lnTo>
                  <a:lnTo>
                    <a:pt x="6419" y="1981"/>
                  </a:lnTo>
                  <a:lnTo>
                    <a:pt x="6566" y="1908"/>
                  </a:lnTo>
                  <a:lnTo>
                    <a:pt x="6713" y="1798"/>
                  </a:lnTo>
                  <a:lnTo>
                    <a:pt x="6823" y="1688"/>
                  </a:lnTo>
                  <a:lnTo>
                    <a:pt x="7483" y="1651"/>
                  </a:lnTo>
                  <a:lnTo>
                    <a:pt x="8694" y="1615"/>
                  </a:lnTo>
                  <a:close/>
                  <a:moveTo>
                    <a:pt x="6823" y="6823"/>
                  </a:moveTo>
                  <a:lnTo>
                    <a:pt x="6933" y="6897"/>
                  </a:lnTo>
                  <a:lnTo>
                    <a:pt x="6749" y="6897"/>
                  </a:lnTo>
                  <a:lnTo>
                    <a:pt x="6713" y="6860"/>
                  </a:lnTo>
                  <a:lnTo>
                    <a:pt x="6823" y="6823"/>
                  </a:lnTo>
                  <a:close/>
                  <a:moveTo>
                    <a:pt x="2714" y="5393"/>
                  </a:moveTo>
                  <a:lnTo>
                    <a:pt x="2641" y="5429"/>
                  </a:lnTo>
                  <a:lnTo>
                    <a:pt x="2531" y="5503"/>
                  </a:lnTo>
                  <a:lnTo>
                    <a:pt x="2458" y="5576"/>
                  </a:lnTo>
                  <a:lnTo>
                    <a:pt x="2274" y="5796"/>
                  </a:lnTo>
                  <a:lnTo>
                    <a:pt x="1981" y="6310"/>
                  </a:lnTo>
                  <a:lnTo>
                    <a:pt x="1651" y="6860"/>
                  </a:lnTo>
                  <a:lnTo>
                    <a:pt x="1504" y="7080"/>
                  </a:lnTo>
                  <a:lnTo>
                    <a:pt x="1431" y="7190"/>
                  </a:lnTo>
                  <a:lnTo>
                    <a:pt x="1394" y="7263"/>
                  </a:lnTo>
                  <a:lnTo>
                    <a:pt x="1394" y="7337"/>
                  </a:lnTo>
                  <a:lnTo>
                    <a:pt x="1321" y="7374"/>
                  </a:lnTo>
                  <a:lnTo>
                    <a:pt x="1321" y="7410"/>
                  </a:lnTo>
                  <a:lnTo>
                    <a:pt x="1321" y="7520"/>
                  </a:lnTo>
                  <a:lnTo>
                    <a:pt x="1394" y="7557"/>
                  </a:lnTo>
                  <a:lnTo>
                    <a:pt x="1504" y="7594"/>
                  </a:lnTo>
                  <a:lnTo>
                    <a:pt x="1614" y="7520"/>
                  </a:lnTo>
                  <a:lnTo>
                    <a:pt x="1724" y="7447"/>
                  </a:lnTo>
                  <a:lnTo>
                    <a:pt x="1834" y="7337"/>
                  </a:lnTo>
                  <a:lnTo>
                    <a:pt x="2018" y="7043"/>
                  </a:lnTo>
                  <a:lnTo>
                    <a:pt x="2128" y="6823"/>
                  </a:lnTo>
                  <a:lnTo>
                    <a:pt x="2568" y="6200"/>
                  </a:lnTo>
                  <a:lnTo>
                    <a:pt x="2751" y="5870"/>
                  </a:lnTo>
                  <a:lnTo>
                    <a:pt x="2861" y="5723"/>
                  </a:lnTo>
                  <a:lnTo>
                    <a:pt x="2861" y="5539"/>
                  </a:lnTo>
                  <a:lnTo>
                    <a:pt x="2861" y="5466"/>
                  </a:lnTo>
                  <a:lnTo>
                    <a:pt x="2788" y="5429"/>
                  </a:lnTo>
                  <a:lnTo>
                    <a:pt x="2714" y="5393"/>
                  </a:lnTo>
                  <a:close/>
                  <a:moveTo>
                    <a:pt x="4072" y="4843"/>
                  </a:moveTo>
                  <a:lnTo>
                    <a:pt x="4182" y="5026"/>
                  </a:lnTo>
                  <a:lnTo>
                    <a:pt x="4328" y="5173"/>
                  </a:lnTo>
                  <a:lnTo>
                    <a:pt x="4475" y="5209"/>
                  </a:lnTo>
                  <a:lnTo>
                    <a:pt x="4622" y="5246"/>
                  </a:lnTo>
                  <a:lnTo>
                    <a:pt x="4769" y="5246"/>
                  </a:lnTo>
                  <a:lnTo>
                    <a:pt x="4915" y="5209"/>
                  </a:lnTo>
                  <a:lnTo>
                    <a:pt x="5319" y="5576"/>
                  </a:lnTo>
                  <a:lnTo>
                    <a:pt x="6163" y="6456"/>
                  </a:lnTo>
                  <a:lnTo>
                    <a:pt x="6126" y="6530"/>
                  </a:lnTo>
                  <a:lnTo>
                    <a:pt x="6089" y="6640"/>
                  </a:lnTo>
                  <a:lnTo>
                    <a:pt x="6126" y="6787"/>
                  </a:lnTo>
                  <a:lnTo>
                    <a:pt x="6163" y="6897"/>
                  </a:lnTo>
                  <a:lnTo>
                    <a:pt x="6236" y="7007"/>
                  </a:lnTo>
                  <a:lnTo>
                    <a:pt x="6236" y="7080"/>
                  </a:lnTo>
                  <a:lnTo>
                    <a:pt x="5942" y="7410"/>
                  </a:lnTo>
                  <a:lnTo>
                    <a:pt x="5686" y="7777"/>
                  </a:lnTo>
                  <a:lnTo>
                    <a:pt x="5172" y="8511"/>
                  </a:lnTo>
                  <a:lnTo>
                    <a:pt x="4695" y="9134"/>
                  </a:lnTo>
                  <a:lnTo>
                    <a:pt x="4585" y="9061"/>
                  </a:lnTo>
                  <a:lnTo>
                    <a:pt x="4439" y="9061"/>
                  </a:lnTo>
                  <a:lnTo>
                    <a:pt x="4255" y="9098"/>
                  </a:lnTo>
                  <a:lnTo>
                    <a:pt x="4108" y="9208"/>
                  </a:lnTo>
                  <a:lnTo>
                    <a:pt x="3998" y="9354"/>
                  </a:lnTo>
                  <a:lnTo>
                    <a:pt x="3925" y="9538"/>
                  </a:lnTo>
                  <a:lnTo>
                    <a:pt x="3595" y="9501"/>
                  </a:lnTo>
                  <a:lnTo>
                    <a:pt x="2825" y="9538"/>
                  </a:lnTo>
                  <a:lnTo>
                    <a:pt x="2788" y="9354"/>
                  </a:lnTo>
                  <a:lnTo>
                    <a:pt x="2678" y="9208"/>
                  </a:lnTo>
                  <a:lnTo>
                    <a:pt x="2531" y="9098"/>
                  </a:lnTo>
                  <a:lnTo>
                    <a:pt x="2384" y="9061"/>
                  </a:lnTo>
                  <a:lnTo>
                    <a:pt x="2238" y="9061"/>
                  </a:lnTo>
                  <a:lnTo>
                    <a:pt x="2054" y="9098"/>
                  </a:lnTo>
                  <a:lnTo>
                    <a:pt x="1577" y="8437"/>
                  </a:lnTo>
                  <a:lnTo>
                    <a:pt x="1394" y="8107"/>
                  </a:lnTo>
                  <a:lnTo>
                    <a:pt x="1137" y="7777"/>
                  </a:lnTo>
                  <a:lnTo>
                    <a:pt x="1211" y="7594"/>
                  </a:lnTo>
                  <a:lnTo>
                    <a:pt x="1247" y="7447"/>
                  </a:lnTo>
                  <a:lnTo>
                    <a:pt x="1211" y="7263"/>
                  </a:lnTo>
                  <a:lnTo>
                    <a:pt x="1174" y="7117"/>
                  </a:lnTo>
                  <a:lnTo>
                    <a:pt x="1064" y="7007"/>
                  </a:lnTo>
                  <a:lnTo>
                    <a:pt x="1101" y="6933"/>
                  </a:lnTo>
                  <a:lnTo>
                    <a:pt x="1174" y="6823"/>
                  </a:lnTo>
                  <a:lnTo>
                    <a:pt x="1247" y="6640"/>
                  </a:lnTo>
                  <a:lnTo>
                    <a:pt x="1614" y="5980"/>
                  </a:lnTo>
                  <a:lnTo>
                    <a:pt x="1944" y="5356"/>
                  </a:lnTo>
                  <a:lnTo>
                    <a:pt x="2164" y="5356"/>
                  </a:lnTo>
                  <a:lnTo>
                    <a:pt x="2384" y="5283"/>
                  </a:lnTo>
                  <a:lnTo>
                    <a:pt x="2531" y="5136"/>
                  </a:lnTo>
                  <a:lnTo>
                    <a:pt x="2604" y="5063"/>
                  </a:lnTo>
                  <a:lnTo>
                    <a:pt x="2641" y="4953"/>
                  </a:lnTo>
                  <a:lnTo>
                    <a:pt x="2678" y="4916"/>
                  </a:lnTo>
                  <a:lnTo>
                    <a:pt x="3118" y="4953"/>
                  </a:lnTo>
                  <a:lnTo>
                    <a:pt x="3705" y="4916"/>
                  </a:lnTo>
                  <a:lnTo>
                    <a:pt x="4072" y="4843"/>
                  </a:lnTo>
                  <a:close/>
                  <a:moveTo>
                    <a:pt x="8877" y="7740"/>
                  </a:moveTo>
                  <a:lnTo>
                    <a:pt x="8877" y="7777"/>
                  </a:lnTo>
                  <a:lnTo>
                    <a:pt x="8877" y="7814"/>
                  </a:lnTo>
                  <a:lnTo>
                    <a:pt x="8914" y="7997"/>
                  </a:lnTo>
                  <a:lnTo>
                    <a:pt x="8914" y="8070"/>
                  </a:lnTo>
                  <a:lnTo>
                    <a:pt x="8950" y="8181"/>
                  </a:lnTo>
                  <a:lnTo>
                    <a:pt x="9391" y="8731"/>
                  </a:lnTo>
                  <a:lnTo>
                    <a:pt x="9794" y="9281"/>
                  </a:lnTo>
                  <a:lnTo>
                    <a:pt x="9941" y="9464"/>
                  </a:lnTo>
                  <a:lnTo>
                    <a:pt x="10014" y="9538"/>
                  </a:lnTo>
                  <a:lnTo>
                    <a:pt x="10124" y="9574"/>
                  </a:lnTo>
                  <a:lnTo>
                    <a:pt x="10234" y="9574"/>
                  </a:lnTo>
                  <a:lnTo>
                    <a:pt x="10308" y="9538"/>
                  </a:lnTo>
                  <a:lnTo>
                    <a:pt x="10381" y="9501"/>
                  </a:lnTo>
                  <a:lnTo>
                    <a:pt x="10418" y="9391"/>
                  </a:lnTo>
                  <a:lnTo>
                    <a:pt x="10418" y="9354"/>
                  </a:lnTo>
                  <a:lnTo>
                    <a:pt x="10418" y="9244"/>
                  </a:lnTo>
                  <a:lnTo>
                    <a:pt x="10381" y="9171"/>
                  </a:lnTo>
                  <a:lnTo>
                    <a:pt x="10308" y="9134"/>
                  </a:lnTo>
                  <a:lnTo>
                    <a:pt x="10198" y="9098"/>
                  </a:lnTo>
                  <a:lnTo>
                    <a:pt x="10088" y="8951"/>
                  </a:lnTo>
                  <a:lnTo>
                    <a:pt x="10014" y="8841"/>
                  </a:lnTo>
                  <a:lnTo>
                    <a:pt x="9647" y="8401"/>
                  </a:lnTo>
                  <a:lnTo>
                    <a:pt x="9281" y="7924"/>
                  </a:lnTo>
                  <a:lnTo>
                    <a:pt x="9207" y="7850"/>
                  </a:lnTo>
                  <a:lnTo>
                    <a:pt x="9134" y="7814"/>
                  </a:lnTo>
                  <a:lnTo>
                    <a:pt x="8950" y="7740"/>
                  </a:lnTo>
                  <a:close/>
                  <a:moveTo>
                    <a:pt x="2128" y="9721"/>
                  </a:moveTo>
                  <a:lnTo>
                    <a:pt x="2054" y="9758"/>
                  </a:lnTo>
                  <a:lnTo>
                    <a:pt x="2054" y="9721"/>
                  </a:lnTo>
                  <a:close/>
                  <a:moveTo>
                    <a:pt x="5612" y="9281"/>
                  </a:moveTo>
                  <a:lnTo>
                    <a:pt x="5576" y="9318"/>
                  </a:lnTo>
                  <a:lnTo>
                    <a:pt x="5576" y="9354"/>
                  </a:lnTo>
                  <a:lnTo>
                    <a:pt x="5576" y="9538"/>
                  </a:lnTo>
                  <a:lnTo>
                    <a:pt x="5649" y="9684"/>
                  </a:lnTo>
                  <a:lnTo>
                    <a:pt x="5796" y="9941"/>
                  </a:lnTo>
                  <a:lnTo>
                    <a:pt x="6163" y="10455"/>
                  </a:lnTo>
                  <a:lnTo>
                    <a:pt x="6456" y="10895"/>
                  </a:lnTo>
                  <a:lnTo>
                    <a:pt x="6603" y="11115"/>
                  </a:lnTo>
                  <a:lnTo>
                    <a:pt x="6823" y="11298"/>
                  </a:lnTo>
                  <a:lnTo>
                    <a:pt x="6860" y="11372"/>
                  </a:lnTo>
                  <a:lnTo>
                    <a:pt x="6970" y="11482"/>
                  </a:lnTo>
                  <a:lnTo>
                    <a:pt x="7043" y="11519"/>
                  </a:lnTo>
                  <a:lnTo>
                    <a:pt x="7116" y="11519"/>
                  </a:lnTo>
                  <a:lnTo>
                    <a:pt x="7190" y="11482"/>
                  </a:lnTo>
                  <a:lnTo>
                    <a:pt x="7226" y="11408"/>
                  </a:lnTo>
                  <a:lnTo>
                    <a:pt x="7263" y="11188"/>
                  </a:lnTo>
                  <a:lnTo>
                    <a:pt x="7226" y="11078"/>
                  </a:lnTo>
                  <a:lnTo>
                    <a:pt x="7153" y="10968"/>
                  </a:lnTo>
                  <a:lnTo>
                    <a:pt x="7080" y="10932"/>
                  </a:lnTo>
                  <a:lnTo>
                    <a:pt x="7006" y="10895"/>
                  </a:lnTo>
                  <a:lnTo>
                    <a:pt x="6933" y="10785"/>
                  </a:lnTo>
                  <a:lnTo>
                    <a:pt x="6860" y="10675"/>
                  </a:lnTo>
                  <a:lnTo>
                    <a:pt x="6713" y="10455"/>
                  </a:lnTo>
                  <a:lnTo>
                    <a:pt x="6273" y="9831"/>
                  </a:lnTo>
                  <a:lnTo>
                    <a:pt x="6016" y="9501"/>
                  </a:lnTo>
                  <a:lnTo>
                    <a:pt x="5869" y="9391"/>
                  </a:lnTo>
                  <a:lnTo>
                    <a:pt x="5722" y="9281"/>
                  </a:lnTo>
                  <a:close/>
                  <a:moveTo>
                    <a:pt x="8730" y="6970"/>
                  </a:moveTo>
                  <a:lnTo>
                    <a:pt x="8804" y="7080"/>
                  </a:lnTo>
                  <a:lnTo>
                    <a:pt x="8914" y="7153"/>
                  </a:lnTo>
                  <a:lnTo>
                    <a:pt x="8987" y="7227"/>
                  </a:lnTo>
                  <a:lnTo>
                    <a:pt x="9097" y="7263"/>
                  </a:lnTo>
                  <a:lnTo>
                    <a:pt x="9391" y="7227"/>
                  </a:lnTo>
                  <a:lnTo>
                    <a:pt x="9501" y="7263"/>
                  </a:lnTo>
                  <a:lnTo>
                    <a:pt x="9574" y="7300"/>
                  </a:lnTo>
                  <a:lnTo>
                    <a:pt x="9721" y="7557"/>
                  </a:lnTo>
                  <a:lnTo>
                    <a:pt x="9867" y="7814"/>
                  </a:lnTo>
                  <a:lnTo>
                    <a:pt x="10234" y="8364"/>
                  </a:lnTo>
                  <a:lnTo>
                    <a:pt x="10711" y="9098"/>
                  </a:lnTo>
                  <a:lnTo>
                    <a:pt x="10638" y="9281"/>
                  </a:lnTo>
                  <a:lnTo>
                    <a:pt x="10601" y="9428"/>
                  </a:lnTo>
                  <a:lnTo>
                    <a:pt x="10564" y="9758"/>
                  </a:lnTo>
                  <a:lnTo>
                    <a:pt x="10528" y="9941"/>
                  </a:lnTo>
                  <a:lnTo>
                    <a:pt x="10528" y="10125"/>
                  </a:lnTo>
                  <a:lnTo>
                    <a:pt x="10528" y="10235"/>
                  </a:lnTo>
                  <a:lnTo>
                    <a:pt x="10564" y="10271"/>
                  </a:lnTo>
                  <a:lnTo>
                    <a:pt x="10344" y="10638"/>
                  </a:lnTo>
                  <a:lnTo>
                    <a:pt x="9794" y="11555"/>
                  </a:lnTo>
                  <a:lnTo>
                    <a:pt x="9684" y="11519"/>
                  </a:lnTo>
                  <a:lnTo>
                    <a:pt x="9537" y="11519"/>
                  </a:lnTo>
                  <a:lnTo>
                    <a:pt x="9391" y="11555"/>
                  </a:lnTo>
                  <a:lnTo>
                    <a:pt x="9281" y="11629"/>
                  </a:lnTo>
                  <a:lnTo>
                    <a:pt x="9170" y="11702"/>
                  </a:lnTo>
                  <a:lnTo>
                    <a:pt x="9097" y="11812"/>
                  </a:lnTo>
                  <a:lnTo>
                    <a:pt x="9024" y="11922"/>
                  </a:lnTo>
                  <a:lnTo>
                    <a:pt x="8987" y="12032"/>
                  </a:lnTo>
                  <a:lnTo>
                    <a:pt x="8400" y="12069"/>
                  </a:lnTo>
                  <a:lnTo>
                    <a:pt x="7483" y="12142"/>
                  </a:lnTo>
                  <a:lnTo>
                    <a:pt x="7006" y="12142"/>
                  </a:lnTo>
                  <a:lnTo>
                    <a:pt x="6970" y="11959"/>
                  </a:lnTo>
                  <a:lnTo>
                    <a:pt x="6823" y="11775"/>
                  </a:lnTo>
                  <a:lnTo>
                    <a:pt x="6749" y="11739"/>
                  </a:lnTo>
                  <a:lnTo>
                    <a:pt x="6676" y="11702"/>
                  </a:lnTo>
                  <a:lnTo>
                    <a:pt x="6493" y="11665"/>
                  </a:lnTo>
                  <a:lnTo>
                    <a:pt x="6419" y="11629"/>
                  </a:lnTo>
                  <a:lnTo>
                    <a:pt x="6346" y="11665"/>
                  </a:lnTo>
                  <a:lnTo>
                    <a:pt x="6273" y="11739"/>
                  </a:lnTo>
                  <a:lnTo>
                    <a:pt x="6199" y="11739"/>
                  </a:lnTo>
                  <a:lnTo>
                    <a:pt x="5979" y="11225"/>
                  </a:lnTo>
                  <a:lnTo>
                    <a:pt x="5722" y="10712"/>
                  </a:lnTo>
                  <a:lnTo>
                    <a:pt x="5466" y="10308"/>
                  </a:lnTo>
                  <a:lnTo>
                    <a:pt x="5172" y="9868"/>
                  </a:lnTo>
                  <a:lnTo>
                    <a:pt x="5209" y="9758"/>
                  </a:lnTo>
                  <a:lnTo>
                    <a:pt x="5246" y="9648"/>
                  </a:lnTo>
                  <a:lnTo>
                    <a:pt x="5246" y="9501"/>
                  </a:lnTo>
                  <a:lnTo>
                    <a:pt x="5209" y="9391"/>
                  </a:lnTo>
                  <a:lnTo>
                    <a:pt x="5135" y="9318"/>
                  </a:lnTo>
                  <a:lnTo>
                    <a:pt x="5099" y="9318"/>
                  </a:lnTo>
                  <a:lnTo>
                    <a:pt x="5209" y="9171"/>
                  </a:lnTo>
                  <a:lnTo>
                    <a:pt x="5759" y="8401"/>
                  </a:lnTo>
                  <a:lnTo>
                    <a:pt x="6163" y="7850"/>
                  </a:lnTo>
                  <a:lnTo>
                    <a:pt x="6383" y="7594"/>
                  </a:lnTo>
                  <a:lnTo>
                    <a:pt x="6529" y="7300"/>
                  </a:lnTo>
                  <a:lnTo>
                    <a:pt x="6676" y="7337"/>
                  </a:lnTo>
                  <a:lnTo>
                    <a:pt x="6933" y="7337"/>
                  </a:lnTo>
                  <a:lnTo>
                    <a:pt x="7080" y="7300"/>
                  </a:lnTo>
                  <a:lnTo>
                    <a:pt x="7190" y="7263"/>
                  </a:lnTo>
                  <a:lnTo>
                    <a:pt x="7300" y="7153"/>
                  </a:lnTo>
                  <a:lnTo>
                    <a:pt x="7410" y="7080"/>
                  </a:lnTo>
                  <a:lnTo>
                    <a:pt x="7483" y="6970"/>
                  </a:lnTo>
                  <a:close/>
                  <a:moveTo>
                    <a:pt x="4769" y="1"/>
                  </a:moveTo>
                  <a:lnTo>
                    <a:pt x="4769" y="37"/>
                  </a:lnTo>
                  <a:lnTo>
                    <a:pt x="4805" y="184"/>
                  </a:lnTo>
                  <a:lnTo>
                    <a:pt x="4879" y="294"/>
                  </a:lnTo>
                  <a:lnTo>
                    <a:pt x="4989" y="367"/>
                  </a:lnTo>
                  <a:lnTo>
                    <a:pt x="5099" y="404"/>
                  </a:lnTo>
                  <a:lnTo>
                    <a:pt x="5172" y="551"/>
                  </a:lnTo>
                  <a:lnTo>
                    <a:pt x="5282" y="697"/>
                  </a:lnTo>
                  <a:lnTo>
                    <a:pt x="5466" y="991"/>
                  </a:lnTo>
                  <a:lnTo>
                    <a:pt x="5539" y="1101"/>
                  </a:lnTo>
                  <a:lnTo>
                    <a:pt x="5466" y="1284"/>
                  </a:lnTo>
                  <a:lnTo>
                    <a:pt x="5466" y="1468"/>
                  </a:lnTo>
                  <a:lnTo>
                    <a:pt x="5539" y="1688"/>
                  </a:lnTo>
                  <a:lnTo>
                    <a:pt x="5649" y="1835"/>
                  </a:lnTo>
                  <a:lnTo>
                    <a:pt x="5722" y="1908"/>
                  </a:lnTo>
                  <a:lnTo>
                    <a:pt x="5356" y="2605"/>
                  </a:lnTo>
                  <a:lnTo>
                    <a:pt x="4879" y="3595"/>
                  </a:lnTo>
                  <a:lnTo>
                    <a:pt x="4769" y="3852"/>
                  </a:lnTo>
                  <a:lnTo>
                    <a:pt x="4622" y="4072"/>
                  </a:lnTo>
                  <a:lnTo>
                    <a:pt x="4402" y="4072"/>
                  </a:lnTo>
                  <a:lnTo>
                    <a:pt x="4292" y="4109"/>
                  </a:lnTo>
                  <a:lnTo>
                    <a:pt x="4182" y="4182"/>
                  </a:lnTo>
                  <a:lnTo>
                    <a:pt x="4108" y="4292"/>
                  </a:lnTo>
                  <a:lnTo>
                    <a:pt x="4072" y="4402"/>
                  </a:lnTo>
                  <a:lnTo>
                    <a:pt x="3485" y="4476"/>
                  </a:lnTo>
                  <a:lnTo>
                    <a:pt x="3045" y="4512"/>
                  </a:lnTo>
                  <a:lnTo>
                    <a:pt x="2678" y="4549"/>
                  </a:lnTo>
                  <a:lnTo>
                    <a:pt x="2568" y="4366"/>
                  </a:lnTo>
                  <a:lnTo>
                    <a:pt x="2458" y="4219"/>
                  </a:lnTo>
                  <a:lnTo>
                    <a:pt x="2274" y="4146"/>
                  </a:lnTo>
                  <a:lnTo>
                    <a:pt x="2091" y="4109"/>
                  </a:lnTo>
                  <a:lnTo>
                    <a:pt x="1907" y="4109"/>
                  </a:lnTo>
                  <a:lnTo>
                    <a:pt x="1797" y="4182"/>
                  </a:lnTo>
                  <a:lnTo>
                    <a:pt x="1651" y="4292"/>
                  </a:lnTo>
                  <a:lnTo>
                    <a:pt x="1577" y="4402"/>
                  </a:lnTo>
                  <a:lnTo>
                    <a:pt x="1504" y="4512"/>
                  </a:lnTo>
                  <a:lnTo>
                    <a:pt x="1504" y="4622"/>
                  </a:lnTo>
                  <a:lnTo>
                    <a:pt x="1431" y="4769"/>
                  </a:lnTo>
                  <a:lnTo>
                    <a:pt x="1431" y="4953"/>
                  </a:lnTo>
                  <a:lnTo>
                    <a:pt x="1467" y="5099"/>
                  </a:lnTo>
                  <a:lnTo>
                    <a:pt x="1504" y="5173"/>
                  </a:lnTo>
                  <a:lnTo>
                    <a:pt x="1504" y="5209"/>
                  </a:lnTo>
                  <a:lnTo>
                    <a:pt x="1247" y="5760"/>
                  </a:lnTo>
                  <a:lnTo>
                    <a:pt x="880" y="6420"/>
                  </a:lnTo>
                  <a:lnTo>
                    <a:pt x="770" y="6640"/>
                  </a:lnTo>
                  <a:lnTo>
                    <a:pt x="770" y="6713"/>
                  </a:lnTo>
                  <a:lnTo>
                    <a:pt x="734" y="6823"/>
                  </a:lnTo>
                  <a:lnTo>
                    <a:pt x="734" y="6787"/>
                  </a:lnTo>
                  <a:lnTo>
                    <a:pt x="624" y="6787"/>
                  </a:lnTo>
                  <a:lnTo>
                    <a:pt x="550" y="6823"/>
                  </a:lnTo>
                  <a:lnTo>
                    <a:pt x="404" y="6933"/>
                  </a:lnTo>
                  <a:lnTo>
                    <a:pt x="330" y="6970"/>
                  </a:lnTo>
                  <a:lnTo>
                    <a:pt x="257" y="7007"/>
                  </a:lnTo>
                  <a:lnTo>
                    <a:pt x="183" y="7117"/>
                  </a:lnTo>
                  <a:lnTo>
                    <a:pt x="110" y="7227"/>
                  </a:lnTo>
                  <a:lnTo>
                    <a:pt x="110" y="7447"/>
                  </a:lnTo>
                  <a:lnTo>
                    <a:pt x="0" y="7777"/>
                  </a:lnTo>
                  <a:lnTo>
                    <a:pt x="37" y="7850"/>
                  </a:lnTo>
                  <a:lnTo>
                    <a:pt x="73" y="7887"/>
                  </a:lnTo>
                  <a:lnTo>
                    <a:pt x="110" y="7960"/>
                  </a:lnTo>
                  <a:lnTo>
                    <a:pt x="183" y="7960"/>
                  </a:lnTo>
                  <a:lnTo>
                    <a:pt x="367" y="8034"/>
                  </a:lnTo>
                  <a:lnTo>
                    <a:pt x="660" y="8034"/>
                  </a:lnTo>
                  <a:lnTo>
                    <a:pt x="660" y="7997"/>
                  </a:lnTo>
                  <a:lnTo>
                    <a:pt x="770" y="7997"/>
                  </a:lnTo>
                  <a:lnTo>
                    <a:pt x="880" y="8181"/>
                  </a:lnTo>
                  <a:lnTo>
                    <a:pt x="990" y="8364"/>
                  </a:lnTo>
                  <a:lnTo>
                    <a:pt x="1211" y="8657"/>
                  </a:lnTo>
                  <a:lnTo>
                    <a:pt x="1651" y="9281"/>
                  </a:lnTo>
                  <a:lnTo>
                    <a:pt x="1687" y="9354"/>
                  </a:lnTo>
                  <a:lnTo>
                    <a:pt x="1651" y="9501"/>
                  </a:lnTo>
                  <a:lnTo>
                    <a:pt x="1614" y="9648"/>
                  </a:lnTo>
                  <a:lnTo>
                    <a:pt x="1577" y="9831"/>
                  </a:lnTo>
                  <a:lnTo>
                    <a:pt x="1577" y="9941"/>
                  </a:lnTo>
                  <a:lnTo>
                    <a:pt x="1614" y="10051"/>
                  </a:lnTo>
                  <a:lnTo>
                    <a:pt x="1541" y="10235"/>
                  </a:lnTo>
                  <a:lnTo>
                    <a:pt x="1431" y="10418"/>
                  </a:lnTo>
                  <a:lnTo>
                    <a:pt x="1357" y="10601"/>
                  </a:lnTo>
                  <a:lnTo>
                    <a:pt x="1211" y="10785"/>
                  </a:lnTo>
                  <a:lnTo>
                    <a:pt x="1137" y="10858"/>
                  </a:lnTo>
                  <a:lnTo>
                    <a:pt x="1137" y="10968"/>
                  </a:lnTo>
                  <a:lnTo>
                    <a:pt x="1174" y="11078"/>
                  </a:lnTo>
                  <a:lnTo>
                    <a:pt x="1247" y="11152"/>
                  </a:lnTo>
                  <a:lnTo>
                    <a:pt x="1357" y="11188"/>
                  </a:lnTo>
                  <a:lnTo>
                    <a:pt x="1467" y="11152"/>
                  </a:lnTo>
                  <a:lnTo>
                    <a:pt x="1541" y="11078"/>
                  </a:lnTo>
                  <a:lnTo>
                    <a:pt x="1577" y="10968"/>
                  </a:lnTo>
                  <a:lnTo>
                    <a:pt x="1614" y="10932"/>
                  </a:lnTo>
                  <a:lnTo>
                    <a:pt x="1687" y="10822"/>
                  </a:lnTo>
                  <a:lnTo>
                    <a:pt x="1761" y="10638"/>
                  </a:lnTo>
                  <a:lnTo>
                    <a:pt x="1834" y="10491"/>
                  </a:lnTo>
                  <a:lnTo>
                    <a:pt x="1907" y="10198"/>
                  </a:lnTo>
                  <a:lnTo>
                    <a:pt x="2164" y="10198"/>
                  </a:lnTo>
                  <a:lnTo>
                    <a:pt x="2348" y="10161"/>
                  </a:lnTo>
                  <a:lnTo>
                    <a:pt x="2494" y="10088"/>
                  </a:lnTo>
                  <a:lnTo>
                    <a:pt x="2641" y="10015"/>
                  </a:lnTo>
                  <a:lnTo>
                    <a:pt x="2714" y="9905"/>
                  </a:lnTo>
                  <a:lnTo>
                    <a:pt x="3338" y="9905"/>
                  </a:lnTo>
                  <a:lnTo>
                    <a:pt x="3998" y="9941"/>
                  </a:lnTo>
                  <a:lnTo>
                    <a:pt x="4035" y="10051"/>
                  </a:lnTo>
                  <a:lnTo>
                    <a:pt x="4072" y="10088"/>
                  </a:lnTo>
                  <a:lnTo>
                    <a:pt x="4145" y="10161"/>
                  </a:lnTo>
                  <a:lnTo>
                    <a:pt x="4292" y="10235"/>
                  </a:lnTo>
                  <a:lnTo>
                    <a:pt x="4439" y="10308"/>
                  </a:lnTo>
                  <a:lnTo>
                    <a:pt x="4622" y="10308"/>
                  </a:lnTo>
                  <a:lnTo>
                    <a:pt x="4805" y="10271"/>
                  </a:lnTo>
                  <a:lnTo>
                    <a:pt x="4879" y="10235"/>
                  </a:lnTo>
                  <a:lnTo>
                    <a:pt x="5282" y="10822"/>
                  </a:lnTo>
                  <a:lnTo>
                    <a:pt x="5429" y="11115"/>
                  </a:lnTo>
                  <a:lnTo>
                    <a:pt x="5576" y="11408"/>
                  </a:lnTo>
                  <a:lnTo>
                    <a:pt x="5796" y="11995"/>
                  </a:lnTo>
                  <a:lnTo>
                    <a:pt x="5759" y="12105"/>
                  </a:lnTo>
                  <a:lnTo>
                    <a:pt x="5759" y="12215"/>
                  </a:lnTo>
                  <a:lnTo>
                    <a:pt x="5759" y="12362"/>
                  </a:lnTo>
                  <a:lnTo>
                    <a:pt x="5759" y="12472"/>
                  </a:lnTo>
                  <a:lnTo>
                    <a:pt x="5759" y="12509"/>
                  </a:lnTo>
                  <a:lnTo>
                    <a:pt x="5722" y="12619"/>
                  </a:lnTo>
                  <a:lnTo>
                    <a:pt x="5722" y="12692"/>
                  </a:lnTo>
                  <a:lnTo>
                    <a:pt x="5759" y="12766"/>
                  </a:lnTo>
                  <a:lnTo>
                    <a:pt x="5979" y="12876"/>
                  </a:lnTo>
                  <a:lnTo>
                    <a:pt x="5759" y="13169"/>
                  </a:lnTo>
                  <a:lnTo>
                    <a:pt x="5612" y="13463"/>
                  </a:lnTo>
                  <a:lnTo>
                    <a:pt x="5502" y="13793"/>
                  </a:lnTo>
                  <a:lnTo>
                    <a:pt x="5429" y="14123"/>
                  </a:lnTo>
                  <a:lnTo>
                    <a:pt x="5392" y="14196"/>
                  </a:lnTo>
                  <a:lnTo>
                    <a:pt x="5429" y="14270"/>
                  </a:lnTo>
                  <a:lnTo>
                    <a:pt x="5502" y="14343"/>
                  </a:lnTo>
                  <a:lnTo>
                    <a:pt x="5576" y="14380"/>
                  </a:lnTo>
                  <a:lnTo>
                    <a:pt x="5649" y="14416"/>
                  </a:lnTo>
                  <a:lnTo>
                    <a:pt x="5722" y="14416"/>
                  </a:lnTo>
                  <a:lnTo>
                    <a:pt x="5759" y="14380"/>
                  </a:lnTo>
                  <a:lnTo>
                    <a:pt x="5832" y="14306"/>
                  </a:lnTo>
                  <a:lnTo>
                    <a:pt x="5832" y="14233"/>
                  </a:lnTo>
                  <a:lnTo>
                    <a:pt x="5869" y="14086"/>
                  </a:lnTo>
                  <a:lnTo>
                    <a:pt x="5979" y="13793"/>
                  </a:lnTo>
                  <a:lnTo>
                    <a:pt x="6089" y="13463"/>
                  </a:lnTo>
                  <a:lnTo>
                    <a:pt x="6309" y="13022"/>
                  </a:lnTo>
                  <a:lnTo>
                    <a:pt x="6566" y="13022"/>
                  </a:lnTo>
                  <a:lnTo>
                    <a:pt x="6713" y="12986"/>
                  </a:lnTo>
                  <a:lnTo>
                    <a:pt x="6786" y="12876"/>
                  </a:lnTo>
                  <a:lnTo>
                    <a:pt x="6860" y="12582"/>
                  </a:lnTo>
                  <a:lnTo>
                    <a:pt x="7593" y="12582"/>
                  </a:lnTo>
                  <a:lnTo>
                    <a:pt x="8253" y="12546"/>
                  </a:lnTo>
                  <a:lnTo>
                    <a:pt x="8914" y="12509"/>
                  </a:lnTo>
                  <a:lnTo>
                    <a:pt x="8950" y="12509"/>
                  </a:lnTo>
                  <a:lnTo>
                    <a:pt x="8950" y="12619"/>
                  </a:lnTo>
                  <a:lnTo>
                    <a:pt x="9024" y="12692"/>
                  </a:lnTo>
                  <a:lnTo>
                    <a:pt x="9170" y="12802"/>
                  </a:lnTo>
                  <a:lnTo>
                    <a:pt x="9354" y="12876"/>
                  </a:lnTo>
                  <a:lnTo>
                    <a:pt x="9537" y="12912"/>
                  </a:lnTo>
                  <a:lnTo>
                    <a:pt x="9647" y="13279"/>
                  </a:lnTo>
                  <a:lnTo>
                    <a:pt x="9794" y="13829"/>
                  </a:lnTo>
                  <a:lnTo>
                    <a:pt x="9904" y="14050"/>
                  </a:lnTo>
                  <a:lnTo>
                    <a:pt x="9977" y="14160"/>
                  </a:lnTo>
                  <a:lnTo>
                    <a:pt x="10051" y="14270"/>
                  </a:lnTo>
                  <a:lnTo>
                    <a:pt x="10198" y="14270"/>
                  </a:lnTo>
                  <a:lnTo>
                    <a:pt x="10271" y="14233"/>
                  </a:lnTo>
                  <a:lnTo>
                    <a:pt x="10308" y="14160"/>
                  </a:lnTo>
                  <a:lnTo>
                    <a:pt x="10308" y="14013"/>
                  </a:lnTo>
                  <a:lnTo>
                    <a:pt x="10308" y="13903"/>
                  </a:lnTo>
                  <a:lnTo>
                    <a:pt x="10198" y="13609"/>
                  </a:lnTo>
                  <a:lnTo>
                    <a:pt x="9977" y="12949"/>
                  </a:lnTo>
                  <a:lnTo>
                    <a:pt x="9904" y="12729"/>
                  </a:lnTo>
                  <a:lnTo>
                    <a:pt x="9977" y="12619"/>
                  </a:lnTo>
                  <a:lnTo>
                    <a:pt x="10088" y="12399"/>
                  </a:lnTo>
                  <a:lnTo>
                    <a:pt x="10124" y="12215"/>
                  </a:lnTo>
                  <a:lnTo>
                    <a:pt x="10161" y="12032"/>
                  </a:lnTo>
                  <a:lnTo>
                    <a:pt x="10161" y="11885"/>
                  </a:lnTo>
                  <a:lnTo>
                    <a:pt x="10124" y="11849"/>
                  </a:lnTo>
                  <a:lnTo>
                    <a:pt x="10601" y="11042"/>
                  </a:lnTo>
                  <a:lnTo>
                    <a:pt x="11115" y="10235"/>
                  </a:lnTo>
                  <a:lnTo>
                    <a:pt x="11371" y="10088"/>
                  </a:lnTo>
                  <a:lnTo>
                    <a:pt x="11518" y="9978"/>
                  </a:lnTo>
                  <a:lnTo>
                    <a:pt x="11628" y="9868"/>
                  </a:lnTo>
                  <a:lnTo>
                    <a:pt x="11665" y="9831"/>
                  </a:lnTo>
                  <a:lnTo>
                    <a:pt x="11738" y="9758"/>
                  </a:lnTo>
                  <a:lnTo>
                    <a:pt x="11812" y="9611"/>
                  </a:lnTo>
                  <a:lnTo>
                    <a:pt x="11885" y="9464"/>
                  </a:lnTo>
                  <a:lnTo>
                    <a:pt x="12068" y="9501"/>
                  </a:lnTo>
                  <a:lnTo>
                    <a:pt x="12288" y="9501"/>
                  </a:lnTo>
                  <a:lnTo>
                    <a:pt x="12875" y="9538"/>
                  </a:lnTo>
                  <a:lnTo>
                    <a:pt x="13426" y="9501"/>
                  </a:lnTo>
                  <a:lnTo>
                    <a:pt x="13499" y="9501"/>
                  </a:lnTo>
                  <a:lnTo>
                    <a:pt x="13572" y="9464"/>
                  </a:lnTo>
                  <a:lnTo>
                    <a:pt x="13646" y="9391"/>
                  </a:lnTo>
                  <a:lnTo>
                    <a:pt x="13646" y="9318"/>
                  </a:lnTo>
                  <a:lnTo>
                    <a:pt x="13682" y="9244"/>
                  </a:lnTo>
                  <a:lnTo>
                    <a:pt x="13646" y="9171"/>
                  </a:lnTo>
                  <a:lnTo>
                    <a:pt x="13609" y="9098"/>
                  </a:lnTo>
                  <a:lnTo>
                    <a:pt x="13536" y="9024"/>
                  </a:lnTo>
                  <a:lnTo>
                    <a:pt x="13426" y="9024"/>
                  </a:lnTo>
                  <a:lnTo>
                    <a:pt x="13059" y="8988"/>
                  </a:lnTo>
                  <a:lnTo>
                    <a:pt x="12655" y="8988"/>
                  </a:lnTo>
                  <a:lnTo>
                    <a:pt x="11885" y="9024"/>
                  </a:lnTo>
                  <a:lnTo>
                    <a:pt x="11812" y="8951"/>
                  </a:lnTo>
                  <a:lnTo>
                    <a:pt x="11738" y="8877"/>
                  </a:lnTo>
                  <a:lnTo>
                    <a:pt x="11518" y="8767"/>
                  </a:lnTo>
                  <a:lnTo>
                    <a:pt x="11445" y="8767"/>
                  </a:lnTo>
                  <a:lnTo>
                    <a:pt x="11335" y="8804"/>
                  </a:lnTo>
                  <a:lnTo>
                    <a:pt x="11225" y="8767"/>
                  </a:lnTo>
                  <a:lnTo>
                    <a:pt x="11078" y="8804"/>
                  </a:lnTo>
                  <a:lnTo>
                    <a:pt x="10638" y="8107"/>
                  </a:lnTo>
                  <a:lnTo>
                    <a:pt x="10271" y="7594"/>
                  </a:lnTo>
                  <a:lnTo>
                    <a:pt x="10088" y="7300"/>
                  </a:lnTo>
                  <a:lnTo>
                    <a:pt x="9904" y="7080"/>
                  </a:lnTo>
                  <a:lnTo>
                    <a:pt x="9977" y="6970"/>
                  </a:lnTo>
                  <a:lnTo>
                    <a:pt x="10051" y="6823"/>
                  </a:lnTo>
                  <a:lnTo>
                    <a:pt x="10088" y="6713"/>
                  </a:lnTo>
                  <a:lnTo>
                    <a:pt x="10124" y="6567"/>
                  </a:lnTo>
                  <a:lnTo>
                    <a:pt x="10088" y="6493"/>
                  </a:lnTo>
                  <a:lnTo>
                    <a:pt x="10051" y="6456"/>
                  </a:lnTo>
                  <a:lnTo>
                    <a:pt x="9941" y="6456"/>
                  </a:lnTo>
                  <a:lnTo>
                    <a:pt x="10124" y="6236"/>
                  </a:lnTo>
                  <a:lnTo>
                    <a:pt x="10308" y="5980"/>
                  </a:lnTo>
                  <a:lnTo>
                    <a:pt x="10638" y="5503"/>
                  </a:lnTo>
                  <a:lnTo>
                    <a:pt x="11005" y="4953"/>
                  </a:lnTo>
                  <a:lnTo>
                    <a:pt x="11078" y="4953"/>
                  </a:lnTo>
                  <a:lnTo>
                    <a:pt x="11151" y="4916"/>
                  </a:lnTo>
                  <a:lnTo>
                    <a:pt x="11225" y="4843"/>
                  </a:lnTo>
                  <a:lnTo>
                    <a:pt x="11298" y="4769"/>
                  </a:lnTo>
                  <a:lnTo>
                    <a:pt x="11518" y="4586"/>
                  </a:lnTo>
                  <a:lnTo>
                    <a:pt x="11591" y="4476"/>
                  </a:lnTo>
                  <a:lnTo>
                    <a:pt x="11665" y="4366"/>
                  </a:lnTo>
                  <a:lnTo>
                    <a:pt x="11702" y="4256"/>
                  </a:lnTo>
                  <a:lnTo>
                    <a:pt x="11702" y="4146"/>
                  </a:lnTo>
                  <a:lnTo>
                    <a:pt x="11665" y="3999"/>
                  </a:lnTo>
                  <a:lnTo>
                    <a:pt x="11591" y="3889"/>
                  </a:lnTo>
                  <a:lnTo>
                    <a:pt x="11518" y="3779"/>
                  </a:lnTo>
                  <a:lnTo>
                    <a:pt x="11408" y="3742"/>
                  </a:lnTo>
                  <a:lnTo>
                    <a:pt x="11298" y="3705"/>
                  </a:lnTo>
                  <a:lnTo>
                    <a:pt x="11151" y="3669"/>
                  </a:lnTo>
                  <a:lnTo>
                    <a:pt x="10931" y="3192"/>
                  </a:lnTo>
                  <a:lnTo>
                    <a:pt x="10674" y="2752"/>
                  </a:lnTo>
                  <a:lnTo>
                    <a:pt x="10344" y="2091"/>
                  </a:lnTo>
                  <a:lnTo>
                    <a:pt x="10124" y="1725"/>
                  </a:lnTo>
                  <a:lnTo>
                    <a:pt x="9904" y="1431"/>
                  </a:lnTo>
                  <a:lnTo>
                    <a:pt x="9941" y="1284"/>
                  </a:lnTo>
                  <a:lnTo>
                    <a:pt x="9941" y="1211"/>
                  </a:lnTo>
                  <a:lnTo>
                    <a:pt x="9977" y="1064"/>
                  </a:lnTo>
                  <a:lnTo>
                    <a:pt x="9941" y="954"/>
                  </a:lnTo>
                  <a:lnTo>
                    <a:pt x="9904" y="844"/>
                  </a:lnTo>
                  <a:lnTo>
                    <a:pt x="9831" y="697"/>
                  </a:lnTo>
                  <a:lnTo>
                    <a:pt x="9721" y="587"/>
                  </a:lnTo>
                  <a:lnTo>
                    <a:pt x="9574" y="514"/>
                  </a:lnTo>
                  <a:lnTo>
                    <a:pt x="9427" y="477"/>
                  </a:lnTo>
                  <a:lnTo>
                    <a:pt x="9244" y="514"/>
                  </a:lnTo>
                  <a:lnTo>
                    <a:pt x="9097" y="551"/>
                  </a:lnTo>
                  <a:lnTo>
                    <a:pt x="8987" y="661"/>
                  </a:lnTo>
                  <a:lnTo>
                    <a:pt x="8914" y="808"/>
                  </a:lnTo>
                  <a:lnTo>
                    <a:pt x="8877" y="954"/>
                  </a:lnTo>
                  <a:lnTo>
                    <a:pt x="8840" y="1028"/>
                  </a:lnTo>
                  <a:lnTo>
                    <a:pt x="7887" y="1101"/>
                  </a:lnTo>
                  <a:lnTo>
                    <a:pt x="7080" y="1174"/>
                  </a:lnTo>
                  <a:lnTo>
                    <a:pt x="6933" y="1174"/>
                  </a:lnTo>
                  <a:lnTo>
                    <a:pt x="6860" y="1064"/>
                  </a:lnTo>
                  <a:lnTo>
                    <a:pt x="6749" y="918"/>
                  </a:lnTo>
                  <a:lnTo>
                    <a:pt x="6713" y="881"/>
                  </a:lnTo>
                  <a:lnTo>
                    <a:pt x="6639" y="808"/>
                  </a:lnTo>
                  <a:lnTo>
                    <a:pt x="6529" y="771"/>
                  </a:lnTo>
                  <a:lnTo>
                    <a:pt x="6456" y="771"/>
                  </a:lnTo>
                  <a:lnTo>
                    <a:pt x="6383" y="808"/>
                  </a:lnTo>
                  <a:lnTo>
                    <a:pt x="5942" y="808"/>
                  </a:lnTo>
                  <a:lnTo>
                    <a:pt x="5686" y="477"/>
                  </a:lnTo>
                  <a:lnTo>
                    <a:pt x="5576" y="294"/>
                  </a:lnTo>
                  <a:lnTo>
                    <a:pt x="5466" y="111"/>
                  </a:lnTo>
                  <a:lnTo>
                    <a:pt x="5429" y="37"/>
                  </a:lnTo>
                  <a:lnTo>
                    <a:pt x="5356" y="1"/>
                  </a:lnTo>
                  <a:lnTo>
                    <a:pt x="5209" y="1"/>
                  </a:lnTo>
                  <a:lnTo>
                    <a:pt x="5025" y="37"/>
                  </a:lnTo>
                  <a:lnTo>
                    <a:pt x="491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8" name="Google Shape;308;p5"/>
            <p:cNvSpPr/>
            <p:nvPr/>
          </p:nvSpPr>
          <p:spPr>
            <a:xfrm>
              <a:off x="6789450" y="3384325"/>
              <a:ext cx="262300" cy="186175"/>
            </a:xfrm>
            <a:custGeom>
              <a:avLst/>
              <a:gdLst/>
              <a:ahLst/>
              <a:cxnLst/>
              <a:rect l="l" t="t" r="r" b="b"/>
              <a:pathLst>
                <a:path w="10492" h="7447" extrusionOk="0">
                  <a:moveTo>
                    <a:pt x="7300" y="1761"/>
                  </a:moveTo>
                  <a:lnTo>
                    <a:pt x="7117" y="1797"/>
                  </a:lnTo>
                  <a:lnTo>
                    <a:pt x="6897" y="1834"/>
                  </a:lnTo>
                  <a:lnTo>
                    <a:pt x="6713" y="1907"/>
                  </a:lnTo>
                  <a:lnTo>
                    <a:pt x="6530" y="2017"/>
                  </a:lnTo>
                  <a:lnTo>
                    <a:pt x="6383" y="2128"/>
                  </a:lnTo>
                  <a:lnTo>
                    <a:pt x="6273" y="2274"/>
                  </a:lnTo>
                  <a:lnTo>
                    <a:pt x="6200" y="2458"/>
                  </a:lnTo>
                  <a:lnTo>
                    <a:pt x="6200" y="2531"/>
                  </a:lnTo>
                  <a:lnTo>
                    <a:pt x="6237" y="2604"/>
                  </a:lnTo>
                  <a:lnTo>
                    <a:pt x="6310" y="2641"/>
                  </a:lnTo>
                  <a:lnTo>
                    <a:pt x="6383" y="2641"/>
                  </a:lnTo>
                  <a:lnTo>
                    <a:pt x="6530" y="2604"/>
                  </a:lnTo>
                  <a:lnTo>
                    <a:pt x="6640" y="2531"/>
                  </a:lnTo>
                  <a:lnTo>
                    <a:pt x="6860" y="2384"/>
                  </a:lnTo>
                  <a:lnTo>
                    <a:pt x="7007" y="2348"/>
                  </a:lnTo>
                  <a:lnTo>
                    <a:pt x="7154" y="2274"/>
                  </a:lnTo>
                  <a:lnTo>
                    <a:pt x="7484" y="2274"/>
                  </a:lnTo>
                  <a:lnTo>
                    <a:pt x="7667" y="2311"/>
                  </a:lnTo>
                  <a:lnTo>
                    <a:pt x="7851" y="2384"/>
                  </a:lnTo>
                  <a:lnTo>
                    <a:pt x="7924" y="2458"/>
                  </a:lnTo>
                  <a:lnTo>
                    <a:pt x="7961" y="2531"/>
                  </a:lnTo>
                  <a:lnTo>
                    <a:pt x="7997" y="2641"/>
                  </a:lnTo>
                  <a:lnTo>
                    <a:pt x="7997" y="2751"/>
                  </a:lnTo>
                  <a:lnTo>
                    <a:pt x="7961" y="2898"/>
                  </a:lnTo>
                  <a:lnTo>
                    <a:pt x="7887" y="3045"/>
                  </a:lnTo>
                  <a:lnTo>
                    <a:pt x="7667" y="3338"/>
                  </a:lnTo>
                  <a:lnTo>
                    <a:pt x="7190" y="3998"/>
                  </a:lnTo>
                  <a:lnTo>
                    <a:pt x="6713" y="4622"/>
                  </a:lnTo>
                  <a:lnTo>
                    <a:pt x="5686" y="5869"/>
                  </a:lnTo>
                  <a:lnTo>
                    <a:pt x="5613" y="6016"/>
                  </a:lnTo>
                  <a:lnTo>
                    <a:pt x="5650" y="6162"/>
                  </a:lnTo>
                  <a:lnTo>
                    <a:pt x="5686" y="6236"/>
                  </a:lnTo>
                  <a:lnTo>
                    <a:pt x="5723" y="6273"/>
                  </a:lnTo>
                  <a:lnTo>
                    <a:pt x="5796" y="6309"/>
                  </a:lnTo>
                  <a:lnTo>
                    <a:pt x="5870" y="6309"/>
                  </a:lnTo>
                  <a:lnTo>
                    <a:pt x="6567" y="6273"/>
                  </a:lnTo>
                  <a:lnTo>
                    <a:pt x="7264" y="6309"/>
                  </a:lnTo>
                  <a:lnTo>
                    <a:pt x="8034" y="6346"/>
                  </a:lnTo>
                  <a:lnTo>
                    <a:pt x="8401" y="6419"/>
                  </a:lnTo>
                  <a:lnTo>
                    <a:pt x="8547" y="6419"/>
                  </a:lnTo>
                  <a:lnTo>
                    <a:pt x="8731" y="6383"/>
                  </a:lnTo>
                  <a:lnTo>
                    <a:pt x="8841" y="6309"/>
                  </a:lnTo>
                  <a:lnTo>
                    <a:pt x="8878" y="6199"/>
                  </a:lnTo>
                  <a:lnTo>
                    <a:pt x="8878" y="6089"/>
                  </a:lnTo>
                  <a:lnTo>
                    <a:pt x="8768" y="6016"/>
                  </a:lnTo>
                  <a:lnTo>
                    <a:pt x="8658" y="5942"/>
                  </a:lnTo>
                  <a:lnTo>
                    <a:pt x="8474" y="5869"/>
                  </a:lnTo>
                  <a:lnTo>
                    <a:pt x="8107" y="5796"/>
                  </a:lnTo>
                  <a:lnTo>
                    <a:pt x="7410" y="5759"/>
                  </a:lnTo>
                  <a:lnTo>
                    <a:pt x="6457" y="5759"/>
                  </a:lnTo>
                  <a:lnTo>
                    <a:pt x="7557" y="4365"/>
                  </a:lnTo>
                  <a:lnTo>
                    <a:pt x="7851" y="3998"/>
                  </a:lnTo>
                  <a:lnTo>
                    <a:pt x="8144" y="3595"/>
                  </a:lnTo>
                  <a:lnTo>
                    <a:pt x="8291" y="3375"/>
                  </a:lnTo>
                  <a:lnTo>
                    <a:pt x="8401" y="3191"/>
                  </a:lnTo>
                  <a:lnTo>
                    <a:pt x="8474" y="2935"/>
                  </a:lnTo>
                  <a:lnTo>
                    <a:pt x="8511" y="2714"/>
                  </a:lnTo>
                  <a:lnTo>
                    <a:pt x="8511" y="2494"/>
                  </a:lnTo>
                  <a:lnTo>
                    <a:pt x="8437" y="2311"/>
                  </a:lnTo>
                  <a:lnTo>
                    <a:pt x="8327" y="2164"/>
                  </a:lnTo>
                  <a:lnTo>
                    <a:pt x="8217" y="2017"/>
                  </a:lnTo>
                  <a:lnTo>
                    <a:pt x="8071" y="1907"/>
                  </a:lnTo>
                  <a:lnTo>
                    <a:pt x="7887" y="1834"/>
                  </a:lnTo>
                  <a:lnTo>
                    <a:pt x="7667" y="1797"/>
                  </a:lnTo>
                  <a:lnTo>
                    <a:pt x="7484" y="1761"/>
                  </a:lnTo>
                  <a:close/>
                  <a:moveTo>
                    <a:pt x="954" y="0"/>
                  </a:moveTo>
                  <a:lnTo>
                    <a:pt x="771" y="37"/>
                  </a:lnTo>
                  <a:lnTo>
                    <a:pt x="624" y="110"/>
                  </a:lnTo>
                  <a:lnTo>
                    <a:pt x="441" y="183"/>
                  </a:lnTo>
                  <a:lnTo>
                    <a:pt x="294" y="257"/>
                  </a:lnTo>
                  <a:lnTo>
                    <a:pt x="147" y="404"/>
                  </a:lnTo>
                  <a:lnTo>
                    <a:pt x="37" y="514"/>
                  </a:lnTo>
                  <a:lnTo>
                    <a:pt x="1" y="587"/>
                  </a:lnTo>
                  <a:lnTo>
                    <a:pt x="1" y="660"/>
                  </a:lnTo>
                  <a:lnTo>
                    <a:pt x="74" y="770"/>
                  </a:lnTo>
                  <a:lnTo>
                    <a:pt x="184" y="844"/>
                  </a:lnTo>
                  <a:lnTo>
                    <a:pt x="257" y="844"/>
                  </a:lnTo>
                  <a:lnTo>
                    <a:pt x="331" y="807"/>
                  </a:lnTo>
                  <a:lnTo>
                    <a:pt x="661" y="660"/>
                  </a:lnTo>
                  <a:lnTo>
                    <a:pt x="844" y="624"/>
                  </a:lnTo>
                  <a:lnTo>
                    <a:pt x="1028" y="587"/>
                  </a:lnTo>
                  <a:lnTo>
                    <a:pt x="991" y="624"/>
                  </a:lnTo>
                  <a:lnTo>
                    <a:pt x="991" y="844"/>
                  </a:lnTo>
                  <a:lnTo>
                    <a:pt x="991" y="1064"/>
                  </a:lnTo>
                  <a:lnTo>
                    <a:pt x="1101" y="1467"/>
                  </a:lnTo>
                  <a:lnTo>
                    <a:pt x="1358" y="2641"/>
                  </a:lnTo>
                  <a:lnTo>
                    <a:pt x="2312" y="7263"/>
                  </a:lnTo>
                  <a:lnTo>
                    <a:pt x="2348" y="7336"/>
                  </a:lnTo>
                  <a:lnTo>
                    <a:pt x="2422" y="7410"/>
                  </a:lnTo>
                  <a:lnTo>
                    <a:pt x="2495" y="7446"/>
                  </a:lnTo>
                  <a:lnTo>
                    <a:pt x="2678" y="7446"/>
                  </a:lnTo>
                  <a:lnTo>
                    <a:pt x="2752" y="7410"/>
                  </a:lnTo>
                  <a:lnTo>
                    <a:pt x="2825" y="7336"/>
                  </a:lnTo>
                  <a:lnTo>
                    <a:pt x="2862" y="7263"/>
                  </a:lnTo>
                  <a:lnTo>
                    <a:pt x="4072" y="4108"/>
                  </a:lnTo>
                  <a:lnTo>
                    <a:pt x="5246" y="990"/>
                  </a:lnTo>
                  <a:lnTo>
                    <a:pt x="6457" y="917"/>
                  </a:lnTo>
                  <a:lnTo>
                    <a:pt x="7667" y="880"/>
                  </a:lnTo>
                  <a:lnTo>
                    <a:pt x="8988" y="917"/>
                  </a:lnTo>
                  <a:lnTo>
                    <a:pt x="9648" y="990"/>
                  </a:lnTo>
                  <a:lnTo>
                    <a:pt x="9978" y="990"/>
                  </a:lnTo>
                  <a:lnTo>
                    <a:pt x="10308" y="954"/>
                  </a:lnTo>
                  <a:lnTo>
                    <a:pt x="10382" y="917"/>
                  </a:lnTo>
                  <a:lnTo>
                    <a:pt x="10455" y="880"/>
                  </a:lnTo>
                  <a:lnTo>
                    <a:pt x="10492" y="807"/>
                  </a:lnTo>
                  <a:lnTo>
                    <a:pt x="10492" y="734"/>
                  </a:lnTo>
                  <a:lnTo>
                    <a:pt x="10418" y="587"/>
                  </a:lnTo>
                  <a:lnTo>
                    <a:pt x="10382" y="514"/>
                  </a:lnTo>
                  <a:lnTo>
                    <a:pt x="10308" y="477"/>
                  </a:lnTo>
                  <a:lnTo>
                    <a:pt x="10015" y="404"/>
                  </a:lnTo>
                  <a:lnTo>
                    <a:pt x="9721" y="367"/>
                  </a:lnTo>
                  <a:lnTo>
                    <a:pt x="9134" y="330"/>
                  </a:lnTo>
                  <a:lnTo>
                    <a:pt x="7814" y="293"/>
                  </a:lnTo>
                  <a:lnTo>
                    <a:pt x="6420" y="330"/>
                  </a:lnTo>
                  <a:lnTo>
                    <a:pt x="5026" y="404"/>
                  </a:lnTo>
                  <a:lnTo>
                    <a:pt x="4916" y="440"/>
                  </a:lnTo>
                  <a:lnTo>
                    <a:pt x="4843" y="477"/>
                  </a:lnTo>
                  <a:lnTo>
                    <a:pt x="4806" y="550"/>
                  </a:lnTo>
                  <a:lnTo>
                    <a:pt x="4733" y="624"/>
                  </a:lnTo>
                  <a:lnTo>
                    <a:pt x="2678" y="6162"/>
                  </a:lnTo>
                  <a:lnTo>
                    <a:pt x="2128" y="3705"/>
                  </a:lnTo>
                  <a:lnTo>
                    <a:pt x="1725" y="1981"/>
                  </a:lnTo>
                  <a:lnTo>
                    <a:pt x="1541" y="1210"/>
                  </a:lnTo>
                  <a:lnTo>
                    <a:pt x="1468" y="844"/>
                  </a:lnTo>
                  <a:lnTo>
                    <a:pt x="1431" y="660"/>
                  </a:lnTo>
                  <a:lnTo>
                    <a:pt x="1395" y="550"/>
                  </a:lnTo>
                  <a:lnTo>
                    <a:pt x="1431" y="550"/>
                  </a:lnTo>
                  <a:lnTo>
                    <a:pt x="1468" y="514"/>
                  </a:lnTo>
                  <a:lnTo>
                    <a:pt x="1468" y="477"/>
                  </a:lnTo>
                  <a:lnTo>
                    <a:pt x="1505" y="367"/>
                  </a:lnTo>
                  <a:lnTo>
                    <a:pt x="1505" y="220"/>
                  </a:lnTo>
                  <a:lnTo>
                    <a:pt x="1468" y="110"/>
                  </a:lnTo>
                  <a:lnTo>
                    <a:pt x="1395" y="73"/>
                  </a:lnTo>
                  <a:lnTo>
                    <a:pt x="1321" y="37"/>
                  </a:lnTo>
                  <a:lnTo>
                    <a:pt x="1138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09" name="Google Shape;309;p5"/>
            <p:cNvSpPr/>
            <p:nvPr/>
          </p:nvSpPr>
          <p:spPr>
            <a:xfrm>
              <a:off x="6950850" y="4617725"/>
              <a:ext cx="254050" cy="162350"/>
            </a:xfrm>
            <a:custGeom>
              <a:avLst/>
              <a:gdLst/>
              <a:ahLst/>
              <a:cxnLst/>
              <a:rect l="l" t="t" r="r" b="b"/>
              <a:pathLst>
                <a:path w="10162" h="6494" extrusionOk="0">
                  <a:moveTo>
                    <a:pt x="8291" y="587"/>
                  </a:moveTo>
                  <a:lnTo>
                    <a:pt x="8291" y="698"/>
                  </a:lnTo>
                  <a:lnTo>
                    <a:pt x="8327" y="771"/>
                  </a:lnTo>
                  <a:lnTo>
                    <a:pt x="8401" y="808"/>
                  </a:lnTo>
                  <a:lnTo>
                    <a:pt x="8474" y="808"/>
                  </a:lnTo>
                  <a:lnTo>
                    <a:pt x="8768" y="771"/>
                  </a:lnTo>
                  <a:lnTo>
                    <a:pt x="8914" y="771"/>
                  </a:lnTo>
                  <a:lnTo>
                    <a:pt x="8988" y="808"/>
                  </a:lnTo>
                  <a:lnTo>
                    <a:pt x="9024" y="844"/>
                  </a:lnTo>
                  <a:lnTo>
                    <a:pt x="9208" y="1101"/>
                  </a:lnTo>
                  <a:lnTo>
                    <a:pt x="9318" y="1321"/>
                  </a:lnTo>
                  <a:lnTo>
                    <a:pt x="9465" y="1615"/>
                  </a:lnTo>
                  <a:lnTo>
                    <a:pt x="9538" y="1871"/>
                  </a:lnTo>
                  <a:lnTo>
                    <a:pt x="9611" y="2165"/>
                  </a:lnTo>
                  <a:lnTo>
                    <a:pt x="9648" y="2458"/>
                  </a:lnTo>
                  <a:lnTo>
                    <a:pt x="9648" y="2715"/>
                  </a:lnTo>
                  <a:lnTo>
                    <a:pt x="9575" y="2972"/>
                  </a:lnTo>
                  <a:lnTo>
                    <a:pt x="9501" y="3229"/>
                  </a:lnTo>
                  <a:lnTo>
                    <a:pt x="9354" y="3485"/>
                  </a:lnTo>
                  <a:lnTo>
                    <a:pt x="9171" y="3669"/>
                  </a:lnTo>
                  <a:lnTo>
                    <a:pt x="8988" y="3852"/>
                  </a:lnTo>
                  <a:lnTo>
                    <a:pt x="8731" y="3962"/>
                  </a:lnTo>
                  <a:lnTo>
                    <a:pt x="8474" y="3999"/>
                  </a:lnTo>
                  <a:lnTo>
                    <a:pt x="8327" y="3999"/>
                  </a:lnTo>
                  <a:lnTo>
                    <a:pt x="8217" y="3925"/>
                  </a:lnTo>
                  <a:lnTo>
                    <a:pt x="8107" y="3852"/>
                  </a:lnTo>
                  <a:lnTo>
                    <a:pt x="7997" y="3742"/>
                  </a:lnTo>
                  <a:lnTo>
                    <a:pt x="7851" y="3485"/>
                  </a:lnTo>
                  <a:lnTo>
                    <a:pt x="7740" y="3229"/>
                  </a:lnTo>
                  <a:lnTo>
                    <a:pt x="7630" y="2935"/>
                  </a:lnTo>
                  <a:lnTo>
                    <a:pt x="7594" y="2605"/>
                  </a:lnTo>
                  <a:lnTo>
                    <a:pt x="7557" y="2311"/>
                  </a:lnTo>
                  <a:lnTo>
                    <a:pt x="7594" y="1981"/>
                  </a:lnTo>
                  <a:lnTo>
                    <a:pt x="7630" y="1578"/>
                  </a:lnTo>
                  <a:lnTo>
                    <a:pt x="7777" y="1211"/>
                  </a:lnTo>
                  <a:lnTo>
                    <a:pt x="7887" y="1028"/>
                  </a:lnTo>
                  <a:lnTo>
                    <a:pt x="7997" y="844"/>
                  </a:lnTo>
                  <a:lnTo>
                    <a:pt x="8107" y="698"/>
                  </a:lnTo>
                  <a:lnTo>
                    <a:pt x="8291" y="587"/>
                  </a:lnTo>
                  <a:close/>
                  <a:moveTo>
                    <a:pt x="8401" y="147"/>
                  </a:moveTo>
                  <a:lnTo>
                    <a:pt x="8181" y="221"/>
                  </a:lnTo>
                  <a:lnTo>
                    <a:pt x="7961" y="294"/>
                  </a:lnTo>
                  <a:lnTo>
                    <a:pt x="7814" y="404"/>
                  </a:lnTo>
                  <a:lnTo>
                    <a:pt x="7667" y="551"/>
                  </a:lnTo>
                  <a:lnTo>
                    <a:pt x="7520" y="698"/>
                  </a:lnTo>
                  <a:lnTo>
                    <a:pt x="7410" y="881"/>
                  </a:lnTo>
                  <a:lnTo>
                    <a:pt x="7264" y="1284"/>
                  </a:lnTo>
                  <a:lnTo>
                    <a:pt x="7154" y="1688"/>
                  </a:lnTo>
                  <a:lnTo>
                    <a:pt x="7117" y="2055"/>
                  </a:lnTo>
                  <a:lnTo>
                    <a:pt x="7080" y="2458"/>
                  </a:lnTo>
                  <a:lnTo>
                    <a:pt x="7154" y="2935"/>
                  </a:lnTo>
                  <a:lnTo>
                    <a:pt x="7264" y="3375"/>
                  </a:lnTo>
                  <a:lnTo>
                    <a:pt x="7410" y="3779"/>
                  </a:lnTo>
                  <a:lnTo>
                    <a:pt x="7520" y="3962"/>
                  </a:lnTo>
                  <a:lnTo>
                    <a:pt x="7667" y="4146"/>
                  </a:lnTo>
                  <a:lnTo>
                    <a:pt x="7814" y="4292"/>
                  </a:lnTo>
                  <a:lnTo>
                    <a:pt x="7961" y="4402"/>
                  </a:lnTo>
                  <a:lnTo>
                    <a:pt x="8144" y="4476"/>
                  </a:lnTo>
                  <a:lnTo>
                    <a:pt x="8364" y="4512"/>
                  </a:lnTo>
                  <a:lnTo>
                    <a:pt x="8584" y="4512"/>
                  </a:lnTo>
                  <a:lnTo>
                    <a:pt x="8768" y="4476"/>
                  </a:lnTo>
                  <a:lnTo>
                    <a:pt x="8988" y="4439"/>
                  </a:lnTo>
                  <a:lnTo>
                    <a:pt x="9134" y="4366"/>
                  </a:lnTo>
                  <a:lnTo>
                    <a:pt x="9318" y="4256"/>
                  </a:lnTo>
                  <a:lnTo>
                    <a:pt x="9465" y="4146"/>
                  </a:lnTo>
                  <a:lnTo>
                    <a:pt x="9721" y="3852"/>
                  </a:lnTo>
                  <a:lnTo>
                    <a:pt x="9905" y="3522"/>
                  </a:lnTo>
                  <a:lnTo>
                    <a:pt x="10051" y="3118"/>
                  </a:lnTo>
                  <a:lnTo>
                    <a:pt x="10161" y="2752"/>
                  </a:lnTo>
                  <a:lnTo>
                    <a:pt x="10161" y="2348"/>
                  </a:lnTo>
                  <a:lnTo>
                    <a:pt x="10125" y="2091"/>
                  </a:lnTo>
                  <a:lnTo>
                    <a:pt x="10051" y="1761"/>
                  </a:lnTo>
                  <a:lnTo>
                    <a:pt x="9941" y="1394"/>
                  </a:lnTo>
                  <a:lnTo>
                    <a:pt x="9758" y="1064"/>
                  </a:lnTo>
                  <a:lnTo>
                    <a:pt x="9575" y="734"/>
                  </a:lnTo>
                  <a:lnTo>
                    <a:pt x="9354" y="441"/>
                  </a:lnTo>
                  <a:lnTo>
                    <a:pt x="9244" y="331"/>
                  </a:lnTo>
                  <a:lnTo>
                    <a:pt x="9098" y="257"/>
                  </a:lnTo>
                  <a:lnTo>
                    <a:pt x="8988" y="221"/>
                  </a:lnTo>
                  <a:lnTo>
                    <a:pt x="8841" y="184"/>
                  </a:lnTo>
                  <a:lnTo>
                    <a:pt x="8621" y="147"/>
                  </a:lnTo>
                  <a:close/>
                  <a:moveTo>
                    <a:pt x="3999" y="1"/>
                  </a:moveTo>
                  <a:lnTo>
                    <a:pt x="3926" y="37"/>
                  </a:lnTo>
                  <a:lnTo>
                    <a:pt x="3852" y="111"/>
                  </a:lnTo>
                  <a:lnTo>
                    <a:pt x="3816" y="404"/>
                  </a:lnTo>
                  <a:lnTo>
                    <a:pt x="3779" y="734"/>
                  </a:lnTo>
                  <a:lnTo>
                    <a:pt x="3705" y="1321"/>
                  </a:lnTo>
                  <a:lnTo>
                    <a:pt x="3632" y="2458"/>
                  </a:lnTo>
                  <a:lnTo>
                    <a:pt x="2898" y="2385"/>
                  </a:lnTo>
                  <a:lnTo>
                    <a:pt x="2128" y="2385"/>
                  </a:lnTo>
                  <a:lnTo>
                    <a:pt x="1395" y="2422"/>
                  </a:lnTo>
                  <a:lnTo>
                    <a:pt x="1028" y="2495"/>
                  </a:lnTo>
                  <a:lnTo>
                    <a:pt x="661" y="2568"/>
                  </a:lnTo>
                  <a:lnTo>
                    <a:pt x="661" y="2495"/>
                  </a:lnTo>
                  <a:lnTo>
                    <a:pt x="588" y="2458"/>
                  </a:lnTo>
                  <a:lnTo>
                    <a:pt x="551" y="2495"/>
                  </a:lnTo>
                  <a:lnTo>
                    <a:pt x="478" y="1651"/>
                  </a:lnTo>
                  <a:lnTo>
                    <a:pt x="441" y="918"/>
                  </a:lnTo>
                  <a:lnTo>
                    <a:pt x="404" y="551"/>
                  </a:lnTo>
                  <a:lnTo>
                    <a:pt x="367" y="184"/>
                  </a:lnTo>
                  <a:lnTo>
                    <a:pt x="331" y="111"/>
                  </a:lnTo>
                  <a:lnTo>
                    <a:pt x="147" y="111"/>
                  </a:lnTo>
                  <a:lnTo>
                    <a:pt x="111" y="184"/>
                  </a:lnTo>
                  <a:lnTo>
                    <a:pt x="37" y="514"/>
                  </a:lnTo>
                  <a:lnTo>
                    <a:pt x="1" y="881"/>
                  </a:lnTo>
                  <a:lnTo>
                    <a:pt x="1" y="1578"/>
                  </a:lnTo>
                  <a:lnTo>
                    <a:pt x="37" y="2275"/>
                  </a:lnTo>
                  <a:lnTo>
                    <a:pt x="111" y="2972"/>
                  </a:lnTo>
                  <a:lnTo>
                    <a:pt x="184" y="3632"/>
                  </a:lnTo>
                  <a:lnTo>
                    <a:pt x="294" y="4329"/>
                  </a:lnTo>
                  <a:lnTo>
                    <a:pt x="404" y="4989"/>
                  </a:lnTo>
                  <a:lnTo>
                    <a:pt x="478" y="5356"/>
                  </a:lnTo>
                  <a:lnTo>
                    <a:pt x="551" y="5503"/>
                  </a:lnTo>
                  <a:lnTo>
                    <a:pt x="588" y="5650"/>
                  </a:lnTo>
                  <a:lnTo>
                    <a:pt x="551" y="5723"/>
                  </a:lnTo>
                  <a:lnTo>
                    <a:pt x="588" y="5833"/>
                  </a:lnTo>
                  <a:lnTo>
                    <a:pt x="661" y="5906"/>
                  </a:lnTo>
                  <a:lnTo>
                    <a:pt x="734" y="5943"/>
                  </a:lnTo>
                  <a:lnTo>
                    <a:pt x="881" y="5943"/>
                  </a:lnTo>
                  <a:lnTo>
                    <a:pt x="954" y="5906"/>
                  </a:lnTo>
                  <a:lnTo>
                    <a:pt x="1028" y="5833"/>
                  </a:lnTo>
                  <a:lnTo>
                    <a:pt x="1064" y="5760"/>
                  </a:lnTo>
                  <a:lnTo>
                    <a:pt x="1064" y="5650"/>
                  </a:lnTo>
                  <a:lnTo>
                    <a:pt x="1064" y="5466"/>
                  </a:lnTo>
                  <a:lnTo>
                    <a:pt x="881" y="4696"/>
                  </a:lnTo>
                  <a:lnTo>
                    <a:pt x="734" y="3889"/>
                  </a:lnTo>
                  <a:lnTo>
                    <a:pt x="624" y="3082"/>
                  </a:lnTo>
                  <a:lnTo>
                    <a:pt x="588" y="2935"/>
                  </a:lnTo>
                  <a:lnTo>
                    <a:pt x="991" y="2972"/>
                  </a:lnTo>
                  <a:lnTo>
                    <a:pt x="1358" y="2935"/>
                  </a:lnTo>
                  <a:lnTo>
                    <a:pt x="2128" y="2898"/>
                  </a:lnTo>
                  <a:lnTo>
                    <a:pt x="2862" y="2898"/>
                  </a:lnTo>
                  <a:lnTo>
                    <a:pt x="3632" y="2972"/>
                  </a:lnTo>
                  <a:lnTo>
                    <a:pt x="3559" y="4256"/>
                  </a:lnTo>
                  <a:lnTo>
                    <a:pt x="3485" y="4843"/>
                  </a:lnTo>
                  <a:lnTo>
                    <a:pt x="3485" y="4989"/>
                  </a:lnTo>
                  <a:lnTo>
                    <a:pt x="3522" y="5173"/>
                  </a:lnTo>
                  <a:lnTo>
                    <a:pt x="3559" y="5283"/>
                  </a:lnTo>
                  <a:lnTo>
                    <a:pt x="3632" y="5393"/>
                  </a:lnTo>
                  <a:lnTo>
                    <a:pt x="3669" y="5429"/>
                  </a:lnTo>
                  <a:lnTo>
                    <a:pt x="3742" y="5466"/>
                  </a:lnTo>
                  <a:lnTo>
                    <a:pt x="3852" y="5393"/>
                  </a:lnTo>
                  <a:lnTo>
                    <a:pt x="3926" y="5319"/>
                  </a:lnTo>
                  <a:lnTo>
                    <a:pt x="3999" y="5209"/>
                  </a:lnTo>
                  <a:lnTo>
                    <a:pt x="4036" y="4916"/>
                  </a:lnTo>
                  <a:lnTo>
                    <a:pt x="4036" y="4366"/>
                  </a:lnTo>
                  <a:lnTo>
                    <a:pt x="4109" y="2935"/>
                  </a:lnTo>
                  <a:lnTo>
                    <a:pt x="4146" y="1468"/>
                  </a:lnTo>
                  <a:lnTo>
                    <a:pt x="4182" y="771"/>
                  </a:lnTo>
                  <a:lnTo>
                    <a:pt x="4182" y="441"/>
                  </a:lnTo>
                  <a:lnTo>
                    <a:pt x="4146" y="111"/>
                  </a:lnTo>
                  <a:lnTo>
                    <a:pt x="4072" y="37"/>
                  </a:lnTo>
                  <a:lnTo>
                    <a:pt x="3999" y="1"/>
                  </a:lnTo>
                  <a:close/>
                  <a:moveTo>
                    <a:pt x="5503" y="3779"/>
                  </a:moveTo>
                  <a:lnTo>
                    <a:pt x="5246" y="3815"/>
                  </a:lnTo>
                  <a:lnTo>
                    <a:pt x="5026" y="3925"/>
                  </a:lnTo>
                  <a:lnTo>
                    <a:pt x="4879" y="3999"/>
                  </a:lnTo>
                  <a:lnTo>
                    <a:pt x="4806" y="4109"/>
                  </a:lnTo>
                  <a:lnTo>
                    <a:pt x="4806" y="4146"/>
                  </a:lnTo>
                  <a:lnTo>
                    <a:pt x="4843" y="4182"/>
                  </a:lnTo>
                  <a:lnTo>
                    <a:pt x="4916" y="4256"/>
                  </a:lnTo>
                  <a:lnTo>
                    <a:pt x="5246" y="4256"/>
                  </a:lnTo>
                  <a:lnTo>
                    <a:pt x="5723" y="4219"/>
                  </a:lnTo>
                  <a:lnTo>
                    <a:pt x="5723" y="4219"/>
                  </a:lnTo>
                  <a:lnTo>
                    <a:pt x="5686" y="4329"/>
                  </a:lnTo>
                  <a:lnTo>
                    <a:pt x="5576" y="4439"/>
                  </a:lnTo>
                  <a:lnTo>
                    <a:pt x="5393" y="4622"/>
                  </a:lnTo>
                  <a:lnTo>
                    <a:pt x="5026" y="5099"/>
                  </a:lnTo>
                  <a:lnTo>
                    <a:pt x="4659" y="5613"/>
                  </a:lnTo>
                  <a:lnTo>
                    <a:pt x="4366" y="6126"/>
                  </a:lnTo>
                  <a:lnTo>
                    <a:pt x="4329" y="6273"/>
                  </a:lnTo>
                  <a:lnTo>
                    <a:pt x="4366" y="6420"/>
                  </a:lnTo>
                  <a:lnTo>
                    <a:pt x="4476" y="6493"/>
                  </a:lnTo>
                  <a:lnTo>
                    <a:pt x="4623" y="6493"/>
                  </a:lnTo>
                  <a:lnTo>
                    <a:pt x="6310" y="6126"/>
                  </a:lnTo>
                  <a:lnTo>
                    <a:pt x="6383" y="6090"/>
                  </a:lnTo>
                  <a:lnTo>
                    <a:pt x="6457" y="6016"/>
                  </a:lnTo>
                  <a:lnTo>
                    <a:pt x="6493" y="5943"/>
                  </a:lnTo>
                  <a:lnTo>
                    <a:pt x="6457" y="5833"/>
                  </a:lnTo>
                  <a:lnTo>
                    <a:pt x="6420" y="5760"/>
                  </a:lnTo>
                  <a:lnTo>
                    <a:pt x="6383" y="5686"/>
                  </a:lnTo>
                  <a:lnTo>
                    <a:pt x="6273" y="5650"/>
                  </a:lnTo>
                  <a:lnTo>
                    <a:pt x="6163" y="5650"/>
                  </a:lnTo>
                  <a:lnTo>
                    <a:pt x="5026" y="5906"/>
                  </a:lnTo>
                  <a:lnTo>
                    <a:pt x="5319" y="5466"/>
                  </a:lnTo>
                  <a:lnTo>
                    <a:pt x="5650" y="5063"/>
                  </a:lnTo>
                  <a:lnTo>
                    <a:pt x="5870" y="4806"/>
                  </a:lnTo>
                  <a:lnTo>
                    <a:pt x="6053" y="4549"/>
                  </a:lnTo>
                  <a:lnTo>
                    <a:pt x="6126" y="4402"/>
                  </a:lnTo>
                  <a:lnTo>
                    <a:pt x="6200" y="4256"/>
                  </a:lnTo>
                  <a:lnTo>
                    <a:pt x="6200" y="4109"/>
                  </a:lnTo>
                  <a:lnTo>
                    <a:pt x="6200" y="3925"/>
                  </a:lnTo>
                  <a:lnTo>
                    <a:pt x="6163" y="3889"/>
                  </a:lnTo>
                  <a:lnTo>
                    <a:pt x="6126" y="3815"/>
                  </a:lnTo>
                  <a:lnTo>
                    <a:pt x="5980" y="3779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0" name="Google Shape;310;p5"/>
            <p:cNvSpPr/>
            <p:nvPr/>
          </p:nvSpPr>
          <p:spPr>
            <a:xfrm>
              <a:off x="6051225" y="1090800"/>
              <a:ext cx="285225" cy="283400"/>
            </a:xfrm>
            <a:custGeom>
              <a:avLst/>
              <a:gdLst/>
              <a:ahLst/>
              <a:cxnLst/>
              <a:rect l="l" t="t" r="r" b="b"/>
              <a:pathLst>
                <a:path w="11409" h="11336" extrusionOk="0">
                  <a:moveTo>
                    <a:pt x="5173" y="4219"/>
                  </a:moveTo>
                  <a:lnTo>
                    <a:pt x="5136" y="4256"/>
                  </a:lnTo>
                  <a:lnTo>
                    <a:pt x="5100" y="4292"/>
                  </a:lnTo>
                  <a:lnTo>
                    <a:pt x="4990" y="4366"/>
                  </a:lnTo>
                  <a:lnTo>
                    <a:pt x="4916" y="4476"/>
                  </a:lnTo>
                  <a:lnTo>
                    <a:pt x="4916" y="4512"/>
                  </a:lnTo>
                  <a:lnTo>
                    <a:pt x="4843" y="4659"/>
                  </a:lnTo>
                  <a:lnTo>
                    <a:pt x="4843" y="4769"/>
                  </a:lnTo>
                  <a:lnTo>
                    <a:pt x="4880" y="4843"/>
                  </a:lnTo>
                  <a:lnTo>
                    <a:pt x="4990" y="4916"/>
                  </a:lnTo>
                  <a:lnTo>
                    <a:pt x="5100" y="4989"/>
                  </a:lnTo>
                  <a:lnTo>
                    <a:pt x="5283" y="4989"/>
                  </a:lnTo>
                  <a:lnTo>
                    <a:pt x="5430" y="4916"/>
                  </a:lnTo>
                  <a:lnTo>
                    <a:pt x="5540" y="4769"/>
                  </a:lnTo>
                  <a:lnTo>
                    <a:pt x="5577" y="4696"/>
                  </a:lnTo>
                  <a:lnTo>
                    <a:pt x="5613" y="4623"/>
                  </a:lnTo>
                  <a:lnTo>
                    <a:pt x="5577" y="4549"/>
                  </a:lnTo>
                  <a:lnTo>
                    <a:pt x="5577" y="4476"/>
                  </a:lnTo>
                  <a:lnTo>
                    <a:pt x="5430" y="4402"/>
                  </a:lnTo>
                  <a:lnTo>
                    <a:pt x="5320" y="4366"/>
                  </a:lnTo>
                  <a:lnTo>
                    <a:pt x="5320" y="4292"/>
                  </a:lnTo>
                  <a:lnTo>
                    <a:pt x="5246" y="4256"/>
                  </a:lnTo>
                  <a:lnTo>
                    <a:pt x="5173" y="4219"/>
                  </a:lnTo>
                  <a:close/>
                  <a:moveTo>
                    <a:pt x="5980" y="6016"/>
                  </a:moveTo>
                  <a:lnTo>
                    <a:pt x="6017" y="6053"/>
                  </a:lnTo>
                  <a:lnTo>
                    <a:pt x="6053" y="6126"/>
                  </a:lnTo>
                  <a:lnTo>
                    <a:pt x="6053" y="6200"/>
                  </a:lnTo>
                  <a:lnTo>
                    <a:pt x="5907" y="6237"/>
                  </a:lnTo>
                  <a:lnTo>
                    <a:pt x="5943" y="6090"/>
                  </a:lnTo>
                  <a:lnTo>
                    <a:pt x="5980" y="6016"/>
                  </a:lnTo>
                  <a:close/>
                  <a:moveTo>
                    <a:pt x="5833" y="5613"/>
                  </a:moveTo>
                  <a:lnTo>
                    <a:pt x="5723" y="5650"/>
                  </a:lnTo>
                  <a:lnTo>
                    <a:pt x="5650" y="5723"/>
                  </a:lnTo>
                  <a:lnTo>
                    <a:pt x="5613" y="5796"/>
                  </a:lnTo>
                  <a:lnTo>
                    <a:pt x="5613" y="5870"/>
                  </a:lnTo>
                  <a:lnTo>
                    <a:pt x="5687" y="5943"/>
                  </a:lnTo>
                  <a:lnTo>
                    <a:pt x="5577" y="6163"/>
                  </a:lnTo>
                  <a:lnTo>
                    <a:pt x="5540" y="6420"/>
                  </a:lnTo>
                  <a:lnTo>
                    <a:pt x="5577" y="6530"/>
                  </a:lnTo>
                  <a:lnTo>
                    <a:pt x="5687" y="6567"/>
                  </a:lnTo>
                  <a:lnTo>
                    <a:pt x="5833" y="6603"/>
                  </a:lnTo>
                  <a:lnTo>
                    <a:pt x="5980" y="6603"/>
                  </a:lnTo>
                  <a:lnTo>
                    <a:pt x="6090" y="6567"/>
                  </a:lnTo>
                  <a:lnTo>
                    <a:pt x="6237" y="6530"/>
                  </a:lnTo>
                  <a:lnTo>
                    <a:pt x="6347" y="6457"/>
                  </a:lnTo>
                  <a:lnTo>
                    <a:pt x="6420" y="6347"/>
                  </a:lnTo>
                  <a:lnTo>
                    <a:pt x="6457" y="6200"/>
                  </a:lnTo>
                  <a:lnTo>
                    <a:pt x="6457" y="6053"/>
                  </a:lnTo>
                  <a:lnTo>
                    <a:pt x="6420" y="5943"/>
                  </a:lnTo>
                  <a:lnTo>
                    <a:pt x="6347" y="5833"/>
                  </a:lnTo>
                  <a:lnTo>
                    <a:pt x="6274" y="5760"/>
                  </a:lnTo>
                  <a:lnTo>
                    <a:pt x="6163" y="5686"/>
                  </a:lnTo>
                  <a:lnTo>
                    <a:pt x="6053" y="5650"/>
                  </a:lnTo>
                  <a:lnTo>
                    <a:pt x="5943" y="5613"/>
                  </a:lnTo>
                  <a:close/>
                  <a:moveTo>
                    <a:pt x="3926" y="441"/>
                  </a:moveTo>
                  <a:lnTo>
                    <a:pt x="4623" y="478"/>
                  </a:lnTo>
                  <a:lnTo>
                    <a:pt x="5356" y="478"/>
                  </a:lnTo>
                  <a:lnTo>
                    <a:pt x="6824" y="551"/>
                  </a:lnTo>
                  <a:lnTo>
                    <a:pt x="7631" y="551"/>
                  </a:lnTo>
                  <a:lnTo>
                    <a:pt x="7704" y="734"/>
                  </a:lnTo>
                  <a:lnTo>
                    <a:pt x="7777" y="1064"/>
                  </a:lnTo>
                  <a:lnTo>
                    <a:pt x="7521" y="1174"/>
                  </a:lnTo>
                  <a:lnTo>
                    <a:pt x="7191" y="1211"/>
                  </a:lnTo>
                  <a:lnTo>
                    <a:pt x="7044" y="1211"/>
                  </a:lnTo>
                  <a:lnTo>
                    <a:pt x="6860" y="1174"/>
                  </a:lnTo>
                  <a:lnTo>
                    <a:pt x="6714" y="1174"/>
                  </a:lnTo>
                  <a:lnTo>
                    <a:pt x="6530" y="1211"/>
                  </a:lnTo>
                  <a:lnTo>
                    <a:pt x="6494" y="1248"/>
                  </a:lnTo>
                  <a:lnTo>
                    <a:pt x="6457" y="1321"/>
                  </a:lnTo>
                  <a:lnTo>
                    <a:pt x="6420" y="1395"/>
                  </a:lnTo>
                  <a:lnTo>
                    <a:pt x="6457" y="1468"/>
                  </a:lnTo>
                  <a:lnTo>
                    <a:pt x="6457" y="1505"/>
                  </a:lnTo>
                  <a:lnTo>
                    <a:pt x="6494" y="1578"/>
                  </a:lnTo>
                  <a:lnTo>
                    <a:pt x="6567" y="1651"/>
                  </a:lnTo>
                  <a:lnTo>
                    <a:pt x="6567" y="1871"/>
                  </a:lnTo>
                  <a:lnTo>
                    <a:pt x="6567" y="2092"/>
                  </a:lnTo>
                  <a:lnTo>
                    <a:pt x="6640" y="2642"/>
                  </a:lnTo>
                  <a:lnTo>
                    <a:pt x="6677" y="3192"/>
                  </a:lnTo>
                  <a:lnTo>
                    <a:pt x="6714" y="3632"/>
                  </a:lnTo>
                  <a:lnTo>
                    <a:pt x="6714" y="4072"/>
                  </a:lnTo>
                  <a:lnTo>
                    <a:pt x="6677" y="4586"/>
                  </a:lnTo>
                  <a:lnTo>
                    <a:pt x="6640" y="4843"/>
                  </a:lnTo>
                  <a:lnTo>
                    <a:pt x="6640" y="5099"/>
                  </a:lnTo>
                  <a:lnTo>
                    <a:pt x="6677" y="5246"/>
                  </a:lnTo>
                  <a:lnTo>
                    <a:pt x="6640" y="5319"/>
                  </a:lnTo>
                  <a:lnTo>
                    <a:pt x="6640" y="5393"/>
                  </a:lnTo>
                  <a:lnTo>
                    <a:pt x="6640" y="5466"/>
                  </a:lnTo>
                  <a:lnTo>
                    <a:pt x="6714" y="5540"/>
                  </a:lnTo>
                  <a:lnTo>
                    <a:pt x="7117" y="5796"/>
                  </a:lnTo>
                  <a:lnTo>
                    <a:pt x="7484" y="6016"/>
                  </a:lnTo>
                  <a:lnTo>
                    <a:pt x="7851" y="6310"/>
                  </a:lnTo>
                  <a:lnTo>
                    <a:pt x="8218" y="6640"/>
                  </a:lnTo>
                  <a:lnTo>
                    <a:pt x="8915" y="7300"/>
                  </a:lnTo>
                  <a:lnTo>
                    <a:pt x="8621" y="7337"/>
                  </a:lnTo>
                  <a:lnTo>
                    <a:pt x="8328" y="7300"/>
                  </a:lnTo>
                  <a:lnTo>
                    <a:pt x="8108" y="7227"/>
                  </a:lnTo>
                  <a:lnTo>
                    <a:pt x="7887" y="7154"/>
                  </a:lnTo>
                  <a:lnTo>
                    <a:pt x="7484" y="6933"/>
                  </a:lnTo>
                  <a:lnTo>
                    <a:pt x="7117" y="6823"/>
                  </a:lnTo>
                  <a:lnTo>
                    <a:pt x="6750" y="6787"/>
                  </a:lnTo>
                  <a:lnTo>
                    <a:pt x="6384" y="6823"/>
                  </a:lnTo>
                  <a:lnTo>
                    <a:pt x="5980" y="6933"/>
                  </a:lnTo>
                  <a:lnTo>
                    <a:pt x="5577" y="7044"/>
                  </a:lnTo>
                  <a:lnTo>
                    <a:pt x="5210" y="7227"/>
                  </a:lnTo>
                  <a:lnTo>
                    <a:pt x="4843" y="7374"/>
                  </a:lnTo>
                  <a:lnTo>
                    <a:pt x="4439" y="7520"/>
                  </a:lnTo>
                  <a:lnTo>
                    <a:pt x="4109" y="7557"/>
                  </a:lnTo>
                  <a:lnTo>
                    <a:pt x="3816" y="7594"/>
                  </a:lnTo>
                  <a:lnTo>
                    <a:pt x="3889" y="7557"/>
                  </a:lnTo>
                  <a:lnTo>
                    <a:pt x="3926" y="7484"/>
                  </a:lnTo>
                  <a:lnTo>
                    <a:pt x="3926" y="7374"/>
                  </a:lnTo>
                  <a:lnTo>
                    <a:pt x="3926" y="7300"/>
                  </a:lnTo>
                  <a:lnTo>
                    <a:pt x="3889" y="7227"/>
                  </a:lnTo>
                  <a:lnTo>
                    <a:pt x="3816" y="7190"/>
                  </a:lnTo>
                  <a:lnTo>
                    <a:pt x="2789" y="7190"/>
                  </a:lnTo>
                  <a:lnTo>
                    <a:pt x="2935" y="7044"/>
                  </a:lnTo>
                  <a:lnTo>
                    <a:pt x="3266" y="6677"/>
                  </a:lnTo>
                  <a:lnTo>
                    <a:pt x="3559" y="6713"/>
                  </a:lnTo>
                  <a:lnTo>
                    <a:pt x="3853" y="6713"/>
                  </a:lnTo>
                  <a:lnTo>
                    <a:pt x="4403" y="6677"/>
                  </a:lnTo>
                  <a:lnTo>
                    <a:pt x="4549" y="6640"/>
                  </a:lnTo>
                  <a:lnTo>
                    <a:pt x="4623" y="6530"/>
                  </a:lnTo>
                  <a:lnTo>
                    <a:pt x="4623" y="6457"/>
                  </a:lnTo>
                  <a:lnTo>
                    <a:pt x="4586" y="6383"/>
                  </a:lnTo>
                  <a:lnTo>
                    <a:pt x="4513" y="6310"/>
                  </a:lnTo>
                  <a:lnTo>
                    <a:pt x="4403" y="6273"/>
                  </a:lnTo>
                  <a:lnTo>
                    <a:pt x="3669" y="6273"/>
                  </a:lnTo>
                  <a:lnTo>
                    <a:pt x="3926" y="6016"/>
                  </a:lnTo>
                  <a:lnTo>
                    <a:pt x="4183" y="5723"/>
                  </a:lnTo>
                  <a:lnTo>
                    <a:pt x="4293" y="5723"/>
                  </a:lnTo>
                  <a:lnTo>
                    <a:pt x="4366" y="5686"/>
                  </a:lnTo>
                  <a:lnTo>
                    <a:pt x="4439" y="5576"/>
                  </a:lnTo>
                  <a:lnTo>
                    <a:pt x="4476" y="5466"/>
                  </a:lnTo>
                  <a:lnTo>
                    <a:pt x="4403" y="3449"/>
                  </a:lnTo>
                  <a:lnTo>
                    <a:pt x="4366" y="2495"/>
                  </a:lnTo>
                  <a:lnTo>
                    <a:pt x="4329" y="2018"/>
                  </a:lnTo>
                  <a:lnTo>
                    <a:pt x="4293" y="1541"/>
                  </a:lnTo>
                  <a:lnTo>
                    <a:pt x="4256" y="1431"/>
                  </a:lnTo>
                  <a:lnTo>
                    <a:pt x="4549" y="1505"/>
                  </a:lnTo>
                  <a:lnTo>
                    <a:pt x="4953" y="1578"/>
                  </a:lnTo>
                  <a:lnTo>
                    <a:pt x="5173" y="1578"/>
                  </a:lnTo>
                  <a:lnTo>
                    <a:pt x="5356" y="1505"/>
                  </a:lnTo>
                  <a:lnTo>
                    <a:pt x="5393" y="1468"/>
                  </a:lnTo>
                  <a:lnTo>
                    <a:pt x="5430" y="1431"/>
                  </a:lnTo>
                  <a:lnTo>
                    <a:pt x="5430" y="1358"/>
                  </a:lnTo>
                  <a:lnTo>
                    <a:pt x="5393" y="1321"/>
                  </a:lnTo>
                  <a:lnTo>
                    <a:pt x="5246" y="1211"/>
                  </a:lnTo>
                  <a:lnTo>
                    <a:pt x="5063" y="1174"/>
                  </a:lnTo>
                  <a:lnTo>
                    <a:pt x="4733" y="1138"/>
                  </a:lnTo>
                  <a:lnTo>
                    <a:pt x="4219" y="1064"/>
                  </a:lnTo>
                  <a:lnTo>
                    <a:pt x="4183" y="1028"/>
                  </a:lnTo>
                  <a:lnTo>
                    <a:pt x="4146" y="991"/>
                  </a:lnTo>
                  <a:lnTo>
                    <a:pt x="3999" y="991"/>
                  </a:lnTo>
                  <a:lnTo>
                    <a:pt x="3853" y="1028"/>
                  </a:lnTo>
                  <a:lnTo>
                    <a:pt x="3706" y="1064"/>
                  </a:lnTo>
                  <a:lnTo>
                    <a:pt x="3596" y="1064"/>
                  </a:lnTo>
                  <a:lnTo>
                    <a:pt x="3522" y="1028"/>
                  </a:lnTo>
                  <a:lnTo>
                    <a:pt x="3486" y="991"/>
                  </a:lnTo>
                  <a:lnTo>
                    <a:pt x="3412" y="881"/>
                  </a:lnTo>
                  <a:lnTo>
                    <a:pt x="3412" y="771"/>
                  </a:lnTo>
                  <a:lnTo>
                    <a:pt x="3412" y="698"/>
                  </a:lnTo>
                  <a:lnTo>
                    <a:pt x="3486" y="624"/>
                  </a:lnTo>
                  <a:lnTo>
                    <a:pt x="3559" y="551"/>
                  </a:lnTo>
                  <a:lnTo>
                    <a:pt x="3742" y="478"/>
                  </a:lnTo>
                  <a:lnTo>
                    <a:pt x="3926" y="441"/>
                  </a:lnTo>
                  <a:close/>
                  <a:moveTo>
                    <a:pt x="6090" y="8071"/>
                  </a:moveTo>
                  <a:lnTo>
                    <a:pt x="6127" y="8144"/>
                  </a:lnTo>
                  <a:lnTo>
                    <a:pt x="6127" y="8217"/>
                  </a:lnTo>
                  <a:lnTo>
                    <a:pt x="6090" y="8291"/>
                  </a:lnTo>
                  <a:lnTo>
                    <a:pt x="6053" y="8364"/>
                  </a:lnTo>
                  <a:lnTo>
                    <a:pt x="5980" y="8401"/>
                  </a:lnTo>
                  <a:lnTo>
                    <a:pt x="5907" y="8401"/>
                  </a:lnTo>
                  <a:lnTo>
                    <a:pt x="5833" y="8364"/>
                  </a:lnTo>
                  <a:lnTo>
                    <a:pt x="5760" y="8291"/>
                  </a:lnTo>
                  <a:lnTo>
                    <a:pt x="5760" y="8181"/>
                  </a:lnTo>
                  <a:lnTo>
                    <a:pt x="5833" y="8144"/>
                  </a:lnTo>
                  <a:lnTo>
                    <a:pt x="5943" y="8071"/>
                  </a:lnTo>
                  <a:lnTo>
                    <a:pt x="6017" y="8107"/>
                  </a:lnTo>
                  <a:lnTo>
                    <a:pt x="6053" y="8107"/>
                  </a:lnTo>
                  <a:lnTo>
                    <a:pt x="6090" y="8071"/>
                  </a:lnTo>
                  <a:close/>
                  <a:moveTo>
                    <a:pt x="5907" y="7630"/>
                  </a:moveTo>
                  <a:lnTo>
                    <a:pt x="5797" y="7667"/>
                  </a:lnTo>
                  <a:lnTo>
                    <a:pt x="5687" y="7704"/>
                  </a:lnTo>
                  <a:lnTo>
                    <a:pt x="5577" y="7777"/>
                  </a:lnTo>
                  <a:lnTo>
                    <a:pt x="5467" y="7887"/>
                  </a:lnTo>
                  <a:lnTo>
                    <a:pt x="5467" y="7924"/>
                  </a:lnTo>
                  <a:lnTo>
                    <a:pt x="5430" y="7997"/>
                  </a:lnTo>
                  <a:lnTo>
                    <a:pt x="5503" y="8071"/>
                  </a:lnTo>
                  <a:lnTo>
                    <a:pt x="5430" y="8217"/>
                  </a:lnTo>
                  <a:lnTo>
                    <a:pt x="5430" y="8364"/>
                  </a:lnTo>
                  <a:lnTo>
                    <a:pt x="5467" y="8474"/>
                  </a:lnTo>
                  <a:lnTo>
                    <a:pt x="5540" y="8584"/>
                  </a:lnTo>
                  <a:lnTo>
                    <a:pt x="5650" y="8694"/>
                  </a:lnTo>
                  <a:lnTo>
                    <a:pt x="5797" y="8731"/>
                  </a:lnTo>
                  <a:lnTo>
                    <a:pt x="5907" y="8768"/>
                  </a:lnTo>
                  <a:lnTo>
                    <a:pt x="6053" y="8768"/>
                  </a:lnTo>
                  <a:lnTo>
                    <a:pt x="6200" y="8731"/>
                  </a:lnTo>
                  <a:lnTo>
                    <a:pt x="6310" y="8658"/>
                  </a:lnTo>
                  <a:lnTo>
                    <a:pt x="6384" y="8584"/>
                  </a:lnTo>
                  <a:lnTo>
                    <a:pt x="6457" y="8474"/>
                  </a:lnTo>
                  <a:lnTo>
                    <a:pt x="6494" y="8327"/>
                  </a:lnTo>
                  <a:lnTo>
                    <a:pt x="6494" y="8217"/>
                  </a:lnTo>
                  <a:lnTo>
                    <a:pt x="6494" y="8071"/>
                  </a:lnTo>
                  <a:lnTo>
                    <a:pt x="6457" y="7961"/>
                  </a:lnTo>
                  <a:lnTo>
                    <a:pt x="6384" y="7851"/>
                  </a:lnTo>
                  <a:lnTo>
                    <a:pt x="6310" y="7777"/>
                  </a:lnTo>
                  <a:lnTo>
                    <a:pt x="6200" y="7704"/>
                  </a:lnTo>
                  <a:lnTo>
                    <a:pt x="6053" y="7667"/>
                  </a:lnTo>
                  <a:lnTo>
                    <a:pt x="5907" y="7630"/>
                  </a:lnTo>
                  <a:close/>
                  <a:moveTo>
                    <a:pt x="4476" y="9134"/>
                  </a:moveTo>
                  <a:lnTo>
                    <a:pt x="4513" y="9281"/>
                  </a:lnTo>
                  <a:lnTo>
                    <a:pt x="4476" y="9391"/>
                  </a:lnTo>
                  <a:lnTo>
                    <a:pt x="4403" y="9538"/>
                  </a:lnTo>
                  <a:lnTo>
                    <a:pt x="4256" y="9648"/>
                  </a:lnTo>
                  <a:lnTo>
                    <a:pt x="4183" y="9685"/>
                  </a:lnTo>
                  <a:lnTo>
                    <a:pt x="4109" y="9685"/>
                  </a:lnTo>
                  <a:lnTo>
                    <a:pt x="4036" y="9648"/>
                  </a:lnTo>
                  <a:lnTo>
                    <a:pt x="3963" y="9575"/>
                  </a:lnTo>
                  <a:lnTo>
                    <a:pt x="3926" y="9501"/>
                  </a:lnTo>
                  <a:lnTo>
                    <a:pt x="3926" y="9428"/>
                  </a:lnTo>
                  <a:lnTo>
                    <a:pt x="3963" y="9354"/>
                  </a:lnTo>
                  <a:lnTo>
                    <a:pt x="4036" y="9281"/>
                  </a:lnTo>
                  <a:lnTo>
                    <a:pt x="4219" y="9208"/>
                  </a:lnTo>
                  <a:lnTo>
                    <a:pt x="4403" y="9171"/>
                  </a:lnTo>
                  <a:lnTo>
                    <a:pt x="4439" y="9171"/>
                  </a:lnTo>
                  <a:lnTo>
                    <a:pt x="4476" y="9134"/>
                  </a:lnTo>
                  <a:close/>
                  <a:moveTo>
                    <a:pt x="7741" y="9391"/>
                  </a:moveTo>
                  <a:lnTo>
                    <a:pt x="7814" y="9464"/>
                  </a:lnTo>
                  <a:lnTo>
                    <a:pt x="7851" y="9575"/>
                  </a:lnTo>
                  <a:lnTo>
                    <a:pt x="7851" y="9685"/>
                  </a:lnTo>
                  <a:lnTo>
                    <a:pt x="7814" y="9795"/>
                  </a:lnTo>
                  <a:lnTo>
                    <a:pt x="7704" y="9868"/>
                  </a:lnTo>
                  <a:lnTo>
                    <a:pt x="7557" y="9905"/>
                  </a:lnTo>
                  <a:lnTo>
                    <a:pt x="7447" y="9905"/>
                  </a:lnTo>
                  <a:lnTo>
                    <a:pt x="7301" y="9868"/>
                  </a:lnTo>
                  <a:lnTo>
                    <a:pt x="7227" y="9795"/>
                  </a:lnTo>
                  <a:lnTo>
                    <a:pt x="7301" y="9648"/>
                  </a:lnTo>
                  <a:lnTo>
                    <a:pt x="7374" y="9538"/>
                  </a:lnTo>
                  <a:lnTo>
                    <a:pt x="7484" y="9464"/>
                  </a:lnTo>
                  <a:lnTo>
                    <a:pt x="7631" y="9428"/>
                  </a:lnTo>
                  <a:lnTo>
                    <a:pt x="7704" y="9391"/>
                  </a:lnTo>
                  <a:close/>
                  <a:moveTo>
                    <a:pt x="4439" y="8658"/>
                  </a:moveTo>
                  <a:lnTo>
                    <a:pt x="4293" y="8694"/>
                  </a:lnTo>
                  <a:lnTo>
                    <a:pt x="4146" y="8694"/>
                  </a:lnTo>
                  <a:lnTo>
                    <a:pt x="4073" y="8731"/>
                  </a:lnTo>
                  <a:lnTo>
                    <a:pt x="3999" y="8804"/>
                  </a:lnTo>
                  <a:lnTo>
                    <a:pt x="3963" y="8951"/>
                  </a:lnTo>
                  <a:lnTo>
                    <a:pt x="3742" y="9061"/>
                  </a:lnTo>
                  <a:lnTo>
                    <a:pt x="3596" y="9244"/>
                  </a:lnTo>
                  <a:lnTo>
                    <a:pt x="3559" y="9354"/>
                  </a:lnTo>
                  <a:lnTo>
                    <a:pt x="3522" y="9501"/>
                  </a:lnTo>
                  <a:lnTo>
                    <a:pt x="3559" y="9611"/>
                  </a:lnTo>
                  <a:lnTo>
                    <a:pt x="3596" y="9758"/>
                  </a:lnTo>
                  <a:lnTo>
                    <a:pt x="3706" y="9868"/>
                  </a:lnTo>
                  <a:lnTo>
                    <a:pt x="3779" y="9978"/>
                  </a:lnTo>
                  <a:lnTo>
                    <a:pt x="3926" y="10051"/>
                  </a:lnTo>
                  <a:lnTo>
                    <a:pt x="4036" y="10088"/>
                  </a:lnTo>
                  <a:lnTo>
                    <a:pt x="4366" y="10088"/>
                  </a:lnTo>
                  <a:lnTo>
                    <a:pt x="4513" y="10015"/>
                  </a:lnTo>
                  <a:lnTo>
                    <a:pt x="4623" y="9905"/>
                  </a:lnTo>
                  <a:lnTo>
                    <a:pt x="4733" y="9795"/>
                  </a:lnTo>
                  <a:lnTo>
                    <a:pt x="4843" y="9648"/>
                  </a:lnTo>
                  <a:lnTo>
                    <a:pt x="4880" y="9501"/>
                  </a:lnTo>
                  <a:lnTo>
                    <a:pt x="4916" y="9354"/>
                  </a:lnTo>
                  <a:lnTo>
                    <a:pt x="4916" y="9171"/>
                  </a:lnTo>
                  <a:lnTo>
                    <a:pt x="4880" y="9024"/>
                  </a:lnTo>
                  <a:lnTo>
                    <a:pt x="4806" y="8878"/>
                  </a:lnTo>
                  <a:lnTo>
                    <a:pt x="4733" y="8768"/>
                  </a:lnTo>
                  <a:lnTo>
                    <a:pt x="4586" y="8694"/>
                  </a:lnTo>
                  <a:lnTo>
                    <a:pt x="4439" y="8658"/>
                  </a:lnTo>
                  <a:close/>
                  <a:moveTo>
                    <a:pt x="7447" y="8951"/>
                  </a:moveTo>
                  <a:lnTo>
                    <a:pt x="7337" y="8988"/>
                  </a:lnTo>
                  <a:lnTo>
                    <a:pt x="7264" y="9061"/>
                  </a:lnTo>
                  <a:lnTo>
                    <a:pt x="7227" y="9134"/>
                  </a:lnTo>
                  <a:lnTo>
                    <a:pt x="7227" y="9208"/>
                  </a:lnTo>
                  <a:lnTo>
                    <a:pt x="7117" y="9318"/>
                  </a:lnTo>
                  <a:lnTo>
                    <a:pt x="7007" y="9391"/>
                  </a:lnTo>
                  <a:lnTo>
                    <a:pt x="6934" y="9501"/>
                  </a:lnTo>
                  <a:lnTo>
                    <a:pt x="6897" y="9611"/>
                  </a:lnTo>
                  <a:lnTo>
                    <a:pt x="6897" y="9575"/>
                  </a:lnTo>
                  <a:lnTo>
                    <a:pt x="6860" y="9611"/>
                  </a:lnTo>
                  <a:lnTo>
                    <a:pt x="6824" y="9758"/>
                  </a:lnTo>
                  <a:lnTo>
                    <a:pt x="6824" y="9905"/>
                  </a:lnTo>
                  <a:lnTo>
                    <a:pt x="6860" y="9978"/>
                  </a:lnTo>
                  <a:lnTo>
                    <a:pt x="6897" y="10051"/>
                  </a:lnTo>
                  <a:lnTo>
                    <a:pt x="7007" y="10125"/>
                  </a:lnTo>
                  <a:lnTo>
                    <a:pt x="7044" y="10161"/>
                  </a:lnTo>
                  <a:lnTo>
                    <a:pt x="7044" y="10198"/>
                  </a:lnTo>
                  <a:lnTo>
                    <a:pt x="7227" y="10271"/>
                  </a:lnTo>
                  <a:lnTo>
                    <a:pt x="7374" y="10345"/>
                  </a:lnTo>
                  <a:lnTo>
                    <a:pt x="7704" y="10345"/>
                  </a:lnTo>
                  <a:lnTo>
                    <a:pt x="7851" y="10271"/>
                  </a:lnTo>
                  <a:lnTo>
                    <a:pt x="7998" y="10198"/>
                  </a:lnTo>
                  <a:lnTo>
                    <a:pt x="8108" y="10088"/>
                  </a:lnTo>
                  <a:lnTo>
                    <a:pt x="8181" y="9941"/>
                  </a:lnTo>
                  <a:lnTo>
                    <a:pt x="8254" y="9795"/>
                  </a:lnTo>
                  <a:lnTo>
                    <a:pt x="8291" y="9611"/>
                  </a:lnTo>
                  <a:lnTo>
                    <a:pt x="8254" y="9464"/>
                  </a:lnTo>
                  <a:lnTo>
                    <a:pt x="8218" y="9318"/>
                  </a:lnTo>
                  <a:lnTo>
                    <a:pt x="8144" y="9171"/>
                  </a:lnTo>
                  <a:lnTo>
                    <a:pt x="7998" y="9024"/>
                  </a:lnTo>
                  <a:lnTo>
                    <a:pt x="7924" y="8988"/>
                  </a:lnTo>
                  <a:lnTo>
                    <a:pt x="7851" y="8951"/>
                  </a:lnTo>
                  <a:close/>
                  <a:moveTo>
                    <a:pt x="6970" y="7227"/>
                  </a:moveTo>
                  <a:lnTo>
                    <a:pt x="7227" y="7300"/>
                  </a:lnTo>
                  <a:lnTo>
                    <a:pt x="7741" y="7520"/>
                  </a:lnTo>
                  <a:lnTo>
                    <a:pt x="8071" y="7667"/>
                  </a:lnTo>
                  <a:lnTo>
                    <a:pt x="8474" y="7740"/>
                  </a:lnTo>
                  <a:lnTo>
                    <a:pt x="8658" y="7777"/>
                  </a:lnTo>
                  <a:lnTo>
                    <a:pt x="8878" y="7777"/>
                  </a:lnTo>
                  <a:lnTo>
                    <a:pt x="9061" y="7740"/>
                  </a:lnTo>
                  <a:lnTo>
                    <a:pt x="9245" y="7667"/>
                  </a:lnTo>
                  <a:lnTo>
                    <a:pt x="9575" y="8071"/>
                  </a:lnTo>
                  <a:lnTo>
                    <a:pt x="10125" y="8841"/>
                  </a:lnTo>
                  <a:lnTo>
                    <a:pt x="10639" y="9648"/>
                  </a:lnTo>
                  <a:lnTo>
                    <a:pt x="10785" y="9868"/>
                  </a:lnTo>
                  <a:lnTo>
                    <a:pt x="10822" y="10015"/>
                  </a:lnTo>
                  <a:lnTo>
                    <a:pt x="10785" y="10161"/>
                  </a:lnTo>
                  <a:lnTo>
                    <a:pt x="10749" y="10235"/>
                  </a:lnTo>
                  <a:lnTo>
                    <a:pt x="10639" y="10345"/>
                  </a:lnTo>
                  <a:lnTo>
                    <a:pt x="10455" y="10455"/>
                  </a:lnTo>
                  <a:lnTo>
                    <a:pt x="10235" y="10602"/>
                  </a:lnTo>
                  <a:lnTo>
                    <a:pt x="9758" y="10565"/>
                  </a:lnTo>
                  <a:lnTo>
                    <a:pt x="9281" y="10492"/>
                  </a:lnTo>
                  <a:lnTo>
                    <a:pt x="8328" y="10455"/>
                  </a:lnTo>
                  <a:lnTo>
                    <a:pt x="7374" y="10492"/>
                  </a:lnTo>
                  <a:lnTo>
                    <a:pt x="6420" y="10528"/>
                  </a:lnTo>
                  <a:lnTo>
                    <a:pt x="2092" y="10675"/>
                  </a:lnTo>
                  <a:lnTo>
                    <a:pt x="1065" y="10712"/>
                  </a:lnTo>
                  <a:lnTo>
                    <a:pt x="735" y="10712"/>
                  </a:lnTo>
                  <a:lnTo>
                    <a:pt x="625" y="10638"/>
                  </a:lnTo>
                  <a:lnTo>
                    <a:pt x="588" y="10602"/>
                  </a:lnTo>
                  <a:lnTo>
                    <a:pt x="551" y="10565"/>
                  </a:lnTo>
                  <a:lnTo>
                    <a:pt x="588" y="10418"/>
                  </a:lnTo>
                  <a:lnTo>
                    <a:pt x="735" y="10198"/>
                  </a:lnTo>
                  <a:lnTo>
                    <a:pt x="1065" y="9685"/>
                  </a:lnTo>
                  <a:lnTo>
                    <a:pt x="1542" y="9575"/>
                  </a:lnTo>
                  <a:lnTo>
                    <a:pt x="1762" y="9538"/>
                  </a:lnTo>
                  <a:lnTo>
                    <a:pt x="2018" y="9501"/>
                  </a:lnTo>
                  <a:lnTo>
                    <a:pt x="2092" y="9464"/>
                  </a:lnTo>
                  <a:lnTo>
                    <a:pt x="2128" y="9428"/>
                  </a:lnTo>
                  <a:lnTo>
                    <a:pt x="2165" y="9281"/>
                  </a:lnTo>
                  <a:lnTo>
                    <a:pt x="2128" y="9171"/>
                  </a:lnTo>
                  <a:lnTo>
                    <a:pt x="2092" y="9134"/>
                  </a:lnTo>
                  <a:lnTo>
                    <a:pt x="2018" y="9098"/>
                  </a:lnTo>
                  <a:lnTo>
                    <a:pt x="1872" y="9061"/>
                  </a:lnTo>
                  <a:lnTo>
                    <a:pt x="1725" y="9061"/>
                  </a:lnTo>
                  <a:lnTo>
                    <a:pt x="1395" y="9134"/>
                  </a:lnTo>
                  <a:lnTo>
                    <a:pt x="1395" y="9134"/>
                  </a:lnTo>
                  <a:lnTo>
                    <a:pt x="1798" y="8547"/>
                  </a:lnTo>
                  <a:lnTo>
                    <a:pt x="1835" y="8511"/>
                  </a:lnTo>
                  <a:lnTo>
                    <a:pt x="1945" y="8547"/>
                  </a:lnTo>
                  <a:lnTo>
                    <a:pt x="2092" y="8584"/>
                  </a:lnTo>
                  <a:lnTo>
                    <a:pt x="2459" y="8621"/>
                  </a:lnTo>
                  <a:lnTo>
                    <a:pt x="2972" y="8621"/>
                  </a:lnTo>
                  <a:lnTo>
                    <a:pt x="3082" y="8584"/>
                  </a:lnTo>
                  <a:lnTo>
                    <a:pt x="3156" y="8511"/>
                  </a:lnTo>
                  <a:lnTo>
                    <a:pt x="3192" y="8401"/>
                  </a:lnTo>
                  <a:lnTo>
                    <a:pt x="3156" y="8291"/>
                  </a:lnTo>
                  <a:lnTo>
                    <a:pt x="3082" y="8217"/>
                  </a:lnTo>
                  <a:lnTo>
                    <a:pt x="2972" y="8181"/>
                  </a:lnTo>
                  <a:lnTo>
                    <a:pt x="2055" y="8181"/>
                  </a:lnTo>
                  <a:lnTo>
                    <a:pt x="2532" y="7520"/>
                  </a:lnTo>
                  <a:lnTo>
                    <a:pt x="2752" y="7557"/>
                  </a:lnTo>
                  <a:lnTo>
                    <a:pt x="2899" y="7704"/>
                  </a:lnTo>
                  <a:lnTo>
                    <a:pt x="3046" y="7777"/>
                  </a:lnTo>
                  <a:lnTo>
                    <a:pt x="3192" y="7851"/>
                  </a:lnTo>
                  <a:lnTo>
                    <a:pt x="3376" y="7924"/>
                  </a:lnTo>
                  <a:lnTo>
                    <a:pt x="3742" y="7961"/>
                  </a:lnTo>
                  <a:lnTo>
                    <a:pt x="4073" y="7961"/>
                  </a:lnTo>
                  <a:lnTo>
                    <a:pt x="4549" y="7887"/>
                  </a:lnTo>
                  <a:lnTo>
                    <a:pt x="4953" y="7777"/>
                  </a:lnTo>
                  <a:lnTo>
                    <a:pt x="5797" y="7410"/>
                  </a:lnTo>
                  <a:lnTo>
                    <a:pt x="6237" y="7264"/>
                  </a:lnTo>
                  <a:lnTo>
                    <a:pt x="6494" y="7227"/>
                  </a:lnTo>
                  <a:close/>
                  <a:moveTo>
                    <a:pt x="4036" y="1"/>
                  </a:moveTo>
                  <a:lnTo>
                    <a:pt x="3816" y="37"/>
                  </a:lnTo>
                  <a:lnTo>
                    <a:pt x="3596" y="74"/>
                  </a:lnTo>
                  <a:lnTo>
                    <a:pt x="3412" y="147"/>
                  </a:lnTo>
                  <a:lnTo>
                    <a:pt x="3229" y="257"/>
                  </a:lnTo>
                  <a:lnTo>
                    <a:pt x="3119" y="404"/>
                  </a:lnTo>
                  <a:lnTo>
                    <a:pt x="3009" y="551"/>
                  </a:lnTo>
                  <a:lnTo>
                    <a:pt x="2972" y="771"/>
                  </a:lnTo>
                  <a:lnTo>
                    <a:pt x="3009" y="991"/>
                  </a:lnTo>
                  <a:lnTo>
                    <a:pt x="3082" y="1174"/>
                  </a:lnTo>
                  <a:lnTo>
                    <a:pt x="3156" y="1285"/>
                  </a:lnTo>
                  <a:lnTo>
                    <a:pt x="3266" y="1358"/>
                  </a:lnTo>
                  <a:lnTo>
                    <a:pt x="3412" y="1431"/>
                  </a:lnTo>
                  <a:lnTo>
                    <a:pt x="3559" y="1468"/>
                  </a:lnTo>
                  <a:lnTo>
                    <a:pt x="3706" y="1468"/>
                  </a:lnTo>
                  <a:lnTo>
                    <a:pt x="3853" y="1431"/>
                  </a:lnTo>
                  <a:lnTo>
                    <a:pt x="3999" y="1395"/>
                  </a:lnTo>
                  <a:lnTo>
                    <a:pt x="4073" y="1395"/>
                  </a:lnTo>
                  <a:lnTo>
                    <a:pt x="3963" y="1468"/>
                  </a:lnTo>
                  <a:lnTo>
                    <a:pt x="3926" y="1578"/>
                  </a:lnTo>
                  <a:lnTo>
                    <a:pt x="3889" y="2055"/>
                  </a:lnTo>
                  <a:lnTo>
                    <a:pt x="3889" y="2532"/>
                  </a:lnTo>
                  <a:lnTo>
                    <a:pt x="3926" y="3449"/>
                  </a:lnTo>
                  <a:lnTo>
                    <a:pt x="3926" y="5099"/>
                  </a:lnTo>
                  <a:lnTo>
                    <a:pt x="3926" y="5283"/>
                  </a:lnTo>
                  <a:lnTo>
                    <a:pt x="3963" y="5466"/>
                  </a:lnTo>
                  <a:lnTo>
                    <a:pt x="3963" y="5503"/>
                  </a:lnTo>
                  <a:lnTo>
                    <a:pt x="3742" y="5613"/>
                  </a:lnTo>
                  <a:lnTo>
                    <a:pt x="3559" y="5723"/>
                  </a:lnTo>
                  <a:lnTo>
                    <a:pt x="3229" y="6016"/>
                  </a:lnTo>
                  <a:lnTo>
                    <a:pt x="2899" y="6347"/>
                  </a:lnTo>
                  <a:lnTo>
                    <a:pt x="2605" y="6677"/>
                  </a:lnTo>
                  <a:lnTo>
                    <a:pt x="2239" y="7080"/>
                  </a:lnTo>
                  <a:lnTo>
                    <a:pt x="1908" y="7484"/>
                  </a:lnTo>
                  <a:lnTo>
                    <a:pt x="1285" y="8364"/>
                  </a:lnTo>
                  <a:lnTo>
                    <a:pt x="698" y="9244"/>
                  </a:lnTo>
                  <a:lnTo>
                    <a:pt x="148" y="10125"/>
                  </a:lnTo>
                  <a:lnTo>
                    <a:pt x="38" y="10308"/>
                  </a:lnTo>
                  <a:lnTo>
                    <a:pt x="1" y="10492"/>
                  </a:lnTo>
                  <a:lnTo>
                    <a:pt x="38" y="10675"/>
                  </a:lnTo>
                  <a:lnTo>
                    <a:pt x="111" y="10858"/>
                  </a:lnTo>
                  <a:lnTo>
                    <a:pt x="221" y="11005"/>
                  </a:lnTo>
                  <a:lnTo>
                    <a:pt x="368" y="11115"/>
                  </a:lnTo>
                  <a:lnTo>
                    <a:pt x="551" y="11225"/>
                  </a:lnTo>
                  <a:lnTo>
                    <a:pt x="771" y="11262"/>
                  </a:lnTo>
                  <a:lnTo>
                    <a:pt x="1321" y="11299"/>
                  </a:lnTo>
                  <a:lnTo>
                    <a:pt x="1872" y="11262"/>
                  </a:lnTo>
                  <a:lnTo>
                    <a:pt x="3009" y="11189"/>
                  </a:lnTo>
                  <a:lnTo>
                    <a:pt x="5503" y="11115"/>
                  </a:lnTo>
                  <a:lnTo>
                    <a:pt x="7447" y="11042"/>
                  </a:lnTo>
                  <a:lnTo>
                    <a:pt x="8401" y="11005"/>
                  </a:lnTo>
                  <a:lnTo>
                    <a:pt x="9355" y="11042"/>
                  </a:lnTo>
                  <a:lnTo>
                    <a:pt x="9391" y="11152"/>
                  </a:lnTo>
                  <a:lnTo>
                    <a:pt x="9465" y="11225"/>
                  </a:lnTo>
                  <a:lnTo>
                    <a:pt x="9612" y="11299"/>
                  </a:lnTo>
                  <a:lnTo>
                    <a:pt x="9795" y="11335"/>
                  </a:lnTo>
                  <a:lnTo>
                    <a:pt x="9978" y="11335"/>
                  </a:lnTo>
                  <a:lnTo>
                    <a:pt x="10125" y="11299"/>
                  </a:lnTo>
                  <a:lnTo>
                    <a:pt x="10272" y="11299"/>
                  </a:lnTo>
                  <a:lnTo>
                    <a:pt x="10382" y="11262"/>
                  </a:lnTo>
                  <a:lnTo>
                    <a:pt x="10455" y="11189"/>
                  </a:lnTo>
                  <a:lnTo>
                    <a:pt x="10565" y="11115"/>
                  </a:lnTo>
                  <a:lnTo>
                    <a:pt x="10785" y="10968"/>
                  </a:lnTo>
                  <a:lnTo>
                    <a:pt x="10969" y="10785"/>
                  </a:lnTo>
                  <a:lnTo>
                    <a:pt x="11152" y="10602"/>
                  </a:lnTo>
                  <a:lnTo>
                    <a:pt x="11299" y="10455"/>
                  </a:lnTo>
                  <a:lnTo>
                    <a:pt x="11336" y="10308"/>
                  </a:lnTo>
                  <a:lnTo>
                    <a:pt x="11372" y="10198"/>
                  </a:lnTo>
                  <a:lnTo>
                    <a:pt x="11409" y="10051"/>
                  </a:lnTo>
                  <a:lnTo>
                    <a:pt x="11372" y="9941"/>
                  </a:lnTo>
                  <a:lnTo>
                    <a:pt x="11299" y="9685"/>
                  </a:lnTo>
                  <a:lnTo>
                    <a:pt x="11189" y="9464"/>
                  </a:lnTo>
                  <a:lnTo>
                    <a:pt x="10859" y="8914"/>
                  </a:lnTo>
                  <a:lnTo>
                    <a:pt x="10492" y="8364"/>
                  </a:lnTo>
                  <a:lnTo>
                    <a:pt x="10125" y="7887"/>
                  </a:lnTo>
                  <a:lnTo>
                    <a:pt x="9722" y="7410"/>
                  </a:lnTo>
                  <a:lnTo>
                    <a:pt x="9318" y="6933"/>
                  </a:lnTo>
                  <a:lnTo>
                    <a:pt x="8878" y="6493"/>
                  </a:lnTo>
                  <a:lnTo>
                    <a:pt x="8474" y="6126"/>
                  </a:lnTo>
                  <a:lnTo>
                    <a:pt x="8071" y="5760"/>
                  </a:lnTo>
                  <a:lnTo>
                    <a:pt x="7851" y="5576"/>
                  </a:lnTo>
                  <a:lnTo>
                    <a:pt x="7594" y="5430"/>
                  </a:lnTo>
                  <a:lnTo>
                    <a:pt x="7374" y="5319"/>
                  </a:lnTo>
                  <a:lnTo>
                    <a:pt x="7117" y="5209"/>
                  </a:lnTo>
                  <a:lnTo>
                    <a:pt x="7117" y="5173"/>
                  </a:lnTo>
                  <a:lnTo>
                    <a:pt x="7191" y="4953"/>
                  </a:lnTo>
                  <a:lnTo>
                    <a:pt x="7227" y="4696"/>
                  </a:lnTo>
                  <a:lnTo>
                    <a:pt x="7227" y="4182"/>
                  </a:lnTo>
                  <a:lnTo>
                    <a:pt x="7227" y="3669"/>
                  </a:lnTo>
                  <a:lnTo>
                    <a:pt x="7191" y="3192"/>
                  </a:lnTo>
                  <a:lnTo>
                    <a:pt x="7154" y="2825"/>
                  </a:lnTo>
                  <a:lnTo>
                    <a:pt x="7117" y="2385"/>
                  </a:lnTo>
                  <a:lnTo>
                    <a:pt x="7044" y="2165"/>
                  </a:lnTo>
                  <a:lnTo>
                    <a:pt x="7007" y="1945"/>
                  </a:lnTo>
                  <a:lnTo>
                    <a:pt x="6934" y="1761"/>
                  </a:lnTo>
                  <a:lnTo>
                    <a:pt x="6824" y="1615"/>
                  </a:lnTo>
                  <a:lnTo>
                    <a:pt x="7191" y="1651"/>
                  </a:lnTo>
                  <a:lnTo>
                    <a:pt x="7521" y="1651"/>
                  </a:lnTo>
                  <a:lnTo>
                    <a:pt x="7851" y="1541"/>
                  </a:lnTo>
                  <a:lnTo>
                    <a:pt x="7998" y="1468"/>
                  </a:lnTo>
                  <a:lnTo>
                    <a:pt x="8144" y="1358"/>
                  </a:lnTo>
                  <a:lnTo>
                    <a:pt x="8254" y="1248"/>
                  </a:lnTo>
                  <a:lnTo>
                    <a:pt x="8254" y="1174"/>
                  </a:lnTo>
                  <a:lnTo>
                    <a:pt x="8254" y="1101"/>
                  </a:lnTo>
                  <a:lnTo>
                    <a:pt x="8144" y="624"/>
                  </a:lnTo>
                  <a:lnTo>
                    <a:pt x="8071" y="404"/>
                  </a:lnTo>
                  <a:lnTo>
                    <a:pt x="7998" y="294"/>
                  </a:lnTo>
                  <a:lnTo>
                    <a:pt x="7924" y="221"/>
                  </a:lnTo>
                  <a:lnTo>
                    <a:pt x="7851" y="147"/>
                  </a:lnTo>
                  <a:lnTo>
                    <a:pt x="7777" y="147"/>
                  </a:lnTo>
                  <a:lnTo>
                    <a:pt x="7631" y="111"/>
                  </a:lnTo>
                  <a:lnTo>
                    <a:pt x="6824" y="74"/>
                  </a:lnTo>
                  <a:lnTo>
                    <a:pt x="4036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1" name="Google Shape;311;p5"/>
            <p:cNvSpPr/>
            <p:nvPr/>
          </p:nvSpPr>
          <p:spPr>
            <a:xfrm>
              <a:off x="6849975" y="3631900"/>
              <a:ext cx="270550" cy="339350"/>
            </a:xfrm>
            <a:custGeom>
              <a:avLst/>
              <a:gdLst/>
              <a:ahLst/>
              <a:cxnLst/>
              <a:rect l="l" t="t" r="r" b="b"/>
              <a:pathLst>
                <a:path w="10822" h="13574" extrusionOk="0">
                  <a:moveTo>
                    <a:pt x="10235" y="1358"/>
                  </a:moveTo>
                  <a:lnTo>
                    <a:pt x="10345" y="1652"/>
                  </a:lnTo>
                  <a:lnTo>
                    <a:pt x="10345" y="1982"/>
                  </a:lnTo>
                  <a:lnTo>
                    <a:pt x="10345" y="2312"/>
                  </a:lnTo>
                  <a:lnTo>
                    <a:pt x="10235" y="2605"/>
                  </a:lnTo>
                  <a:lnTo>
                    <a:pt x="10235" y="2569"/>
                  </a:lnTo>
                  <a:lnTo>
                    <a:pt x="10198" y="1945"/>
                  </a:lnTo>
                  <a:lnTo>
                    <a:pt x="10235" y="1358"/>
                  </a:lnTo>
                  <a:close/>
                  <a:moveTo>
                    <a:pt x="9538" y="2092"/>
                  </a:moveTo>
                  <a:lnTo>
                    <a:pt x="9538" y="2422"/>
                  </a:lnTo>
                  <a:lnTo>
                    <a:pt x="9538" y="2789"/>
                  </a:lnTo>
                  <a:lnTo>
                    <a:pt x="9465" y="2202"/>
                  </a:lnTo>
                  <a:lnTo>
                    <a:pt x="9538" y="2092"/>
                  </a:lnTo>
                  <a:close/>
                  <a:moveTo>
                    <a:pt x="9941" y="1285"/>
                  </a:moveTo>
                  <a:lnTo>
                    <a:pt x="9868" y="1835"/>
                  </a:lnTo>
                  <a:lnTo>
                    <a:pt x="9831" y="2129"/>
                  </a:lnTo>
                  <a:lnTo>
                    <a:pt x="9831" y="2459"/>
                  </a:lnTo>
                  <a:lnTo>
                    <a:pt x="9831" y="2642"/>
                  </a:lnTo>
                  <a:lnTo>
                    <a:pt x="9868" y="2789"/>
                  </a:lnTo>
                  <a:lnTo>
                    <a:pt x="9941" y="2936"/>
                  </a:lnTo>
                  <a:lnTo>
                    <a:pt x="10015" y="3046"/>
                  </a:lnTo>
                  <a:lnTo>
                    <a:pt x="10051" y="3046"/>
                  </a:lnTo>
                  <a:lnTo>
                    <a:pt x="9941" y="3229"/>
                  </a:lnTo>
                  <a:lnTo>
                    <a:pt x="9648" y="3632"/>
                  </a:lnTo>
                  <a:lnTo>
                    <a:pt x="9575" y="3046"/>
                  </a:lnTo>
                  <a:lnTo>
                    <a:pt x="9611" y="3119"/>
                  </a:lnTo>
                  <a:lnTo>
                    <a:pt x="9648" y="3156"/>
                  </a:lnTo>
                  <a:lnTo>
                    <a:pt x="9721" y="3192"/>
                  </a:lnTo>
                  <a:lnTo>
                    <a:pt x="9795" y="3156"/>
                  </a:lnTo>
                  <a:lnTo>
                    <a:pt x="9868" y="3156"/>
                  </a:lnTo>
                  <a:lnTo>
                    <a:pt x="9905" y="3082"/>
                  </a:lnTo>
                  <a:lnTo>
                    <a:pt x="9905" y="3046"/>
                  </a:lnTo>
                  <a:lnTo>
                    <a:pt x="9905" y="2972"/>
                  </a:lnTo>
                  <a:lnTo>
                    <a:pt x="9868" y="2936"/>
                  </a:lnTo>
                  <a:lnTo>
                    <a:pt x="9831" y="2899"/>
                  </a:lnTo>
                  <a:lnTo>
                    <a:pt x="9758" y="2899"/>
                  </a:lnTo>
                  <a:lnTo>
                    <a:pt x="9758" y="2642"/>
                  </a:lnTo>
                  <a:lnTo>
                    <a:pt x="9721" y="2092"/>
                  </a:lnTo>
                  <a:lnTo>
                    <a:pt x="9685" y="2018"/>
                  </a:lnTo>
                  <a:lnTo>
                    <a:pt x="9587" y="2018"/>
                  </a:lnTo>
                  <a:lnTo>
                    <a:pt x="9611" y="1982"/>
                  </a:lnTo>
                  <a:lnTo>
                    <a:pt x="9721" y="1762"/>
                  </a:lnTo>
                  <a:lnTo>
                    <a:pt x="9831" y="1542"/>
                  </a:lnTo>
                  <a:lnTo>
                    <a:pt x="9941" y="1285"/>
                  </a:lnTo>
                  <a:close/>
                  <a:moveTo>
                    <a:pt x="9318" y="2385"/>
                  </a:moveTo>
                  <a:lnTo>
                    <a:pt x="9281" y="3119"/>
                  </a:lnTo>
                  <a:lnTo>
                    <a:pt x="9318" y="3889"/>
                  </a:lnTo>
                  <a:lnTo>
                    <a:pt x="9354" y="3963"/>
                  </a:lnTo>
                  <a:lnTo>
                    <a:pt x="9098" y="4183"/>
                  </a:lnTo>
                  <a:lnTo>
                    <a:pt x="9098" y="3963"/>
                  </a:lnTo>
                  <a:lnTo>
                    <a:pt x="9098" y="3743"/>
                  </a:lnTo>
                  <a:lnTo>
                    <a:pt x="9024" y="3302"/>
                  </a:lnTo>
                  <a:lnTo>
                    <a:pt x="8988" y="2715"/>
                  </a:lnTo>
                  <a:lnTo>
                    <a:pt x="9134" y="2569"/>
                  </a:lnTo>
                  <a:lnTo>
                    <a:pt x="9318" y="2385"/>
                  </a:lnTo>
                  <a:close/>
                  <a:moveTo>
                    <a:pt x="8107" y="3596"/>
                  </a:moveTo>
                  <a:lnTo>
                    <a:pt x="7997" y="3889"/>
                  </a:lnTo>
                  <a:lnTo>
                    <a:pt x="7924" y="4219"/>
                  </a:lnTo>
                  <a:lnTo>
                    <a:pt x="7887" y="3779"/>
                  </a:lnTo>
                  <a:lnTo>
                    <a:pt x="8107" y="3596"/>
                  </a:lnTo>
                  <a:close/>
                  <a:moveTo>
                    <a:pt x="8731" y="2972"/>
                  </a:moveTo>
                  <a:lnTo>
                    <a:pt x="8731" y="3302"/>
                  </a:lnTo>
                  <a:lnTo>
                    <a:pt x="8731" y="3816"/>
                  </a:lnTo>
                  <a:lnTo>
                    <a:pt x="8768" y="4109"/>
                  </a:lnTo>
                  <a:lnTo>
                    <a:pt x="8841" y="4366"/>
                  </a:lnTo>
                  <a:lnTo>
                    <a:pt x="8841" y="4403"/>
                  </a:lnTo>
                  <a:lnTo>
                    <a:pt x="8621" y="4586"/>
                  </a:lnTo>
                  <a:lnTo>
                    <a:pt x="8621" y="4586"/>
                  </a:lnTo>
                  <a:lnTo>
                    <a:pt x="8658" y="4219"/>
                  </a:lnTo>
                  <a:lnTo>
                    <a:pt x="8694" y="3816"/>
                  </a:lnTo>
                  <a:lnTo>
                    <a:pt x="8694" y="3449"/>
                  </a:lnTo>
                  <a:lnTo>
                    <a:pt x="8658" y="3082"/>
                  </a:lnTo>
                  <a:lnTo>
                    <a:pt x="8731" y="2972"/>
                  </a:lnTo>
                  <a:close/>
                  <a:moveTo>
                    <a:pt x="8364" y="3339"/>
                  </a:moveTo>
                  <a:lnTo>
                    <a:pt x="8254" y="4733"/>
                  </a:lnTo>
                  <a:lnTo>
                    <a:pt x="8291" y="4806"/>
                  </a:lnTo>
                  <a:lnTo>
                    <a:pt x="8291" y="4843"/>
                  </a:lnTo>
                  <a:lnTo>
                    <a:pt x="8217" y="4916"/>
                  </a:lnTo>
                  <a:lnTo>
                    <a:pt x="8181" y="4880"/>
                  </a:lnTo>
                  <a:lnTo>
                    <a:pt x="8327" y="3522"/>
                  </a:lnTo>
                  <a:lnTo>
                    <a:pt x="8291" y="3486"/>
                  </a:lnTo>
                  <a:lnTo>
                    <a:pt x="8254" y="3449"/>
                  </a:lnTo>
                  <a:lnTo>
                    <a:pt x="8364" y="3339"/>
                  </a:lnTo>
                  <a:close/>
                  <a:moveTo>
                    <a:pt x="7704" y="3963"/>
                  </a:moveTo>
                  <a:lnTo>
                    <a:pt x="7667" y="4329"/>
                  </a:lnTo>
                  <a:lnTo>
                    <a:pt x="7594" y="4696"/>
                  </a:lnTo>
                  <a:lnTo>
                    <a:pt x="7520" y="5026"/>
                  </a:lnTo>
                  <a:lnTo>
                    <a:pt x="7410" y="5393"/>
                  </a:lnTo>
                  <a:lnTo>
                    <a:pt x="7410" y="5467"/>
                  </a:lnTo>
                  <a:lnTo>
                    <a:pt x="7337" y="5430"/>
                  </a:lnTo>
                  <a:lnTo>
                    <a:pt x="7300" y="5430"/>
                  </a:lnTo>
                  <a:lnTo>
                    <a:pt x="7300" y="4990"/>
                  </a:lnTo>
                  <a:lnTo>
                    <a:pt x="7264" y="4696"/>
                  </a:lnTo>
                  <a:lnTo>
                    <a:pt x="7227" y="4366"/>
                  </a:lnTo>
                  <a:lnTo>
                    <a:pt x="7704" y="3963"/>
                  </a:lnTo>
                  <a:close/>
                  <a:moveTo>
                    <a:pt x="7044" y="4513"/>
                  </a:moveTo>
                  <a:lnTo>
                    <a:pt x="6970" y="5026"/>
                  </a:lnTo>
                  <a:lnTo>
                    <a:pt x="6970" y="5320"/>
                  </a:lnTo>
                  <a:lnTo>
                    <a:pt x="6970" y="5540"/>
                  </a:lnTo>
                  <a:lnTo>
                    <a:pt x="7007" y="5650"/>
                  </a:lnTo>
                  <a:lnTo>
                    <a:pt x="7080" y="5760"/>
                  </a:lnTo>
                  <a:lnTo>
                    <a:pt x="6677" y="6053"/>
                  </a:lnTo>
                  <a:lnTo>
                    <a:pt x="6677" y="6053"/>
                  </a:lnTo>
                  <a:lnTo>
                    <a:pt x="6713" y="5797"/>
                  </a:lnTo>
                  <a:lnTo>
                    <a:pt x="6750" y="5540"/>
                  </a:lnTo>
                  <a:lnTo>
                    <a:pt x="6750" y="5173"/>
                  </a:lnTo>
                  <a:lnTo>
                    <a:pt x="6677" y="4843"/>
                  </a:lnTo>
                  <a:lnTo>
                    <a:pt x="7044" y="4513"/>
                  </a:lnTo>
                  <a:close/>
                  <a:moveTo>
                    <a:pt x="6603" y="4916"/>
                  </a:moveTo>
                  <a:lnTo>
                    <a:pt x="6567" y="5173"/>
                  </a:lnTo>
                  <a:lnTo>
                    <a:pt x="6530" y="5430"/>
                  </a:lnTo>
                  <a:lnTo>
                    <a:pt x="6457" y="5613"/>
                  </a:lnTo>
                  <a:lnTo>
                    <a:pt x="6383" y="5760"/>
                  </a:lnTo>
                  <a:lnTo>
                    <a:pt x="6310" y="5943"/>
                  </a:lnTo>
                  <a:lnTo>
                    <a:pt x="6310" y="6127"/>
                  </a:lnTo>
                  <a:lnTo>
                    <a:pt x="6310" y="6200"/>
                  </a:lnTo>
                  <a:lnTo>
                    <a:pt x="6383" y="6237"/>
                  </a:lnTo>
                  <a:lnTo>
                    <a:pt x="5980" y="6494"/>
                  </a:lnTo>
                  <a:lnTo>
                    <a:pt x="6053" y="6090"/>
                  </a:lnTo>
                  <a:lnTo>
                    <a:pt x="6053" y="5760"/>
                  </a:lnTo>
                  <a:lnTo>
                    <a:pt x="6016" y="5393"/>
                  </a:lnTo>
                  <a:lnTo>
                    <a:pt x="6603" y="4916"/>
                  </a:lnTo>
                  <a:close/>
                  <a:moveTo>
                    <a:pt x="5870" y="5540"/>
                  </a:moveTo>
                  <a:lnTo>
                    <a:pt x="5796" y="5943"/>
                  </a:lnTo>
                  <a:lnTo>
                    <a:pt x="5686" y="6347"/>
                  </a:lnTo>
                  <a:lnTo>
                    <a:pt x="5613" y="6567"/>
                  </a:lnTo>
                  <a:lnTo>
                    <a:pt x="5613" y="6677"/>
                  </a:lnTo>
                  <a:lnTo>
                    <a:pt x="5613" y="6750"/>
                  </a:lnTo>
                  <a:lnTo>
                    <a:pt x="5173" y="7081"/>
                  </a:lnTo>
                  <a:lnTo>
                    <a:pt x="5393" y="5943"/>
                  </a:lnTo>
                  <a:lnTo>
                    <a:pt x="5870" y="5540"/>
                  </a:lnTo>
                  <a:close/>
                  <a:moveTo>
                    <a:pt x="9134" y="478"/>
                  </a:moveTo>
                  <a:lnTo>
                    <a:pt x="9428" y="588"/>
                  </a:lnTo>
                  <a:lnTo>
                    <a:pt x="9318" y="735"/>
                  </a:lnTo>
                  <a:lnTo>
                    <a:pt x="9318" y="845"/>
                  </a:lnTo>
                  <a:lnTo>
                    <a:pt x="9354" y="918"/>
                  </a:lnTo>
                  <a:lnTo>
                    <a:pt x="9428" y="955"/>
                  </a:lnTo>
                  <a:lnTo>
                    <a:pt x="9538" y="955"/>
                  </a:lnTo>
                  <a:lnTo>
                    <a:pt x="9538" y="1101"/>
                  </a:lnTo>
                  <a:lnTo>
                    <a:pt x="9465" y="1285"/>
                  </a:lnTo>
                  <a:lnTo>
                    <a:pt x="9318" y="1615"/>
                  </a:lnTo>
                  <a:lnTo>
                    <a:pt x="9134" y="1908"/>
                  </a:lnTo>
                  <a:lnTo>
                    <a:pt x="8914" y="2202"/>
                  </a:lnTo>
                  <a:lnTo>
                    <a:pt x="8841" y="2165"/>
                  </a:lnTo>
                  <a:lnTo>
                    <a:pt x="8804" y="2202"/>
                  </a:lnTo>
                  <a:lnTo>
                    <a:pt x="8768" y="2202"/>
                  </a:lnTo>
                  <a:lnTo>
                    <a:pt x="8731" y="2275"/>
                  </a:lnTo>
                  <a:lnTo>
                    <a:pt x="8731" y="2349"/>
                  </a:lnTo>
                  <a:lnTo>
                    <a:pt x="8364" y="2715"/>
                  </a:lnTo>
                  <a:lnTo>
                    <a:pt x="7740" y="3339"/>
                  </a:lnTo>
                  <a:lnTo>
                    <a:pt x="7667" y="3339"/>
                  </a:lnTo>
                  <a:lnTo>
                    <a:pt x="7667" y="3412"/>
                  </a:lnTo>
                  <a:lnTo>
                    <a:pt x="6493" y="4439"/>
                  </a:lnTo>
                  <a:lnTo>
                    <a:pt x="5650" y="5173"/>
                  </a:lnTo>
                  <a:lnTo>
                    <a:pt x="4806" y="5870"/>
                  </a:lnTo>
                  <a:lnTo>
                    <a:pt x="4769" y="5870"/>
                  </a:lnTo>
                  <a:lnTo>
                    <a:pt x="4733" y="5907"/>
                  </a:lnTo>
                  <a:lnTo>
                    <a:pt x="4623" y="6017"/>
                  </a:lnTo>
                  <a:lnTo>
                    <a:pt x="3889" y="6567"/>
                  </a:lnTo>
                  <a:lnTo>
                    <a:pt x="3852" y="6567"/>
                  </a:lnTo>
                  <a:lnTo>
                    <a:pt x="3816" y="6604"/>
                  </a:lnTo>
                  <a:lnTo>
                    <a:pt x="3632" y="6714"/>
                  </a:lnTo>
                  <a:lnTo>
                    <a:pt x="3339" y="6897"/>
                  </a:lnTo>
                  <a:lnTo>
                    <a:pt x="3155" y="7007"/>
                  </a:lnTo>
                  <a:lnTo>
                    <a:pt x="3045" y="7154"/>
                  </a:lnTo>
                  <a:lnTo>
                    <a:pt x="2972" y="7117"/>
                  </a:lnTo>
                  <a:lnTo>
                    <a:pt x="2605" y="6824"/>
                  </a:lnTo>
                  <a:lnTo>
                    <a:pt x="2312" y="6457"/>
                  </a:lnTo>
                  <a:lnTo>
                    <a:pt x="2128" y="6274"/>
                  </a:lnTo>
                  <a:lnTo>
                    <a:pt x="1945" y="6090"/>
                  </a:lnTo>
                  <a:lnTo>
                    <a:pt x="2202" y="5943"/>
                  </a:lnTo>
                  <a:lnTo>
                    <a:pt x="2458" y="5723"/>
                  </a:lnTo>
                  <a:lnTo>
                    <a:pt x="2605" y="5943"/>
                  </a:lnTo>
                  <a:lnTo>
                    <a:pt x="2825" y="6127"/>
                  </a:lnTo>
                  <a:lnTo>
                    <a:pt x="2935" y="6200"/>
                  </a:lnTo>
                  <a:lnTo>
                    <a:pt x="3082" y="6237"/>
                  </a:lnTo>
                  <a:lnTo>
                    <a:pt x="3229" y="6237"/>
                  </a:lnTo>
                  <a:lnTo>
                    <a:pt x="3339" y="6127"/>
                  </a:lnTo>
                  <a:lnTo>
                    <a:pt x="3375" y="6090"/>
                  </a:lnTo>
                  <a:lnTo>
                    <a:pt x="3412" y="6017"/>
                  </a:lnTo>
                  <a:lnTo>
                    <a:pt x="3375" y="5870"/>
                  </a:lnTo>
                  <a:lnTo>
                    <a:pt x="3339" y="5797"/>
                  </a:lnTo>
                  <a:lnTo>
                    <a:pt x="3265" y="5760"/>
                  </a:lnTo>
                  <a:lnTo>
                    <a:pt x="3119" y="5760"/>
                  </a:lnTo>
                  <a:lnTo>
                    <a:pt x="3082" y="5797"/>
                  </a:lnTo>
                  <a:lnTo>
                    <a:pt x="3082" y="5760"/>
                  </a:lnTo>
                  <a:lnTo>
                    <a:pt x="2935" y="5650"/>
                  </a:lnTo>
                  <a:lnTo>
                    <a:pt x="2752" y="5503"/>
                  </a:lnTo>
                  <a:lnTo>
                    <a:pt x="2825" y="5430"/>
                  </a:lnTo>
                  <a:lnTo>
                    <a:pt x="3302" y="4990"/>
                  </a:lnTo>
                  <a:lnTo>
                    <a:pt x="3375" y="5173"/>
                  </a:lnTo>
                  <a:lnTo>
                    <a:pt x="3449" y="5283"/>
                  </a:lnTo>
                  <a:lnTo>
                    <a:pt x="3559" y="5393"/>
                  </a:lnTo>
                  <a:lnTo>
                    <a:pt x="3669" y="5503"/>
                  </a:lnTo>
                  <a:lnTo>
                    <a:pt x="3816" y="5540"/>
                  </a:lnTo>
                  <a:lnTo>
                    <a:pt x="3926" y="5540"/>
                  </a:lnTo>
                  <a:lnTo>
                    <a:pt x="3999" y="5467"/>
                  </a:lnTo>
                  <a:lnTo>
                    <a:pt x="4036" y="5393"/>
                  </a:lnTo>
                  <a:lnTo>
                    <a:pt x="4036" y="5283"/>
                  </a:lnTo>
                  <a:lnTo>
                    <a:pt x="3889" y="5136"/>
                  </a:lnTo>
                  <a:lnTo>
                    <a:pt x="3742" y="4990"/>
                  </a:lnTo>
                  <a:lnTo>
                    <a:pt x="3632" y="4843"/>
                  </a:lnTo>
                  <a:lnTo>
                    <a:pt x="3595" y="4770"/>
                  </a:lnTo>
                  <a:lnTo>
                    <a:pt x="3595" y="4733"/>
                  </a:lnTo>
                  <a:lnTo>
                    <a:pt x="3926" y="4439"/>
                  </a:lnTo>
                  <a:lnTo>
                    <a:pt x="4146" y="4256"/>
                  </a:lnTo>
                  <a:lnTo>
                    <a:pt x="4182" y="4403"/>
                  </a:lnTo>
                  <a:lnTo>
                    <a:pt x="4256" y="4513"/>
                  </a:lnTo>
                  <a:lnTo>
                    <a:pt x="4329" y="4623"/>
                  </a:lnTo>
                  <a:lnTo>
                    <a:pt x="4439" y="4770"/>
                  </a:lnTo>
                  <a:lnTo>
                    <a:pt x="4586" y="4843"/>
                  </a:lnTo>
                  <a:lnTo>
                    <a:pt x="4696" y="4880"/>
                  </a:lnTo>
                  <a:lnTo>
                    <a:pt x="4806" y="4843"/>
                  </a:lnTo>
                  <a:lnTo>
                    <a:pt x="4843" y="4770"/>
                  </a:lnTo>
                  <a:lnTo>
                    <a:pt x="4879" y="4733"/>
                  </a:lnTo>
                  <a:lnTo>
                    <a:pt x="4879" y="4623"/>
                  </a:lnTo>
                  <a:lnTo>
                    <a:pt x="4843" y="4549"/>
                  </a:lnTo>
                  <a:lnTo>
                    <a:pt x="4769" y="4476"/>
                  </a:lnTo>
                  <a:lnTo>
                    <a:pt x="4623" y="4329"/>
                  </a:lnTo>
                  <a:lnTo>
                    <a:pt x="4513" y="4219"/>
                  </a:lnTo>
                  <a:lnTo>
                    <a:pt x="4476" y="4073"/>
                  </a:lnTo>
                  <a:lnTo>
                    <a:pt x="4476" y="3999"/>
                  </a:lnTo>
                  <a:lnTo>
                    <a:pt x="4989" y="3522"/>
                  </a:lnTo>
                  <a:lnTo>
                    <a:pt x="5063" y="3632"/>
                  </a:lnTo>
                  <a:lnTo>
                    <a:pt x="5173" y="3853"/>
                  </a:lnTo>
                  <a:lnTo>
                    <a:pt x="5356" y="4036"/>
                  </a:lnTo>
                  <a:lnTo>
                    <a:pt x="5430" y="4073"/>
                  </a:lnTo>
                  <a:lnTo>
                    <a:pt x="5503" y="4109"/>
                  </a:lnTo>
                  <a:lnTo>
                    <a:pt x="5576" y="4073"/>
                  </a:lnTo>
                  <a:lnTo>
                    <a:pt x="5650" y="4036"/>
                  </a:lnTo>
                  <a:lnTo>
                    <a:pt x="5686" y="3963"/>
                  </a:lnTo>
                  <a:lnTo>
                    <a:pt x="5686" y="3926"/>
                  </a:lnTo>
                  <a:lnTo>
                    <a:pt x="5686" y="3853"/>
                  </a:lnTo>
                  <a:lnTo>
                    <a:pt x="5650" y="3779"/>
                  </a:lnTo>
                  <a:lnTo>
                    <a:pt x="5246" y="3302"/>
                  </a:lnTo>
                  <a:lnTo>
                    <a:pt x="5980" y="2642"/>
                  </a:lnTo>
                  <a:lnTo>
                    <a:pt x="6016" y="2715"/>
                  </a:lnTo>
                  <a:lnTo>
                    <a:pt x="6163" y="3082"/>
                  </a:lnTo>
                  <a:lnTo>
                    <a:pt x="6200" y="3156"/>
                  </a:lnTo>
                  <a:lnTo>
                    <a:pt x="6237" y="3192"/>
                  </a:lnTo>
                  <a:lnTo>
                    <a:pt x="6383" y="3192"/>
                  </a:lnTo>
                  <a:lnTo>
                    <a:pt x="6457" y="3156"/>
                  </a:lnTo>
                  <a:lnTo>
                    <a:pt x="6493" y="3082"/>
                  </a:lnTo>
                  <a:lnTo>
                    <a:pt x="6530" y="3009"/>
                  </a:lnTo>
                  <a:lnTo>
                    <a:pt x="6493" y="2936"/>
                  </a:lnTo>
                  <a:lnTo>
                    <a:pt x="6383" y="2605"/>
                  </a:lnTo>
                  <a:lnTo>
                    <a:pt x="6273" y="2422"/>
                  </a:lnTo>
                  <a:lnTo>
                    <a:pt x="7007" y="1725"/>
                  </a:lnTo>
                  <a:lnTo>
                    <a:pt x="7044" y="1945"/>
                  </a:lnTo>
                  <a:lnTo>
                    <a:pt x="7080" y="2129"/>
                  </a:lnTo>
                  <a:lnTo>
                    <a:pt x="7154" y="2349"/>
                  </a:lnTo>
                  <a:lnTo>
                    <a:pt x="7227" y="2532"/>
                  </a:lnTo>
                  <a:lnTo>
                    <a:pt x="7300" y="2605"/>
                  </a:lnTo>
                  <a:lnTo>
                    <a:pt x="7410" y="2642"/>
                  </a:lnTo>
                  <a:lnTo>
                    <a:pt x="7557" y="2569"/>
                  </a:lnTo>
                  <a:lnTo>
                    <a:pt x="7630" y="2495"/>
                  </a:lnTo>
                  <a:lnTo>
                    <a:pt x="7667" y="2385"/>
                  </a:lnTo>
                  <a:lnTo>
                    <a:pt x="7667" y="2312"/>
                  </a:lnTo>
                  <a:lnTo>
                    <a:pt x="7630" y="2239"/>
                  </a:lnTo>
                  <a:lnTo>
                    <a:pt x="7557" y="2165"/>
                  </a:lnTo>
                  <a:lnTo>
                    <a:pt x="7484" y="2165"/>
                  </a:lnTo>
                  <a:lnTo>
                    <a:pt x="7337" y="1835"/>
                  </a:lnTo>
                  <a:lnTo>
                    <a:pt x="7227" y="1542"/>
                  </a:lnTo>
                  <a:lnTo>
                    <a:pt x="7740" y="1101"/>
                  </a:lnTo>
                  <a:lnTo>
                    <a:pt x="8217" y="735"/>
                  </a:lnTo>
                  <a:lnTo>
                    <a:pt x="8364" y="625"/>
                  </a:lnTo>
                  <a:lnTo>
                    <a:pt x="8511" y="551"/>
                  </a:lnTo>
                  <a:lnTo>
                    <a:pt x="8841" y="478"/>
                  </a:lnTo>
                  <a:close/>
                  <a:moveTo>
                    <a:pt x="3485" y="7264"/>
                  </a:moveTo>
                  <a:lnTo>
                    <a:pt x="3449" y="7447"/>
                  </a:lnTo>
                  <a:lnTo>
                    <a:pt x="3302" y="7337"/>
                  </a:lnTo>
                  <a:lnTo>
                    <a:pt x="3485" y="7264"/>
                  </a:lnTo>
                  <a:close/>
                  <a:moveTo>
                    <a:pt x="5099" y="6163"/>
                  </a:moveTo>
                  <a:lnTo>
                    <a:pt x="4733" y="7264"/>
                  </a:lnTo>
                  <a:lnTo>
                    <a:pt x="4733" y="7337"/>
                  </a:lnTo>
                  <a:lnTo>
                    <a:pt x="4586" y="7447"/>
                  </a:lnTo>
                  <a:lnTo>
                    <a:pt x="4586" y="7337"/>
                  </a:lnTo>
                  <a:lnTo>
                    <a:pt x="4586" y="7301"/>
                  </a:lnTo>
                  <a:lnTo>
                    <a:pt x="4623" y="6860"/>
                  </a:lnTo>
                  <a:lnTo>
                    <a:pt x="4733" y="6457"/>
                  </a:lnTo>
                  <a:lnTo>
                    <a:pt x="5026" y="6237"/>
                  </a:lnTo>
                  <a:lnTo>
                    <a:pt x="5099" y="6163"/>
                  </a:lnTo>
                  <a:close/>
                  <a:moveTo>
                    <a:pt x="4292" y="6750"/>
                  </a:moveTo>
                  <a:lnTo>
                    <a:pt x="4219" y="7117"/>
                  </a:lnTo>
                  <a:lnTo>
                    <a:pt x="4219" y="7484"/>
                  </a:lnTo>
                  <a:lnTo>
                    <a:pt x="4219" y="7594"/>
                  </a:lnTo>
                  <a:lnTo>
                    <a:pt x="4292" y="7631"/>
                  </a:lnTo>
                  <a:lnTo>
                    <a:pt x="3889" y="7924"/>
                  </a:lnTo>
                  <a:lnTo>
                    <a:pt x="3816" y="7851"/>
                  </a:lnTo>
                  <a:lnTo>
                    <a:pt x="3889" y="7777"/>
                  </a:lnTo>
                  <a:lnTo>
                    <a:pt x="3926" y="7667"/>
                  </a:lnTo>
                  <a:lnTo>
                    <a:pt x="3926" y="7594"/>
                  </a:lnTo>
                  <a:lnTo>
                    <a:pt x="3889" y="7521"/>
                  </a:lnTo>
                  <a:lnTo>
                    <a:pt x="3852" y="7484"/>
                  </a:lnTo>
                  <a:lnTo>
                    <a:pt x="3816" y="7484"/>
                  </a:lnTo>
                  <a:lnTo>
                    <a:pt x="3889" y="7227"/>
                  </a:lnTo>
                  <a:lnTo>
                    <a:pt x="3926" y="7007"/>
                  </a:lnTo>
                  <a:lnTo>
                    <a:pt x="3926" y="6970"/>
                  </a:lnTo>
                  <a:lnTo>
                    <a:pt x="4292" y="6750"/>
                  </a:lnTo>
                  <a:close/>
                  <a:moveTo>
                    <a:pt x="1101" y="6127"/>
                  </a:moveTo>
                  <a:lnTo>
                    <a:pt x="1358" y="6200"/>
                  </a:lnTo>
                  <a:lnTo>
                    <a:pt x="1578" y="6310"/>
                  </a:lnTo>
                  <a:lnTo>
                    <a:pt x="1761" y="6457"/>
                  </a:lnTo>
                  <a:lnTo>
                    <a:pt x="1945" y="6677"/>
                  </a:lnTo>
                  <a:lnTo>
                    <a:pt x="2312" y="7081"/>
                  </a:lnTo>
                  <a:lnTo>
                    <a:pt x="2715" y="7447"/>
                  </a:lnTo>
                  <a:lnTo>
                    <a:pt x="3155" y="7777"/>
                  </a:lnTo>
                  <a:lnTo>
                    <a:pt x="3339" y="7961"/>
                  </a:lnTo>
                  <a:lnTo>
                    <a:pt x="3522" y="8144"/>
                  </a:lnTo>
                  <a:lnTo>
                    <a:pt x="3522" y="8181"/>
                  </a:lnTo>
                  <a:lnTo>
                    <a:pt x="3485" y="8291"/>
                  </a:lnTo>
                  <a:lnTo>
                    <a:pt x="3485" y="8401"/>
                  </a:lnTo>
                  <a:lnTo>
                    <a:pt x="3559" y="8474"/>
                  </a:lnTo>
                  <a:lnTo>
                    <a:pt x="3669" y="8511"/>
                  </a:lnTo>
                  <a:lnTo>
                    <a:pt x="3669" y="8621"/>
                  </a:lnTo>
                  <a:lnTo>
                    <a:pt x="3669" y="8658"/>
                  </a:lnTo>
                  <a:lnTo>
                    <a:pt x="3595" y="8695"/>
                  </a:lnTo>
                  <a:lnTo>
                    <a:pt x="3229" y="8731"/>
                  </a:lnTo>
                  <a:lnTo>
                    <a:pt x="3009" y="8474"/>
                  </a:lnTo>
                  <a:lnTo>
                    <a:pt x="2825" y="8254"/>
                  </a:lnTo>
                  <a:lnTo>
                    <a:pt x="2165" y="7484"/>
                  </a:lnTo>
                  <a:lnTo>
                    <a:pt x="1615" y="6897"/>
                  </a:lnTo>
                  <a:lnTo>
                    <a:pt x="1321" y="6604"/>
                  </a:lnTo>
                  <a:lnTo>
                    <a:pt x="1174" y="6494"/>
                  </a:lnTo>
                  <a:lnTo>
                    <a:pt x="991" y="6420"/>
                  </a:lnTo>
                  <a:lnTo>
                    <a:pt x="1101" y="6127"/>
                  </a:lnTo>
                  <a:close/>
                  <a:moveTo>
                    <a:pt x="8731" y="1"/>
                  </a:moveTo>
                  <a:lnTo>
                    <a:pt x="8474" y="74"/>
                  </a:lnTo>
                  <a:lnTo>
                    <a:pt x="8217" y="184"/>
                  </a:lnTo>
                  <a:lnTo>
                    <a:pt x="7997" y="331"/>
                  </a:lnTo>
                  <a:lnTo>
                    <a:pt x="7777" y="478"/>
                  </a:lnTo>
                  <a:lnTo>
                    <a:pt x="7154" y="1028"/>
                  </a:lnTo>
                  <a:lnTo>
                    <a:pt x="6530" y="1578"/>
                  </a:lnTo>
                  <a:lnTo>
                    <a:pt x="4036" y="3779"/>
                  </a:lnTo>
                  <a:lnTo>
                    <a:pt x="2825" y="4843"/>
                  </a:lnTo>
                  <a:lnTo>
                    <a:pt x="2312" y="5283"/>
                  </a:lnTo>
                  <a:lnTo>
                    <a:pt x="2092" y="5540"/>
                  </a:lnTo>
                  <a:lnTo>
                    <a:pt x="1871" y="5797"/>
                  </a:lnTo>
                  <a:lnTo>
                    <a:pt x="1761" y="5833"/>
                  </a:lnTo>
                  <a:lnTo>
                    <a:pt x="1725" y="5943"/>
                  </a:lnTo>
                  <a:lnTo>
                    <a:pt x="1541" y="5833"/>
                  </a:lnTo>
                  <a:lnTo>
                    <a:pt x="1358" y="5797"/>
                  </a:lnTo>
                  <a:lnTo>
                    <a:pt x="1174" y="5760"/>
                  </a:lnTo>
                  <a:lnTo>
                    <a:pt x="954" y="5760"/>
                  </a:lnTo>
                  <a:lnTo>
                    <a:pt x="844" y="5797"/>
                  </a:lnTo>
                  <a:lnTo>
                    <a:pt x="771" y="5907"/>
                  </a:lnTo>
                  <a:lnTo>
                    <a:pt x="624" y="6420"/>
                  </a:lnTo>
                  <a:lnTo>
                    <a:pt x="624" y="6494"/>
                  </a:lnTo>
                  <a:lnTo>
                    <a:pt x="661" y="6567"/>
                  </a:lnTo>
                  <a:lnTo>
                    <a:pt x="698" y="6604"/>
                  </a:lnTo>
                  <a:lnTo>
                    <a:pt x="771" y="6640"/>
                  </a:lnTo>
                  <a:lnTo>
                    <a:pt x="918" y="6860"/>
                  </a:lnTo>
                  <a:lnTo>
                    <a:pt x="1101" y="7081"/>
                  </a:lnTo>
                  <a:lnTo>
                    <a:pt x="1505" y="7484"/>
                  </a:lnTo>
                  <a:lnTo>
                    <a:pt x="2385" y="8511"/>
                  </a:lnTo>
                  <a:lnTo>
                    <a:pt x="2715" y="8951"/>
                  </a:lnTo>
                  <a:lnTo>
                    <a:pt x="2935" y="9171"/>
                  </a:lnTo>
                  <a:lnTo>
                    <a:pt x="3155" y="9318"/>
                  </a:lnTo>
                  <a:lnTo>
                    <a:pt x="3302" y="9355"/>
                  </a:lnTo>
                  <a:lnTo>
                    <a:pt x="3412" y="9355"/>
                  </a:lnTo>
                  <a:lnTo>
                    <a:pt x="3522" y="9281"/>
                  </a:lnTo>
                  <a:lnTo>
                    <a:pt x="3595" y="9171"/>
                  </a:lnTo>
                  <a:lnTo>
                    <a:pt x="3816" y="9135"/>
                  </a:lnTo>
                  <a:lnTo>
                    <a:pt x="3962" y="9061"/>
                  </a:lnTo>
                  <a:lnTo>
                    <a:pt x="4072" y="8951"/>
                  </a:lnTo>
                  <a:lnTo>
                    <a:pt x="4146" y="8805"/>
                  </a:lnTo>
                  <a:lnTo>
                    <a:pt x="4146" y="8548"/>
                  </a:lnTo>
                  <a:lnTo>
                    <a:pt x="4109" y="8328"/>
                  </a:lnTo>
                  <a:lnTo>
                    <a:pt x="5320" y="7557"/>
                  </a:lnTo>
                  <a:lnTo>
                    <a:pt x="6530" y="6750"/>
                  </a:lnTo>
                  <a:lnTo>
                    <a:pt x="7667" y="5907"/>
                  </a:lnTo>
                  <a:lnTo>
                    <a:pt x="8804" y="5026"/>
                  </a:lnTo>
                  <a:lnTo>
                    <a:pt x="9281" y="4660"/>
                  </a:lnTo>
                  <a:lnTo>
                    <a:pt x="9721" y="4219"/>
                  </a:lnTo>
                  <a:lnTo>
                    <a:pt x="10125" y="3743"/>
                  </a:lnTo>
                  <a:lnTo>
                    <a:pt x="10308" y="3486"/>
                  </a:lnTo>
                  <a:lnTo>
                    <a:pt x="10455" y="3229"/>
                  </a:lnTo>
                  <a:lnTo>
                    <a:pt x="10602" y="2972"/>
                  </a:lnTo>
                  <a:lnTo>
                    <a:pt x="10712" y="2679"/>
                  </a:lnTo>
                  <a:lnTo>
                    <a:pt x="10785" y="2385"/>
                  </a:lnTo>
                  <a:lnTo>
                    <a:pt x="10822" y="2129"/>
                  </a:lnTo>
                  <a:lnTo>
                    <a:pt x="10822" y="1835"/>
                  </a:lnTo>
                  <a:lnTo>
                    <a:pt x="10785" y="1542"/>
                  </a:lnTo>
                  <a:lnTo>
                    <a:pt x="10675" y="1248"/>
                  </a:lnTo>
                  <a:lnTo>
                    <a:pt x="10528" y="955"/>
                  </a:lnTo>
                  <a:lnTo>
                    <a:pt x="10382" y="735"/>
                  </a:lnTo>
                  <a:lnTo>
                    <a:pt x="10198" y="515"/>
                  </a:lnTo>
                  <a:lnTo>
                    <a:pt x="9978" y="368"/>
                  </a:lnTo>
                  <a:lnTo>
                    <a:pt x="9758" y="221"/>
                  </a:lnTo>
                  <a:lnTo>
                    <a:pt x="9501" y="111"/>
                  </a:lnTo>
                  <a:lnTo>
                    <a:pt x="9281" y="38"/>
                  </a:lnTo>
                  <a:lnTo>
                    <a:pt x="8988" y="1"/>
                  </a:lnTo>
                  <a:close/>
                  <a:moveTo>
                    <a:pt x="1981" y="12399"/>
                  </a:moveTo>
                  <a:lnTo>
                    <a:pt x="1981" y="12509"/>
                  </a:lnTo>
                  <a:lnTo>
                    <a:pt x="1981" y="12656"/>
                  </a:lnTo>
                  <a:lnTo>
                    <a:pt x="1908" y="12913"/>
                  </a:lnTo>
                  <a:lnTo>
                    <a:pt x="1798" y="12913"/>
                  </a:lnTo>
                  <a:lnTo>
                    <a:pt x="1871" y="12656"/>
                  </a:lnTo>
                  <a:lnTo>
                    <a:pt x="1981" y="12399"/>
                  </a:lnTo>
                  <a:close/>
                  <a:moveTo>
                    <a:pt x="1651" y="9391"/>
                  </a:moveTo>
                  <a:lnTo>
                    <a:pt x="1688" y="9575"/>
                  </a:lnTo>
                  <a:lnTo>
                    <a:pt x="1908" y="10198"/>
                  </a:lnTo>
                  <a:lnTo>
                    <a:pt x="2348" y="11372"/>
                  </a:lnTo>
                  <a:lnTo>
                    <a:pt x="2422" y="11739"/>
                  </a:lnTo>
                  <a:lnTo>
                    <a:pt x="2458" y="12106"/>
                  </a:lnTo>
                  <a:lnTo>
                    <a:pt x="2422" y="12436"/>
                  </a:lnTo>
                  <a:lnTo>
                    <a:pt x="2348" y="12619"/>
                  </a:lnTo>
                  <a:lnTo>
                    <a:pt x="2275" y="12766"/>
                  </a:lnTo>
                  <a:lnTo>
                    <a:pt x="2312" y="12583"/>
                  </a:lnTo>
                  <a:lnTo>
                    <a:pt x="2275" y="12436"/>
                  </a:lnTo>
                  <a:lnTo>
                    <a:pt x="2202" y="12326"/>
                  </a:lnTo>
                  <a:lnTo>
                    <a:pt x="2128" y="12216"/>
                  </a:lnTo>
                  <a:lnTo>
                    <a:pt x="2018" y="12179"/>
                  </a:lnTo>
                  <a:lnTo>
                    <a:pt x="1871" y="12179"/>
                  </a:lnTo>
                  <a:lnTo>
                    <a:pt x="1835" y="12253"/>
                  </a:lnTo>
                  <a:lnTo>
                    <a:pt x="1835" y="12326"/>
                  </a:lnTo>
                  <a:lnTo>
                    <a:pt x="1578" y="12656"/>
                  </a:lnTo>
                  <a:lnTo>
                    <a:pt x="1505" y="12840"/>
                  </a:lnTo>
                  <a:lnTo>
                    <a:pt x="1431" y="13023"/>
                  </a:lnTo>
                  <a:lnTo>
                    <a:pt x="1358" y="13023"/>
                  </a:lnTo>
                  <a:lnTo>
                    <a:pt x="1578" y="12509"/>
                  </a:lnTo>
                  <a:lnTo>
                    <a:pt x="1761" y="11996"/>
                  </a:lnTo>
                  <a:lnTo>
                    <a:pt x="1761" y="11959"/>
                  </a:lnTo>
                  <a:lnTo>
                    <a:pt x="1725" y="11922"/>
                  </a:lnTo>
                  <a:lnTo>
                    <a:pt x="1688" y="11922"/>
                  </a:lnTo>
                  <a:lnTo>
                    <a:pt x="1651" y="11959"/>
                  </a:lnTo>
                  <a:lnTo>
                    <a:pt x="1321" y="12399"/>
                  </a:lnTo>
                  <a:lnTo>
                    <a:pt x="1028" y="12913"/>
                  </a:lnTo>
                  <a:lnTo>
                    <a:pt x="881" y="12840"/>
                  </a:lnTo>
                  <a:lnTo>
                    <a:pt x="881" y="12729"/>
                  </a:lnTo>
                  <a:lnTo>
                    <a:pt x="1028" y="12436"/>
                  </a:lnTo>
                  <a:lnTo>
                    <a:pt x="1174" y="12143"/>
                  </a:lnTo>
                  <a:lnTo>
                    <a:pt x="1358" y="11849"/>
                  </a:lnTo>
                  <a:lnTo>
                    <a:pt x="1541" y="11556"/>
                  </a:lnTo>
                  <a:lnTo>
                    <a:pt x="1541" y="11519"/>
                  </a:lnTo>
                  <a:lnTo>
                    <a:pt x="1505" y="11482"/>
                  </a:lnTo>
                  <a:lnTo>
                    <a:pt x="1468" y="11519"/>
                  </a:lnTo>
                  <a:lnTo>
                    <a:pt x="1138" y="11812"/>
                  </a:lnTo>
                  <a:lnTo>
                    <a:pt x="954" y="11996"/>
                  </a:lnTo>
                  <a:lnTo>
                    <a:pt x="808" y="12179"/>
                  </a:lnTo>
                  <a:lnTo>
                    <a:pt x="698" y="12399"/>
                  </a:lnTo>
                  <a:lnTo>
                    <a:pt x="588" y="12619"/>
                  </a:lnTo>
                  <a:lnTo>
                    <a:pt x="551" y="12583"/>
                  </a:lnTo>
                  <a:lnTo>
                    <a:pt x="624" y="12473"/>
                  </a:lnTo>
                  <a:lnTo>
                    <a:pt x="661" y="12363"/>
                  </a:lnTo>
                  <a:lnTo>
                    <a:pt x="1138" y="11629"/>
                  </a:lnTo>
                  <a:lnTo>
                    <a:pt x="1321" y="11262"/>
                  </a:lnTo>
                  <a:lnTo>
                    <a:pt x="1468" y="10859"/>
                  </a:lnTo>
                  <a:lnTo>
                    <a:pt x="1431" y="10822"/>
                  </a:lnTo>
                  <a:lnTo>
                    <a:pt x="1395" y="10822"/>
                  </a:lnTo>
                  <a:lnTo>
                    <a:pt x="1064" y="11189"/>
                  </a:lnTo>
                  <a:lnTo>
                    <a:pt x="734" y="11556"/>
                  </a:lnTo>
                  <a:lnTo>
                    <a:pt x="844" y="11372"/>
                  </a:lnTo>
                  <a:lnTo>
                    <a:pt x="1248" y="10749"/>
                  </a:lnTo>
                  <a:lnTo>
                    <a:pt x="1651" y="10125"/>
                  </a:lnTo>
                  <a:lnTo>
                    <a:pt x="1651" y="10052"/>
                  </a:lnTo>
                  <a:lnTo>
                    <a:pt x="1615" y="9978"/>
                  </a:lnTo>
                  <a:lnTo>
                    <a:pt x="1505" y="9978"/>
                  </a:lnTo>
                  <a:lnTo>
                    <a:pt x="1321" y="10162"/>
                  </a:lnTo>
                  <a:lnTo>
                    <a:pt x="1505" y="9795"/>
                  </a:lnTo>
                  <a:lnTo>
                    <a:pt x="1651" y="9391"/>
                  </a:lnTo>
                  <a:close/>
                  <a:moveTo>
                    <a:pt x="1541" y="8768"/>
                  </a:moveTo>
                  <a:lnTo>
                    <a:pt x="1468" y="8805"/>
                  </a:lnTo>
                  <a:lnTo>
                    <a:pt x="1395" y="8915"/>
                  </a:lnTo>
                  <a:lnTo>
                    <a:pt x="1395" y="9025"/>
                  </a:lnTo>
                  <a:lnTo>
                    <a:pt x="1395" y="9061"/>
                  </a:lnTo>
                  <a:lnTo>
                    <a:pt x="1211" y="9355"/>
                  </a:lnTo>
                  <a:lnTo>
                    <a:pt x="1101" y="9648"/>
                  </a:lnTo>
                  <a:lnTo>
                    <a:pt x="661" y="10602"/>
                  </a:lnTo>
                  <a:lnTo>
                    <a:pt x="294" y="11409"/>
                  </a:lnTo>
                  <a:lnTo>
                    <a:pt x="147" y="11812"/>
                  </a:lnTo>
                  <a:lnTo>
                    <a:pt x="37" y="12253"/>
                  </a:lnTo>
                  <a:lnTo>
                    <a:pt x="1" y="12399"/>
                  </a:lnTo>
                  <a:lnTo>
                    <a:pt x="1" y="12509"/>
                  </a:lnTo>
                  <a:lnTo>
                    <a:pt x="74" y="12729"/>
                  </a:lnTo>
                  <a:lnTo>
                    <a:pt x="221" y="12913"/>
                  </a:lnTo>
                  <a:lnTo>
                    <a:pt x="404" y="13096"/>
                  </a:lnTo>
                  <a:lnTo>
                    <a:pt x="441" y="13170"/>
                  </a:lnTo>
                  <a:lnTo>
                    <a:pt x="514" y="13206"/>
                  </a:lnTo>
                  <a:lnTo>
                    <a:pt x="588" y="13243"/>
                  </a:lnTo>
                  <a:lnTo>
                    <a:pt x="661" y="13243"/>
                  </a:lnTo>
                  <a:lnTo>
                    <a:pt x="734" y="13280"/>
                  </a:lnTo>
                  <a:lnTo>
                    <a:pt x="881" y="13353"/>
                  </a:lnTo>
                  <a:lnTo>
                    <a:pt x="954" y="13426"/>
                  </a:lnTo>
                  <a:lnTo>
                    <a:pt x="1101" y="13426"/>
                  </a:lnTo>
                  <a:lnTo>
                    <a:pt x="1431" y="13536"/>
                  </a:lnTo>
                  <a:lnTo>
                    <a:pt x="1468" y="13573"/>
                  </a:lnTo>
                  <a:lnTo>
                    <a:pt x="1688" y="13573"/>
                  </a:lnTo>
                  <a:lnTo>
                    <a:pt x="1908" y="13536"/>
                  </a:lnTo>
                  <a:lnTo>
                    <a:pt x="2128" y="13463"/>
                  </a:lnTo>
                  <a:lnTo>
                    <a:pt x="2312" y="13390"/>
                  </a:lnTo>
                  <a:lnTo>
                    <a:pt x="2495" y="13280"/>
                  </a:lnTo>
                  <a:lnTo>
                    <a:pt x="2605" y="13133"/>
                  </a:lnTo>
                  <a:lnTo>
                    <a:pt x="2715" y="12986"/>
                  </a:lnTo>
                  <a:lnTo>
                    <a:pt x="2788" y="12840"/>
                  </a:lnTo>
                  <a:lnTo>
                    <a:pt x="2862" y="12693"/>
                  </a:lnTo>
                  <a:lnTo>
                    <a:pt x="2935" y="12326"/>
                  </a:lnTo>
                  <a:lnTo>
                    <a:pt x="2935" y="11959"/>
                  </a:lnTo>
                  <a:lnTo>
                    <a:pt x="2862" y="11592"/>
                  </a:lnTo>
                  <a:lnTo>
                    <a:pt x="2788" y="11226"/>
                  </a:lnTo>
                  <a:lnTo>
                    <a:pt x="2678" y="10895"/>
                  </a:lnTo>
                  <a:lnTo>
                    <a:pt x="2055" y="9061"/>
                  </a:lnTo>
                  <a:lnTo>
                    <a:pt x="1981" y="8951"/>
                  </a:lnTo>
                  <a:lnTo>
                    <a:pt x="1871" y="8878"/>
                  </a:lnTo>
                  <a:lnTo>
                    <a:pt x="1761" y="8805"/>
                  </a:lnTo>
                  <a:lnTo>
                    <a:pt x="1651" y="8768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2" name="Google Shape;312;p5"/>
            <p:cNvSpPr/>
            <p:nvPr/>
          </p:nvSpPr>
          <p:spPr>
            <a:xfrm>
              <a:off x="6351100" y="3281600"/>
              <a:ext cx="366850" cy="361350"/>
            </a:xfrm>
            <a:custGeom>
              <a:avLst/>
              <a:gdLst/>
              <a:ahLst/>
              <a:cxnLst/>
              <a:rect l="l" t="t" r="r" b="b"/>
              <a:pathLst>
                <a:path w="14674" h="14454" extrusionOk="0">
                  <a:moveTo>
                    <a:pt x="7887" y="3779"/>
                  </a:moveTo>
                  <a:lnTo>
                    <a:pt x="7961" y="3816"/>
                  </a:lnTo>
                  <a:lnTo>
                    <a:pt x="8071" y="3889"/>
                  </a:lnTo>
                  <a:lnTo>
                    <a:pt x="8218" y="4072"/>
                  </a:lnTo>
                  <a:lnTo>
                    <a:pt x="8291" y="4292"/>
                  </a:lnTo>
                  <a:lnTo>
                    <a:pt x="8364" y="4513"/>
                  </a:lnTo>
                  <a:lnTo>
                    <a:pt x="8401" y="4696"/>
                  </a:lnTo>
                  <a:lnTo>
                    <a:pt x="8401" y="4916"/>
                  </a:lnTo>
                  <a:lnTo>
                    <a:pt x="8401" y="5099"/>
                  </a:lnTo>
                  <a:lnTo>
                    <a:pt x="8291" y="5283"/>
                  </a:lnTo>
                  <a:lnTo>
                    <a:pt x="8144" y="4659"/>
                  </a:lnTo>
                  <a:lnTo>
                    <a:pt x="8034" y="4219"/>
                  </a:lnTo>
                  <a:lnTo>
                    <a:pt x="7961" y="3999"/>
                  </a:lnTo>
                  <a:lnTo>
                    <a:pt x="7887" y="3779"/>
                  </a:lnTo>
                  <a:close/>
                  <a:moveTo>
                    <a:pt x="4329" y="5063"/>
                  </a:moveTo>
                  <a:lnTo>
                    <a:pt x="4476" y="5209"/>
                  </a:lnTo>
                  <a:lnTo>
                    <a:pt x="4586" y="5356"/>
                  </a:lnTo>
                  <a:lnTo>
                    <a:pt x="4696" y="5503"/>
                  </a:lnTo>
                  <a:lnTo>
                    <a:pt x="4769" y="5686"/>
                  </a:lnTo>
                  <a:lnTo>
                    <a:pt x="4769" y="5870"/>
                  </a:lnTo>
                  <a:lnTo>
                    <a:pt x="4769" y="6053"/>
                  </a:lnTo>
                  <a:lnTo>
                    <a:pt x="4659" y="6126"/>
                  </a:lnTo>
                  <a:lnTo>
                    <a:pt x="4549" y="6237"/>
                  </a:lnTo>
                  <a:lnTo>
                    <a:pt x="4439" y="5980"/>
                  </a:lnTo>
                  <a:lnTo>
                    <a:pt x="4329" y="5686"/>
                  </a:lnTo>
                  <a:lnTo>
                    <a:pt x="4293" y="5393"/>
                  </a:lnTo>
                  <a:lnTo>
                    <a:pt x="4293" y="5209"/>
                  </a:lnTo>
                  <a:lnTo>
                    <a:pt x="4293" y="5136"/>
                  </a:lnTo>
                  <a:lnTo>
                    <a:pt x="4329" y="5063"/>
                  </a:lnTo>
                  <a:close/>
                  <a:moveTo>
                    <a:pt x="6604" y="7594"/>
                  </a:moveTo>
                  <a:lnTo>
                    <a:pt x="6714" y="7667"/>
                  </a:lnTo>
                  <a:lnTo>
                    <a:pt x="6787" y="7814"/>
                  </a:lnTo>
                  <a:lnTo>
                    <a:pt x="6934" y="8071"/>
                  </a:lnTo>
                  <a:lnTo>
                    <a:pt x="7337" y="8694"/>
                  </a:lnTo>
                  <a:lnTo>
                    <a:pt x="7117" y="8878"/>
                  </a:lnTo>
                  <a:lnTo>
                    <a:pt x="7080" y="8768"/>
                  </a:lnTo>
                  <a:lnTo>
                    <a:pt x="6860" y="8474"/>
                  </a:lnTo>
                  <a:lnTo>
                    <a:pt x="6677" y="8144"/>
                  </a:lnTo>
                  <a:lnTo>
                    <a:pt x="6567" y="7887"/>
                  </a:lnTo>
                  <a:lnTo>
                    <a:pt x="6420" y="7667"/>
                  </a:lnTo>
                  <a:lnTo>
                    <a:pt x="6604" y="7594"/>
                  </a:lnTo>
                  <a:close/>
                  <a:moveTo>
                    <a:pt x="5283" y="8107"/>
                  </a:moveTo>
                  <a:lnTo>
                    <a:pt x="5356" y="8144"/>
                  </a:lnTo>
                  <a:lnTo>
                    <a:pt x="5833" y="9428"/>
                  </a:lnTo>
                  <a:lnTo>
                    <a:pt x="5650" y="9501"/>
                  </a:lnTo>
                  <a:lnTo>
                    <a:pt x="5686" y="9318"/>
                  </a:lnTo>
                  <a:lnTo>
                    <a:pt x="5650" y="9208"/>
                  </a:lnTo>
                  <a:lnTo>
                    <a:pt x="5613" y="9061"/>
                  </a:lnTo>
                  <a:lnTo>
                    <a:pt x="5503" y="8768"/>
                  </a:lnTo>
                  <a:lnTo>
                    <a:pt x="5246" y="8107"/>
                  </a:lnTo>
                  <a:close/>
                  <a:moveTo>
                    <a:pt x="7337" y="9905"/>
                  </a:moveTo>
                  <a:lnTo>
                    <a:pt x="7337" y="10235"/>
                  </a:lnTo>
                  <a:lnTo>
                    <a:pt x="7190" y="9978"/>
                  </a:lnTo>
                  <a:lnTo>
                    <a:pt x="7337" y="9905"/>
                  </a:lnTo>
                  <a:close/>
                  <a:moveTo>
                    <a:pt x="9721" y="9061"/>
                  </a:moveTo>
                  <a:lnTo>
                    <a:pt x="9832" y="9281"/>
                  </a:lnTo>
                  <a:lnTo>
                    <a:pt x="9942" y="9501"/>
                  </a:lnTo>
                  <a:lnTo>
                    <a:pt x="10052" y="9685"/>
                  </a:lnTo>
                  <a:lnTo>
                    <a:pt x="10162" y="9868"/>
                  </a:lnTo>
                  <a:lnTo>
                    <a:pt x="10198" y="10015"/>
                  </a:lnTo>
                  <a:lnTo>
                    <a:pt x="10198" y="10161"/>
                  </a:lnTo>
                  <a:lnTo>
                    <a:pt x="10198" y="10308"/>
                  </a:lnTo>
                  <a:lnTo>
                    <a:pt x="10125" y="10455"/>
                  </a:lnTo>
                  <a:lnTo>
                    <a:pt x="10052" y="10345"/>
                  </a:lnTo>
                  <a:lnTo>
                    <a:pt x="9978" y="10308"/>
                  </a:lnTo>
                  <a:lnTo>
                    <a:pt x="9758" y="9758"/>
                  </a:lnTo>
                  <a:lnTo>
                    <a:pt x="9685" y="9464"/>
                  </a:lnTo>
                  <a:lnTo>
                    <a:pt x="9575" y="9171"/>
                  </a:lnTo>
                  <a:lnTo>
                    <a:pt x="9648" y="9134"/>
                  </a:lnTo>
                  <a:lnTo>
                    <a:pt x="9721" y="9061"/>
                  </a:lnTo>
                  <a:close/>
                  <a:moveTo>
                    <a:pt x="7667" y="9758"/>
                  </a:moveTo>
                  <a:lnTo>
                    <a:pt x="7777" y="9795"/>
                  </a:lnTo>
                  <a:lnTo>
                    <a:pt x="7924" y="9868"/>
                  </a:lnTo>
                  <a:lnTo>
                    <a:pt x="8071" y="10015"/>
                  </a:lnTo>
                  <a:lnTo>
                    <a:pt x="8181" y="10235"/>
                  </a:lnTo>
                  <a:lnTo>
                    <a:pt x="8291" y="10638"/>
                  </a:lnTo>
                  <a:lnTo>
                    <a:pt x="8328" y="10822"/>
                  </a:lnTo>
                  <a:lnTo>
                    <a:pt x="8328" y="10968"/>
                  </a:lnTo>
                  <a:lnTo>
                    <a:pt x="8291" y="11115"/>
                  </a:lnTo>
                  <a:lnTo>
                    <a:pt x="8181" y="11189"/>
                  </a:lnTo>
                  <a:lnTo>
                    <a:pt x="8181" y="11115"/>
                  </a:lnTo>
                  <a:lnTo>
                    <a:pt x="8144" y="11005"/>
                  </a:lnTo>
                  <a:lnTo>
                    <a:pt x="8071" y="10968"/>
                  </a:lnTo>
                  <a:lnTo>
                    <a:pt x="7997" y="10895"/>
                  </a:lnTo>
                  <a:lnTo>
                    <a:pt x="7887" y="10675"/>
                  </a:lnTo>
                  <a:lnTo>
                    <a:pt x="7814" y="10382"/>
                  </a:lnTo>
                  <a:lnTo>
                    <a:pt x="7741" y="9831"/>
                  </a:lnTo>
                  <a:lnTo>
                    <a:pt x="7667" y="9758"/>
                  </a:lnTo>
                  <a:close/>
                  <a:moveTo>
                    <a:pt x="10162" y="1321"/>
                  </a:moveTo>
                  <a:lnTo>
                    <a:pt x="10198" y="1541"/>
                  </a:lnTo>
                  <a:lnTo>
                    <a:pt x="10272" y="1725"/>
                  </a:lnTo>
                  <a:lnTo>
                    <a:pt x="10455" y="2092"/>
                  </a:lnTo>
                  <a:lnTo>
                    <a:pt x="10932" y="3229"/>
                  </a:lnTo>
                  <a:lnTo>
                    <a:pt x="10969" y="3302"/>
                  </a:lnTo>
                  <a:lnTo>
                    <a:pt x="10749" y="3375"/>
                  </a:lnTo>
                  <a:lnTo>
                    <a:pt x="10528" y="3449"/>
                  </a:lnTo>
                  <a:lnTo>
                    <a:pt x="9758" y="3742"/>
                  </a:lnTo>
                  <a:lnTo>
                    <a:pt x="8988" y="4146"/>
                  </a:lnTo>
                  <a:lnTo>
                    <a:pt x="8841" y="4219"/>
                  </a:lnTo>
                  <a:lnTo>
                    <a:pt x="8731" y="4329"/>
                  </a:lnTo>
                  <a:lnTo>
                    <a:pt x="8658" y="4072"/>
                  </a:lnTo>
                  <a:lnTo>
                    <a:pt x="8511" y="3816"/>
                  </a:lnTo>
                  <a:lnTo>
                    <a:pt x="8364" y="3595"/>
                  </a:lnTo>
                  <a:lnTo>
                    <a:pt x="8254" y="3522"/>
                  </a:lnTo>
                  <a:lnTo>
                    <a:pt x="8144" y="3449"/>
                  </a:lnTo>
                  <a:lnTo>
                    <a:pt x="7997" y="3412"/>
                  </a:lnTo>
                  <a:lnTo>
                    <a:pt x="7851" y="3375"/>
                  </a:lnTo>
                  <a:lnTo>
                    <a:pt x="7777" y="3375"/>
                  </a:lnTo>
                  <a:lnTo>
                    <a:pt x="7704" y="3412"/>
                  </a:lnTo>
                  <a:lnTo>
                    <a:pt x="7667" y="3485"/>
                  </a:lnTo>
                  <a:lnTo>
                    <a:pt x="7667" y="3559"/>
                  </a:lnTo>
                  <a:lnTo>
                    <a:pt x="7484" y="3595"/>
                  </a:lnTo>
                  <a:lnTo>
                    <a:pt x="7337" y="3706"/>
                  </a:lnTo>
                  <a:lnTo>
                    <a:pt x="7190" y="3852"/>
                  </a:lnTo>
                  <a:lnTo>
                    <a:pt x="7044" y="3999"/>
                  </a:lnTo>
                  <a:lnTo>
                    <a:pt x="7007" y="4109"/>
                  </a:lnTo>
                  <a:lnTo>
                    <a:pt x="7044" y="4219"/>
                  </a:lnTo>
                  <a:lnTo>
                    <a:pt x="7264" y="4696"/>
                  </a:lnTo>
                  <a:lnTo>
                    <a:pt x="7080" y="4769"/>
                  </a:lnTo>
                  <a:lnTo>
                    <a:pt x="6310" y="5026"/>
                  </a:lnTo>
                  <a:lnTo>
                    <a:pt x="5576" y="5283"/>
                  </a:lnTo>
                  <a:lnTo>
                    <a:pt x="5320" y="5356"/>
                  </a:lnTo>
                  <a:lnTo>
                    <a:pt x="5210" y="5393"/>
                  </a:lnTo>
                  <a:lnTo>
                    <a:pt x="5136" y="5466"/>
                  </a:lnTo>
                  <a:lnTo>
                    <a:pt x="5100" y="5356"/>
                  </a:lnTo>
                  <a:lnTo>
                    <a:pt x="4916" y="5063"/>
                  </a:lnTo>
                  <a:lnTo>
                    <a:pt x="4806" y="4879"/>
                  </a:lnTo>
                  <a:lnTo>
                    <a:pt x="4659" y="4733"/>
                  </a:lnTo>
                  <a:lnTo>
                    <a:pt x="4513" y="4623"/>
                  </a:lnTo>
                  <a:lnTo>
                    <a:pt x="4329" y="4549"/>
                  </a:lnTo>
                  <a:lnTo>
                    <a:pt x="4183" y="4513"/>
                  </a:lnTo>
                  <a:lnTo>
                    <a:pt x="4036" y="4586"/>
                  </a:lnTo>
                  <a:lnTo>
                    <a:pt x="3852" y="4586"/>
                  </a:lnTo>
                  <a:lnTo>
                    <a:pt x="3779" y="4623"/>
                  </a:lnTo>
                  <a:lnTo>
                    <a:pt x="3742" y="4696"/>
                  </a:lnTo>
                  <a:lnTo>
                    <a:pt x="3706" y="4989"/>
                  </a:lnTo>
                  <a:lnTo>
                    <a:pt x="3706" y="5283"/>
                  </a:lnTo>
                  <a:lnTo>
                    <a:pt x="3742" y="5576"/>
                  </a:lnTo>
                  <a:lnTo>
                    <a:pt x="3816" y="5870"/>
                  </a:lnTo>
                  <a:lnTo>
                    <a:pt x="3596" y="5833"/>
                  </a:lnTo>
                  <a:lnTo>
                    <a:pt x="3376" y="5870"/>
                  </a:lnTo>
                  <a:lnTo>
                    <a:pt x="2972" y="6016"/>
                  </a:lnTo>
                  <a:lnTo>
                    <a:pt x="2422" y="6163"/>
                  </a:lnTo>
                  <a:lnTo>
                    <a:pt x="2165" y="6273"/>
                  </a:lnTo>
                  <a:lnTo>
                    <a:pt x="2055" y="6347"/>
                  </a:lnTo>
                  <a:lnTo>
                    <a:pt x="1945" y="6457"/>
                  </a:lnTo>
                  <a:lnTo>
                    <a:pt x="1945" y="6530"/>
                  </a:lnTo>
                  <a:lnTo>
                    <a:pt x="1982" y="6567"/>
                  </a:lnTo>
                  <a:lnTo>
                    <a:pt x="2238" y="6603"/>
                  </a:lnTo>
                  <a:lnTo>
                    <a:pt x="2459" y="6567"/>
                  </a:lnTo>
                  <a:lnTo>
                    <a:pt x="2972" y="6457"/>
                  </a:lnTo>
                  <a:lnTo>
                    <a:pt x="3449" y="6347"/>
                  </a:lnTo>
                  <a:lnTo>
                    <a:pt x="3706" y="6237"/>
                  </a:lnTo>
                  <a:lnTo>
                    <a:pt x="3816" y="6163"/>
                  </a:lnTo>
                  <a:lnTo>
                    <a:pt x="3889" y="6090"/>
                  </a:lnTo>
                  <a:lnTo>
                    <a:pt x="4073" y="6383"/>
                  </a:lnTo>
                  <a:lnTo>
                    <a:pt x="4256" y="6677"/>
                  </a:lnTo>
                  <a:lnTo>
                    <a:pt x="4293" y="6713"/>
                  </a:lnTo>
                  <a:lnTo>
                    <a:pt x="4366" y="6823"/>
                  </a:lnTo>
                  <a:lnTo>
                    <a:pt x="4549" y="6970"/>
                  </a:lnTo>
                  <a:lnTo>
                    <a:pt x="4659" y="7007"/>
                  </a:lnTo>
                  <a:lnTo>
                    <a:pt x="4733" y="7044"/>
                  </a:lnTo>
                  <a:lnTo>
                    <a:pt x="4806" y="7007"/>
                  </a:lnTo>
                  <a:lnTo>
                    <a:pt x="4879" y="6933"/>
                  </a:lnTo>
                  <a:lnTo>
                    <a:pt x="5063" y="6640"/>
                  </a:lnTo>
                  <a:lnTo>
                    <a:pt x="5173" y="6347"/>
                  </a:lnTo>
                  <a:lnTo>
                    <a:pt x="5210" y="6053"/>
                  </a:lnTo>
                  <a:lnTo>
                    <a:pt x="5210" y="5760"/>
                  </a:lnTo>
                  <a:lnTo>
                    <a:pt x="5320" y="5760"/>
                  </a:lnTo>
                  <a:lnTo>
                    <a:pt x="5430" y="5723"/>
                  </a:lnTo>
                  <a:lnTo>
                    <a:pt x="5686" y="5650"/>
                  </a:lnTo>
                  <a:lnTo>
                    <a:pt x="6457" y="5430"/>
                  </a:lnTo>
                  <a:lnTo>
                    <a:pt x="7190" y="5173"/>
                  </a:lnTo>
                  <a:lnTo>
                    <a:pt x="7447" y="5063"/>
                  </a:lnTo>
                  <a:lnTo>
                    <a:pt x="7631" y="5430"/>
                  </a:lnTo>
                  <a:lnTo>
                    <a:pt x="7704" y="5613"/>
                  </a:lnTo>
                  <a:lnTo>
                    <a:pt x="7814" y="5760"/>
                  </a:lnTo>
                  <a:lnTo>
                    <a:pt x="7924" y="5833"/>
                  </a:lnTo>
                  <a:lnTo>
                    <a:pt x="8218" y="5833"/>
                  </a:lnTo>
                  <a:lnTo>
                    <a:pt x="8328" y="5760"/>
                  </a:lnTo>
                  <a:lnTo>
                    <a:pt x="8548" y="5576"/>
                  </a:lnTo>
                  <a:lnTo>
                    <a:pt x="8731" y="5356"/>
                  </a:lnTo>
                  <a:lnTo>
                    <a:pt x="8804" y="5173"/>
                  </a:lnTo>
                  <a:lnTo>
                    <a:pt x="8841" y="4989"/>
                  </a:lnTo>
                  <a:lnTo>
                    <a:pt x="8841" y="4806"/>
                  </a:lnTo>
                  <a:lnTo>
                    <a:pt x="8804" y="4586"/>
                  </a:lnTo>
                  <a:lnTo>
                    <a:pt x="8914" y="4586"/>
                  </a:lnTo>
                  <a:lnTo>
                    <a:pt x="9061" y="4513"/>
                  </a:lnTo>
                  <a:lnTo>
                    <a:pt x="9942" y="4109"/>
                  </a:lnTo>
                  <a:lnTo>
                    <a:pt x="10639" y="3852"/>
                  </a:lnTo>
                  <a:lnTo>
                    <a:pt x="10895" y="3742"/>
                  </a:lnTo>
                  <a:lnTo>
                    <a:pt x="11115" y="3669"/>
                  </a:lnTo>
                  <a:lnTo>
                    <a:pt x="11519" y="4586"/>
                  </a:lnTo>
                  <a:lnTo>
                    <a:pt x="11849" y="5540"/>
                  </a:lnTo>
                  <a:lnTo>
                    <a:pt x="12069" y="6237"/>
                  </a:lnTo>
                  <a:lnTo>
                    <a:pt x="12032" y="6347"/>
                  </a:lnTo>
                  <a:lnTo>
                    <a:pt x="11996" y="6457"/>
                  </a:lnTo>
                  <a:lnTo>
                    <a:pt x="11959" y="6457"/>
                  </a:lnTo>
                  <a:lnTo>
                    <a:pt x="11592" y="6603"/>
                  </a:lnTo>
                  <a:lnTo>
                    <a:pt x="10969" y="6787"/>
                  </a:lnTo>
                  <a:lnTo>
                    <a:pt x="9685" y="7227"/>
                  </a:lnTo>
                  <a:lnTo>
                    <a:pt x="8438" y="7630"/>
                  </a:lnTo>
                  <a:lnTo>
                    <a:pt x="7887" y="7777"/>
                  </a:lnTo>
                  <a:lnTo>
                    <a:pt x="7631" y="7924"/>
                  </a:lnTo>
                  <a:lnTo>
                    <a:pt x="7521" y="7997"/>
                  </a:lnTo>
                  <a:lnTo>
                    <a:pt x="7447" y="8107"/>
                  </a:lnTo>
                  <a:lnTo>
                    <a:pt x="7447" y="8144"/>
                  </a:lnTo>
                  <a:lnTo>
                    <a:pt x="7631" y="8181"/>
                  </a:lnTo>
                  <a:lnTo>
                    <a:pt x="7997" y="8181"/>
                  </a:lnTo>
                  <a:lnTo>
                    <a:pt x="8181" y="8107"/>
                  </a:lnTo>
                  <a:lnTo>
                    <a:pt x="8914" y="7887"/>
                  </a:lnTo>
                  <a:lnTo>
                    <a:pt x="10565" y="7374"/>
                  </a:lnTo>
                  <a:lnTo>
                    <a:pt x="12216" y="6860"/>
                  </a:lnTo>
                  <a:lnTo>
                    <a:pt x="12289" y="6823"/>
                  </a:lnTo>
                  <a:lnTo>
                    <a:pt x="12546" y="7777"/>
                  </a:lnTo>
                  <a:lnTo>
                    <a:pt x="12766" y="8474"/>
                  </a:lnTo>
                  <a:lnTo>
                    <a:pt x="12729" y="8511"/>
                  </a:lnTo>
                  <a:lnTo>
                    <a:pt x="12693" y="8584"/>
                  </a:lnTo>
                  <a:lnTo>
                    <a:pt x="11629" y="8988"/>
                  </a:lnTo>
                  <a:lnTo>
                    <a:pt x="11042" y="9208"/>
                  </a:lnTo>
                  <a:lnTo>
                    <a:pt x="10859" y="9281"/>
                  </a:lnTo>
                  <a:lnTo>
                    <a:pt x="10749" y="9391"/>
                  </a:lnTo>
                  <a:lnTo>
                    <a:pt x="10455" y="9575"/>
                  </a:lnTo>
                  <a:lnTo>
                    <a:pt x="10455" y="9611"/>
                  </a:lnTo>
                  <a:lnTo>
                    <a:pt x="10418" y="9501"/>
                  </a:lnTo>
                  <a:lnTo>
                    <a:pt x="10198" y="9024"/>
                  </a:lnTo>
                  <a:lnTo>
                    <a:pt x="10052" y="8804"/>
                  </a:lnTo>
                  <a:lnTo>
                    <a:pt x="9942" y="8731"/>
                  </a:lnTo>
                  <a:lnTo>
                    <a:pt x="9832" y="8694"/>
                  </a:lnTo>
                  <a:lnTo>
                    <a:pt x="9758" y="8694"/>
                  </a:lnTo>
                  <a:lnTo>
                    <a:pt x="9721" y="8768"/>
                  </a:lnTo>
                  <a:lnTo>
                    <a:pt x="9685" y="8841"/>
                  </a:lnTo>
                  <a:lnTo>
                    <a:pt x="9501" y="8841"/>
                  </a:lnTo>
                  <a:lnTo>
                    <a:pt x="9355" y="8804"/>
                  </a:lnTo>
                  <a:lnTo>
                    <a:pt x="9208" y="8841"/>
                  </a:lnTo>
                  <a:lnTo>
                    <a:pt x="9061" y="8878"/>
                  </a:lnTo>
                  <a:lnTo>
                    <a:pt x="8988" y="8988"/>
                  </a:lnTo>
                  <a:lnTo>
                    <a:pt x="8914" y="9098"/>
                  </a:lnTo>
                  <a:lnTo>
                    <a:pt x="8914" y="9208"/>
                  </a:lnTo>
                  <a:lnTo>
                    <a:pt x="9025" y="9611"/>
                  </a:lnTo>
                  <a:lnTo>
                    <a:pt x="9135" y="10051"/>
                  </a:lnTo>
                  <a:lnTo>
                    <a:pt x="8694" y="10161"/>
                  </a:lnTo>
                  <a:lnTo>
                    <a:pt x="8658" y="10198"/>
                  </a:lnTo>
                  <a:lnTo>
                    <a:pt x="8621" y="10235"/>
                  </a:lnTo>
                  <a:lnTo>
                    <a:pt x="8584" y="10345"/>
                  </a:lnTo>
                  <a:lnTo>
                    <a:pt x="8511" y="10125"/>
                  </a:lnTo>
                  <a:lnTo>
                    <a:pt x="8401" y="9905"/>
                  </a:lnTo>
                  <a:lnTo>
                    <a:pt x="8254" y="9685"/>
                  </a:lnTo>
                  <a:lnTo>
                    <a:pt x="8034" y="9501"/>
                  </a:lnTo>
                  <a:lnTo>
                    <a:pt x="7777" y="9391"/>
                  </a:lnTo>
                  <a:lnTo>
                    <a:pt x="7557" y="9391"/>
                  </a:lnTo>
                  <a:lnTo>
                    <a:pt x="7411" y="9428"/>
                  </a:lnTo>
                  <a:lnTo>
                    <a:pt x="7300" y="9464"/>
                  </a:lnTo>
                  <a:lnTo>
                    <a:pt x="7190" y="9538"/>
                  </a:lnTo>
                  <a:lnTo>
                    <a:pt x="7080" y="9611"/>
                  </a:lnTo>
                  <a:lnTo>
                    <a:pt x="7044" y="9721"/>
                  </a:lnTo>
                  <a:lnTo>
                    <a:pt x="7007" y="9868"/>
                  </a:lnTo>
                  <a:lnTo>
                    <a:pt x="7044" y="9941"/>
                  </a:lnTo>
                  <a:lnTo>
                    <a:pt x="7117" y="9978"/>
                  </a:lnTo>
                  <a:lnTo>
                    <a:pt x="7044" y="10235"/>
                  </a:lnTo>
                  <a:lnTo>
                    <a:pt x="7080" y="10492"/>
                  </a:lnTo>
                  <a:lnTo>
                    <a:pt x="4806" y="11152"/>
                  </a:lnTo>
                  <a:lnTo>
                    <a:pt x="4219" y="11335"/>
                  </a:lnTo>
                  <a:lnTo>
                    <a:pt x="3632" y="11519"/>
                  </a:lnTo>
                  <a:lnTo>
                    <a:pt x="3449" y="11629"/>
                  </a:lnTo>
                  <a:lnTo>
                    <a:pt x="3192" y="10602"/>
                  </a:lnTo>
                  <a:lnTo>
                    <a:pt x="2862" y="9611"/>
                  </a:lnTo>
                  <a:lnTo>
                    <a:pt x="3339" y="9538"/>
                  </a:lnTo>
                  <a:lnTo>
                    <a:pt x="3816" y="9428"/>
                  </a:lnTo>
                  <a:lnTo>
                    <a:pt x="4769" y="9134"/>
                  </a:lnTo>
                  <a:lnTo>
                    <a:pt x="4843" y="9318"/>
                  </a:lnTo>
                  <a:lnTo>
                    <a:pt x="4953" y="9501"/>
                  </a:lnTo>
                  <a:lnTo>
                    <a:pt x="5063" y="9685"/>
                  </a:lnTo>
                  <a:lnTo>
                    <a:pt x="5246" y="9831"/>
                  </a:lnTo>
                  <a:lnTo>
                    <a:pt x="5356" y="9868"/>
                  </a:lnTo>
                  <a:lnTo>
                    <a:pt x="5466" y="9905"/>
                  </a:lnTo>
                  <a:lnTo>
                    <a:pt x="5613" y="9905"/>
                  </a:lnTo>
                  <a:lnTo>
                    <a:pt x="5723" y="9868"/>
                  </a:lnTo>
                  <a:lnTo>
                    <a:pt x="5980" y="9758"/>
                  </a:lnTo>
                  <a:lnTo>
                    <a:pt x="6163" y="9648"/>
                  </a:lnTo>
                  <a:lnTo>
                    <a:pt x="6237" y="9538"/>
                  </a:lnTo>
                  <a:lnTo>
                    <a:pt x="6273" y="9501"/>
                  </a:lnTo>
                  <a:lnTo>
                    <a:pt x="6237" y="9428"/>
                  </a:lnTo>
                  <a:lnTo>
                    <a:pt x="5980" y="8731"/>
                  </a:lnTo>
                  <a:lnTo>
                    <a:pt x="6200" y="8731"/>
                  </a:lnTo>
                  <a:lnTo>
                    <a:pt x="6383" y="8658"/>
                  </a:lnTo>
                  <a:lnTo>
                    <a:pt x="6604" y="9244"/>
                  </a:lnTo>
                  <a:lnTo>
                    <a:pt x="6677" y="9318"/>
                  </a:lnTo>
                  <a:lnTo>
                    <a:pt x="6714" y="9354"/>
                  </a:lnTo>
                  <a:lnTo>
                    <a:pt x="6787" y="9354"/>
                  </a:lnTo>
                  <a:lnTo>
                    <a:pt x="7044" y="9318"/>
                  </a:lnTo>
                  <a:lnTo>
                    <a:pt x="7300" y="9208"/>
                  </a:lnTo>
                  <a:lnTo>
                    <a:pt x="7521" y="9061"/>
                  </a:lnTo>
                  <a:lnTo>
                    <a:pt x="7704" y="8878"/>
                  </a:lnTo>
                  <a:lnTo>
                    <a:pt x="7741" y="8841"/>
                  </a:lnTo>
                  <a:lnTo>
                    <a:pt x="7777" y="8768"/>
                  </a:lnTo>
                  <a:lnTo>
                    <a:pt x="7741" y="8658"/>
                  </a:lnTo>
                  <a:lnTo>
                    <a:pt x="7264" y="7887"/>
                  </a:lnTo>
                  <a:lnTo>
                    <a:pt x="7080" y="7520"/>
                  </a:lnTo>
                  <a:lnTo>
                    <a:pt x="6970" y="7337"/>
                  </a:lnTo>
                  <a:lnTo>
                    <a:pt x="6824" y="7227"/>
                  </a:lnTo>
                  <a:lnTo>
                    <a:pt x="6640" y="7154"/>
                  </a:lnTo>
                  <a:lnTo>
                    <a:pt x="6457" y="7190"/>
                  </a:lnTo>
                  <a:lnTo>
                    <a:pt x="6383" y="7227"/>
                  </a:lnTo>
                  <a:lnTo>
                    <a:pt x="6310" y="7264"/>
                  </a:lnTo>
                  <a:lnTo>
                    <a:pt x="6237" y="7337"/>
                  </a:lnTo>
                  <a:lnTo>
                    <a:pt x="6200" y="7410"/>
                  </a:lnTo>
                  <a:lnTo>
                    <a:pt x="6017" y="7447"/>
                  </a:lnTo>
                  <a:lnTo>
                    <a:pt x="5980" y="7484"/>
                  </a:lnTo>
                  <a:lnTo>
                    <a:pt x="5943" y="7520"/>
                  </a:lnTo>
                  <a:lnTo>
                    <a:pt x="5907" y="7594"/>
                  </a:lnTo>
                  <a:lnTo>
                    <a:pt x="5907" y="7667"/>
                  </a:lnTo>
                  <a:lnTo>
                    <a:pt x="6200" y="8291"/>
                  </a:lnTo>
                  <a:lnTo>
                    <a:pt x="6163" y="8364"/>
                  </a:lnTo>
                  <a:lnTo>
                    <a:pt x="6127" y="8401"/>
                  </a:lnTo>
                  <a:lnTo>
                    <a:pt x="6090" y="8401"/>
                  </a:lnTo>
                  <a:lnTo>
                    <a:pt x="6053" y="8437"/>
                  </a:lnTo>
                  <a:lnTo>
                    <a:pt x="5943" y="8474"/>
                  </a:lnTo>
                  <a:lnTo>
                    <a:pt x="5907" y="8511"/>
                  </a:lnTo>
                  <a:lnTo>
                    <a:pt x="5613" y="7814"/>
                  </a:lnTo>
                  <a:lnTo>
                    <a:pt x="5576" y="7777"/>
                  </a:lnTo>
                  <a:lnTo>
                    <a:pt x="5540" y="7704"/>
                  </a:lnTo>
                  <a:lnTo>
                    <a:pt x="5393" y="7704"/>
                  </a:lnTo>
                  <a:lnTo>
                    <a:pt x="5356" y="7667"/>
                  </a:lnTo>
                  <a:lnTo>
                    <a:pt x="5173" y="7667"/>
                  </a:lnTo>
                  <a:lnTo>
                    <a:pt x="4990" y="7704"/>
                  </a:lnTo>
                  <a:lnTo>
                    <a:pt x="4843" y="7814"/>
                  </a:lnTo>
                  <a:lnTo>
                    <a:pt x="4733" y="7961"/>
                  </a:lnTo>
                  <a:lnTo>
                    <a:pt x="4659" y="8144"/>
                  </a:lnTo>
                  <a:lnTo>
                    <a:pt x="4623" y="8327"/>
                  </a:lnTo>
                  <a:lnTo>
                    <a:pt x="4623" y="8511"/>
                  </a:lnTo>
                  <a:lnTo>
                    <a:pt x="4623" y="8694"/>
                  </a:lnTo>
                  <a:lnTo>
                    <a:pt x="3669" y="8951"/>
                  </a:lnTo>
                  <a:lnTo>
                    <a:pt x="3229" y="9134"/>
                  </a:lnTo>
                  <a:lnTo>
                    <a:pt x="2752" y="9318"/>
                  </a:lnTo>
                  <a:lnTo>
                    <a:pt x="2348" y="7997"/>
                  </a:lnTo>
                  <a:lnTo>
                    <a:pt x="1908" y="6677"/>
                  </a:lnTo>
                  <a:lnTo>
                    <a:pt x="1541" y="5356"/>
                  </a:lnTo>
                  <a:lnTo>
                    <a:pt x="1395" y="4696"/>
                  </a:lnTo>
                  <a:lnTo>
                    <a:pt x="1285" y="3999"/>
                  </a:lnTo>
                  <a:lnTo>
                    <a:pt x="1505" y="3962"/>
                  </a:lnTo>
                  <a:lnTo>
                    <a:pt x="1725" y="3926"/>
                  </a:lnTo>
                  <a:lnTo>
                    <a:pt x="2165" y="3816"/>
                  </a:lnTo>
                  <a:lnTo>
                    <a:pt x="3302" y="3485"/>
                  </a:lnTo>
                  <a:lnTo>
                    <a:pt x="5760" y="2825"/>
                  </a:lnTo>
                  <a:lnTo>
                    <a:pt x="6934" y="2495"/>
                  </a:lnTo>
                  <a:lnTo>
                    <a:pt x="8071" y="2092"/>
                  </a:lnTo>
                  <a:lnTo>
                    <a:pt x="9135" y="1725"/>
                  </a:lnTo>
                  <a:lnTo>
                    <a:pt x="9758" y="1505"/>
                  </a:lnTo>
                  <a:lnTo>
                    <a:pt x="9978" y="1395"/>
                  </a:lnTo>
                  <a:lnTo>
                    <a:pt x="10088" y="1358"/>
                  </a:lnTo>
                  <a:lnTo>
                    <a:pt x="10162" y="1321"/>
                  </a:lnTo>
                  <a:close/>
                  <a:moveTo>
                    <a:pt x="12876" y="8988"/>
                  </a:moveTo>
                  <a:lnTo>
                    <a:pt x="13023" y="9575"/>
                  </a:lnTo>
                  <a:lnTo>
                    <a:pt x="13096" y="9905"/>
                  </a:lnTo>
                  <a:lnTo>
                    <a:pt x="13206" y="10198"/>
                  </a:lnTo>
                  <a:lnTo>
                    <a:pt x="12619" y="10271"/>
                  </a:lnTo>
                  <a:lnTo>
                    <a:pt x="12069" y="10418"/>
                  </a:lnTo>
                  <a:lnTo>
                    <a:pt x="11519" y="10565"/>
                  </a:lnTo>
                  <a:lnTo>
                    <a:pt x="10969" y="10748"/>
                  </a:lnTo>
                  <a:lnTo>
                    <a:pt x="9685" y="11225"/>
                  </a:lnTo>
                  <a:lnTo>
                    <a:pt x="8438" y="11702"/>
                  </a:lnTo>
                  <a:lnTo>
                    <a:pt x="5980" y="12619"/>
                  </a:lnTo>
                  <a:lnTo>
                    <a:pt x="4879" y="13023"/>
                  </a:lnTo>
                  <a:lnTo>
                    <a:pt x="4329" y="13243"/>
                  </a:lnTo>
                  <a:lnTo>
                    <a:pt x="3816" y="13499"/>
                  </a:lnTo>
                  <a:lnTo>
                    <a:pt x="3669" y="12692"/>
                  </a:lnTo>
                  <a:lnTo>
                    <a:pt x="3522" y="11885"/>
                  </a:lnTo>
                  <a:lnTo>
                    <a:pt x="3742" y="11885"/>
                  </a:lnTo>
                  <a:lnTo>
                    <a:pt x="3999" y="11812"/>
                  </a:lnTo>
                  <a:lnTo>
                    <a:pt x="5173" y="11482"/>
                  </a:lnTo>
                  <a:lnTo>
                    <a:pt x="7190" y="10932"/>
                  </a:lnTo>
                  <a:lnTo>
                    <a:pt x="7374" y="11335"/>
                  </a:lnTo>
                  <a:lnTo>
                    <a:pt x="7594" y="11702"/>
                  </a:lnTo>
                  <a:lnTo>
                    <a:pt x="7631" y="11775"/>
                  </a:lnTo>
                  <a:lnTo>
                    <a:pt x="7814" y="11775"/>
                  </a:lnTo>
                  <a:lnTo>
                    <a:pt x="7887" y="11702"/>
                  </a:lnTo>
                  <a:lnTo>
                    <a:pt x="7961" y="11629"/>
                  </a:lnTo>
                  <a:lnTo>
                    <a:pt x="8107" y="11592"/>
                  </a:lnTo>
                  <a:lnTo>
                    <a:pt x="8401" y="11519"/>
                  </a:lnTo>
                  <a:lnTo>
                    <a:pt x="8474" y="11445"/>
                  </a:lnTo>
                  <a:lnTo>
                    <a:pt x="8548" y="11372"/>
                  </a:lnTo>
                  <a:lnTo>
                    <a:pt x="8658" y="11189"/>
                  </a:lnTo>
                  <a:lnTo>
                    <a:pt x="8694" y="11005"/>
                  </a:lnTo>
                  <a:lnTo>
                    <a:pt x="8694" y="10785"/>
                  </a:lnTo>
                  <a:lnTo>
                    <a:pt x="8658" y="10602"/>
                  </a:lnTo>
                  <a:lnTo>
                    <a:pt x="8621" y="10418"/>
                  </a:lnTo>
                  <a:lnTo>
                    <a:pt x="8658" y="10492"/>
                  </a:lnTo>
                  <a:lnTo>
                    <a:pt x="8768" y="10528"/>
                  </a:lnTo>
                  <a:lnTo>
                    <a:pt x="9025" y="10492"/>
                  </a:lnTo>
                  <a:lnTo>
                    <a:pt x="9281" y="10418"/>
                  </a:lnTo>
                  <a:lnTo>
                    <a:pt x="9428" y="10638"/>
                  </a:lnTo>
                  <a:lnTo>
                    <a:pt x="9611" y="10822"/>
                  </a:lnTo>
                  <a:lnTo>
                    <a:pt x="9758" y="10895"/>
                  </a:lnTo>
                  <a:lnTo>
                    <a:pt x="9942" y="10932"/>
                  </a:lnTo>
                  <a:lnTo>
                    <a:pt x="10088" y="10932"/>
                  </a:lnTo>
                  <a:lnTo>
                    <a:pt x="10235" y="10858"/>
                  </a:lnTo>
                  <a:lnTo>
                    <a:pt x="10382" y="10785"/>
                  </a:lnTo>
                  <a:lnTo>
                    <a:pt x="10492" y="10638"/>
                  </a:lnTo>
                  <a:lnTo>
                    <a:pt x="10565" y="10492"/>
                  </a:lnTo>
                  <a:lnTo>
                    <a:pt x="10602" y="10345"/>
                  </a:lnTo>
                  <a:lnTo>
                    <a:pt x="10639" y="10161"/>
                  </a:lnTo>
                  <a:lnTo>
                    <a:pt x="10602" y="9978"/>
                  </a:lnTo>
                  <a:lnTo>
                    <a:pt x="10492" y="9648"/>
                  </a:lnTo>
                  <a:lnTo>
                    <a:pt x="10749" y="9648"/>
                  </a:lnTo>
                  <a:lnTo>
                    <a:pt x="11005" y="9611"/>
                  </a:lnTo>
                  <a:lnTo>
                    <a:pt x="11629" y="9428"/>
                  </a:lnTo>
                  <a:lnTo>
                    <a:pt x="12876" y="8988"/>
                  </a:lnTo>
                  <a:close/>
                  <a:moveTo>
                    <a:pt x="13206" y="10675"/>
                  </a:moveTo>
                  <a:lnTo>
                    <a:pt x="13096" y="10712"/>
                  </a:lnTo>
                  <a:lnTo>
                    <a:pt x="11592" y="11262"/>
                  </a:lnTo>
                  <a:lnTo>
                    <a:pt x="8731" y="12362"/>
                  </a:lnTo>
                  <a:lnTo>
                    <a:pt x="7300" y="12876"/>
                  </a:lnTo>
                  <a:lnTo>
                    <a:pt x="6604" y="13133"/>
                  </a:lnTo>
                  <a:lnTo>
                    <a:pt x="5870" y="13316"/>
                  </a:lnTo>
                  <a:lnTo>
                    <a:pt x="4696" y="13573"/>
                  </a:lnTo>
                  <a:lnTo>
                    <a:pt x="5393" y="13279"/>
                  </a:lnTo>
                  <a:lnTo>
                    <a:pt x="6090" y="13023"/>
                  </a:lnTo>
                  <a:lnTo>
                    <a:pt x="8438" y="12179"/>
                  </a:lnTo>
                  <a:lnTo>
                    <a:pt x="9611" y="11702"/>
                  </a:lnTo>
                  <a:lnTo>
                    <a:pt x="10822" y="11299"/>
                  </a:lnTo>
                  <a:lnTo>
                    <a:pt x="11409" y="11078"/>
                  </a:lnTo>
                  <a:lnTo>
                    <a:pt x="11996" y="10895"/>
                  </a:lnTo>
                  <a:lnTo>
                    <a:pt x="12619" y="10748"/>
                  </a:lnTo>
                  <a:lnTo>
                    <a:pt x="13206" y="10675"/>
                  </a:lnTo>
                  <a:close/>
                  <a:moveTo>
                    <a:pt x="10492" y="478"/>
                  </a:moveTo>
                  <a:lnTo>
                    <a:pt x="10712" y="1064"/>
                  </a:lnTo>
                  <a:lnTo>
                    <a:pt x="10969" y="1688"/>
                  </a:lnTo>
                  <a:lnTo>
                    <a:pt x="11482" y="2862"/>
                  </a:lnTo>
                  <a:lnTo>
                    <a:pt x="11996" y="4182"/>
                  </a:lnTo>
                  <a:lnTo>
                    <a:pt x="12473" y="5466"/>
                  </a:lnTo>
                  <a:lnTo>
                    <a:pt x="12876" y="6713"/>
                  </a:lnTo>
                  <a:lnTo>
                    <a:pt x="13280" y="7924"/>
                  </a:lnTo>
                  <a:lnTo>
                    <a:pt x="13683" y="9171"/>
                  </a:lnTo>
                  <a:lnTo>
                    <a:pt x="14013" y="10418"/>
                  </a:lnTo>
                  <a:lnTo>
                    <a:pt x="13793" y="10418"/>
                  </a:lnTo>
                  <a:lnTo>
                    <a:pt x="13573" y="10492"/>
                  </a:lnTo>
                  <a:lnTo>
                    <a:pt x="13573" y="10418"/>
                  </a:lnTo>
                  <a:lnTo>
                    <a:pt x="13573" y="10308"/>
                  </a:lnTo>
                  <a:lnTo>
                    <a:pt x="13646" y="10235"/>
                  </a:lnTo>
                  <a:lnTo>
                    <a:pt x="13646" y="10125"/>
                  </a:lnTo>
                  <a:lnTo>
                    <a:pt x="13610" y="9831"/>
                  </a:lnTo>
                  <a:lnTo>
                    <a:pt x="13610" y="9758"/>
                  </a:lnTo>
                  <a:lnTo>
                    <a:pt x="13610" y="9721"/>
                  </a:lnTo>
                  <a:lnTo>
                    <a:pt x="13426" y="9024"/>
                  </a:lnTo>
                  <a:lnTo>
                    <a:pt x="13096" y="7777"/>
                  </a:lnTo>
                  <a:lnTo>
                    <a:pt x="12693" y="6603"/>
                  </a:lnTo>
                  <a:lnTo>
                    <a:pt x="12289" y="5430"/>
                  </a:lnTo>
                  <a:lnTo>
                    <a:pt x="11849" y="4256"/>
                  </a:lnTo>
                  <a:lnTo>
                    <a:pt x="11372" y="3119"/>
                  </a:lnTo>
                  <a:lnTo>
                    <a:pt x="10859" y="1981"/>
                  </a:lnTo>
                  <a:lnTo>
                    <a:pt x="10675" y="1651"/>
                  </a:lnTo>
                  <a:lnTo>
                    <a:pt x="10492" y="1358"/>
                  </a:lnTo>
                  <a:lnTo>
                    <a:pt x="10602" y="1285"/>
                  </a:lnTo>
                  <a:lnTo>
                    <a:pt x="10639" y="1174"/>
                  </a:lnTo>
                  <a:lnTo>
                    <a:pt x="10602" y="1064"/>
                  </a:lnTo>
                  <a:lnTo>
                    <a:pt x="10565" y="991"/>
                  </a:lnTo>
                  <a:lnTo>
                    <a:pt x="10528" y="954"/>
                  </a:lnTo>
                  <a:lnTo>
                    <a:pt x="10455" y="918"/>
                  </a:lnTo>
                  <a:lnTo>
                    <a:pt x="10272" y="881"/>
                  </a:lnTo>
                  <a:lnTo>
                    <a:pt x="10088" y="918"/>
                  </a:lnTo>
                  <a:lnTo>
                    <a:pt x="9391" y="1138"/>
                  </a:lnTo>
                  <a:lnTo>
                    <a:pt x="8658" y="1431"/>
                  </a:lnTo>
                  <a:lnTo>
                    <a:pt x="7924" y="1688"/>
                  </a:lnTo>
                  <a:lnTo>
                    <a:pt x="7190" y="1945"/>
                  </a:lnTo>
                  <a:lnTo>
                    <a:pt x="5650" y="2422"/>
                  </a:lnTo>
                  <a:lnTo>
                    <a:pt x="4109" y="2862"/>
                  </a:lnTo>
                  <a:lnTo>
                    <a:pt x="2569" y="3265"/>
                  </a:lnTo>
                  <a:lnTo>
                    <a:pt x="1762" y="3485"/>
                  </a:lnTo>
                  <a:lnTo>
                    <a:pt x="1358" y="3632"/>
                  </a:lnTo>
                  <a:lnTo>
                    <a:pt x="1175" y="3706"/>
                  </a:lnTo>
                  <a:lnTo>
                    <a:pt x="1028" y="3816"/>
                  </a:lnTo>
                  <a:lnTo>
                    <a:pt x="991" y="3816"/>
                  </a:lnTo>
                  <a:lnTo>
                    <a:pt x="955" y="3889"/>
                  </a:lnTo>
                  <a:lnTo>
                    <a:pt x="918" y="3962"/>
                  </a:lnTo>
                  <a:lnTo>
                    <a:pt x="991" y="4586"/>
                  </a:lnTo>
                  <a:lnTo>
                    <a:pt x="1101" y="5209"/>
                  </a:lnTo>
                  <a:lnTo>
                    <a:pt x="1248" y="5796"/>
                  </a:lnTo>
                  <a:lnTo>
                    <a:pt x="1395" y="6420"/>
                  </a:lnTo>
                  <a:lnTo>
                    <a:pt x="1725" y="7594"/>
                  </a:lnTo>
                  <a:lnTo>
                    <a:pt x="2128" y="8768"/>
                  </a:lnTo>
                  <a:lnTo>
                    <a:pt x="2532" y="9978"/>
                  </a:lnTo>
                  <a:lnTo>
                    <a:pt x="2899" y="11152"/>
                  </a:lnTo>
                  <a:lnTo>
                    <a:pt x="3045" y="11739"/>
                  </a:lnTo>
                  <a:lnTo>
                    <a:pt x="3192" y="12362"/>
                  </a:lnTo>
                  <a:lnTo>
                    <a:pt x="3302" y="12949"/>
                  </a:lnTo>
                  <a:lnTo>
                    <a:pt x="3412" y="13573"/>
                  </a:lnTo>
                  <a:lnTo>
                    <a:pt x="3412" y="13683"/>
                  </a:lnTo>
                  <a:lnTo>
                    <a:pt x="3486" y="13720"/>
                  </a:lnTo>
                  <a:lnTo>
                    <a:pt x="3559" y="13756"/>
                  </a:lnTo>
                  <a:lnTo>
                    <a:pt x="3632" y="13793"/>
                  </a:lnTo>
                  <a:lnTo>
                    <a:pt x="3669" y="13830"/>
                  </a:lnTo>
                  <a:lnTo>
                    <a:pt x="3742" y="13830"/>
                  </a:lnTo>
                  <a:lnTo>
                    <a:pt x="4036" y="13756"/>
                  </a:lnTo>
                  <a:lnTo>
                    <a:pt x="3706" y="13903"/>
                  </a:lnTo>
                  <a:lnTo>
                    <a:pt x="3412" y="14086"/>
                  </a:lnTo>
                  <a:lnTo>
                    <a:pt x="2569" y="11115"/>
                  </a:lnTo>
                  <a:lnTo>
                    <a:pt x="2128" y="9611"/>
                  </a:lnTo>
                  <a:lnTo>
                    <a:pt x="1725" y="8144"/>
                  </a:lnTo>
                  <a:lnTo>
                    <a:pt x="955" y="5136"/>
                  </a:lnTo>
                  <a:lnTo>
                    <a:pt x="808" y="4439"/>
                  </a:lnTo>
                  <a:lnTo>
                    <a:pt x="661" y="3999"/>
                  </a:lnTo>
                  <a:lnTo>
                    <a:pt x="588" y="3779"/>
                  </a:lnTo>
                  <a:lnTo>
                    <a:pt x="478" y="3632"/>
                  </a:lnTo>
                  <a:lnTo>
                    <a:pt x="1065" y="3522"/>
                  </a:lnTo>
                  <a:lnTo>
                    <a:pt x="1652" y="3412"/>
                  </a:lnTo>
                  <a:lnTo>
                    <a:pt x="2825" y="3045"/>
                  </a:lnTo>
                  <a:lnTo>
                    <a:pt x="4183" y="2642"/>
                  </a:lnTo>
                  <a:lnTo>
                    <a:pt x="5503" y="2202"/>
                  </a:lnTo>
                  <a:lnTo>
                    <a:pt x="8034" y="1358"/>
                  </a:lnTo>
                  <a:lnTo>
                    <a:pt x="9281" y="918"/>
                  </a:lnTo>
                  <a:lnTo>
                    <a:pt x="9905" y="734"/>
                  </a:lnTo>
                  <a:lnTo>
                    <a:pt x="10198" y="624"/>
                  </a:lnTo>
                  <a:lnTo>
                    <a:pt x="10492" y="478"/>
                  </a:lnTo>
                  <a:close/>
                  <a:moveTo>
                    <a:pt x="10455" y="1"/>
                  </a:moveTo>
                  <a:lnTo>
                    <a:pt x="10162" y="37"/>
                  </a:lnTo>
                  <a:lnTo>
                    <a:pt x="9832" y="147"/>
                  </a:lnTo>
                  <a:lnTo>
                    <a:pt x="9245" y="367"/>
                  </a:lnTo>
                  <a:lnTo>
                    <a:pt x="7997" y="808"/>
                  </a:lnTo>
                  <a:lnTo>
                    <a:pt x="5503" y="1651"/>
                  </a:lnTo>
                  <a:lnTo>
                    <a:pt x="2935" y="2495"/>
                  </a:lnTo>
                  <a:lnTo>
                    <a:pt x="1615" y="2899"/>
                  </a:lnTo>
                  <a:lnTo>
                    <a:pt x="918" y="3082"/>
                  </a:lnTo>
                  <a:lnTo>
                    <a:pt x="258" y="3339"/>
                  </a:lnTo>
                  <a:lnTo>
                    <a:pt x="184" y="3412"/>
                  </a:lnTo>
                  <a:lnTo>
                    <a:pt x="148" y="3522"/>
                  </a:lnTo>
                  <a:lnTo>
                    <a:pt x="38" y="3559"/>
                  </a:lnTo>
                  <a:lnTo>
                    <a:pt x="1" y="3595"/>
                  </a:lnTo>
                  <a:lnTo>
                    <a:pt x="1" y="3632"/>
                  </a:lnTo>
                  <a:lnTo>
                    <a:pt x="38" y="3779"/>
                  </a:lnTo>
                  <a:lnTo>
                    <a:pt x="111" y="3926"/>
                  </a:lnTo>
                  <a:lnTo>
                    <a:pt x="184" y="4036"/>
                  </a:lnTo>
                  <a:lnTo>
                    <a:pt x="221" y="4146"/>
                  </a:lnTo>
                  <a:lnTo>
                    <a:pt x="294" y="4366"/>
                  </a:lnTo>
                  <a:lnTo>
                    <a:pt x="588" y="5796"/>
                  </a:lnTo>
                  <a:lnTo>
                    <a:pt x="955" y="7227"/>
                  </a:lnTo>
                  <a:lnTo>
                    <a:pt x="1285" y="8658"/>
                  </a:lnTo>
                  <a:lnTo>
                    <a:pt x="2055" y="11482"/>
                  </a:lnTo>
                  <a:lnTo>
                    <a:pt x="2459" y="12876"/>
                  </a:lnTo>
                  <a:lnTo>
                    <a:pt x="2899" y="14233"/>
                  </a:lnTo>
                  <a:lnTo>
                    <a:pt x="2935" y="14380"/>
                  </a:lnTo>
                  <a:lnTo>
                    <a:pt x="3045" y="14416"/>
                  </a:lnTo>
                  <a:lnTo>
                    <a:pt x="3155" y="14453"/>
                  </a:lnTo>
                  <a:lnTo>
                    <a:pt x="3302" y="14416"/>
                  </a:lnTo>
                  <a:lnTo>
                    <a:pt x="3596" y="14343"/>
                  </a:lnTo>
                  <a:lnTo>
                    <a:pt x="3889" y="14270"/>
                  </a:lnTo>
                  <a:lnTo>
                    <a:pt x="4513" y="14086"/>
                  </a:lnTo>
                  <a:lnTo>
                    <a:pt x="5980" y="13793"/>
                  </a:lnTo>
                  <a:lnTo>
                    <a:pt x="6714" y="13610"/>
                  </a:lnTo>
                  <a:lnTo>
                    <a:pt x="7447" y="13353"/>
                  </a:lnTo>
                  <a:lnTo>
                    <a:pt x="8878" y="12839"/>
                  </a:lnTo>
                  <a:lnTo>
                    <a:pt x="11739" y="11775"/>
                  </a:lnTo>
                  <a:lnTo>
                    <a:pt x="13133" y="11225"/>
                  </a:lnTo>
                  <a:lnTo>
                    <a:pt x="13646" y="11078"/>
                  </a:lnTo>
                  <a:lnTo>
                    <a:pt x="13903" y="10968"/>
                  </a:lnTo>
                  <a:lnTo>
                    <a:pt x="14160" y="10822"/>
                  </a:lnTo>
                  <a:lnTo>
                    <a:pt x="14197" y="10932"/>
                  </a:lnTo>
                  <a:lnTo>
                    <a:pt x="14270" y="10968"/>
                  </a:lnTo>
                  <a:lnTo>
                    <a:pt x="14380" y="11005"/>
                  </a:lnTo>
                  <a:lnTo>
                    <a:pt x="14490" y="11005"/>
                  </a:lnTo>
                  <a:lnTo>
                    <a:pt x="14563" y="10932"/>
                  </a:lnTo>
                  <a:lnTo>
                    <a:pt x="14637" y="10895"/>
                  </a:lnTo>
                  <a:lnTo>
                    <a:pt x="14674" y="10785"/>
                  </a:lnTo>
                  <a:lnTo>
                    <a:pt x="14637" y="10675"/>
                  </a:lnTo>
                  <a:lnTo>
                    <a:pt x="14270" y="9318"/>
                  </a:lnTo>
                  <a:lnTo>
                    <a:pt x="13867" y="7997"/>
                  </a:lnTo>
                  <a:lnTo>
                    <a:pt x="13426" y="6640"/>
                  </a:lnTo>
                  <a:lnTo>
                    <a:pt x="12949" y="5356"/>
                  </a:lnTo>
                  <a:lnTo>
                    <a:pt x="12473" y="4036"/>
                  </a:lnTo>
                  <a:lnTo>
                    <a:pt x="11922" y="2752"/>
                  </a:lnTo>
                  <a:lnTo>
                    <a:pt x="11409" y="1468"/>
                  </a:lnTo>
                  <a:lnTo>
                    <a:pt x="11115" y="881"/>
                  </a:lnTo>
                  <a:lnTo>
                    <a:pt x="10785" y="257"/>
                  </a:lnTo>
                  <a:lnTo>
                    <a:pt x="10749" y="221"/>
                  </a:lnTo>
                  <a:lnTo>
                    <a:pt x="10675" y="184"/>
                  </a:lnTo>
                  <a:lnTo>
                    <a:pt x="10639" y="111"/>
                  </a:lnTo>
                  <a:lnTo>
                    <a:pt x="10602" y="74"/>
                  </a:lnTo>
                  <a:lnTo>
                    <a:pt x="10528" y="37"/>
                  </a:lnTo>
                  <a:lnTo>
                    <a:pt x="10455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3" name="Google Shape;313;p5"/>
            <p:cNvSpPr/>
            <p:nvPr/>
          </p:nvSpPr>
          <p:spPr>
            <a:xfrm>
              <a:off x="6316250" y="3040425"/>
              <a:ext cx="137600" cy="122000"/>
            </a:xfrm>
            <a:custGeom>
              <a:avLst/>
              <a:gdLst/>
              <a:ahLst/>
              <a:cxnLst/>
              <a:rect l="l" t="t" r="r" b="b"/>
              <a:pathLst>
                <a:path w="5504" h="4880" extrusionOk="0">
                  <a:moveTo>
                    <a:pt x="5173" y="0"/>
                  </a:moveTo>
                  <a:lnTo>
                    <a:pt x="5063" y="37"/>
                  </a:lnTo>
                  <a:lnTo>
                    <a:pt x="4990" y="110"/>
                  </a:lnTo>
                  <a:lnTo>
                    <a:pt x="4770" y="404"/>
                  </a:lnTo>
                  <a:lnTo>
                    <a:pt x="4513" y="624"/>
                  </a:lnTo>
                  <a:lnTo>
                    <a:pt x="4219" y="844"/>
                  </a:lnTo>
                  <a:lnTo>
                    <a:pt x="3926" y="991"/>
                  </a:lnTo>
                  <a:lnTo>
                    <a:pt x="3742" y="1064"/>
                  </a:lnTo>
                  <a:lnTo>
                    <a:pt x="3559" y="1101"/>
                  </a:lnTo>
                  <a:lnTo>
                    <a:pt x="3229" y="1101"/>
                  </a:lnTo>
                  <a:lnTo>
                    <a:pt x="2862" y="1028"/>
                  </a:lnTo>
                  <a:lnTo>
                    <a:pt x="2532" y="917"/>
                  </a:lnTo>
                  <a:lnTo>
                    <a:pt x="2239" y="807"/>
                  </a:lnTo>
                  <a:lnTo>
                    <a:pt x="1908" y="734"/>
                  </a:lnTo>
                  <a:lnTo>
                    <a:pt x="1578" y="661"/>
                  </a:lnTo>
                  <a:lnTo>
                    <a:pt x="1248" y="624"/>
                  </a:lnTo>
                  <a:lnTo>
                    <a:pt x="918" y="661"/>
                  </a:lnTo>
                  <a:lnTo>
                    <a:pt x="625" y="771"/>
                  </a:lnTo>
                  <a:lnTo>
                    <a:pt x="478" y="844"/>
                  </a:lnTo>
                  <a:lnTo>
                    <a:pt x="368" y="954"/>
                  </a:lnTo>
                  <a:lnTo>
                    <a:pt x="258" y="1064"/>
                  </a:lnTo>
                  <a:lnTo>
                    <a:pt x="148" y="1211"/>
                  </a:lnTo>
                  <a:lnTo>
                    <a:pt x="111" y="1284"/>
                  </a:lnTo>
                  <a:lnTo>
                    <a:pt x="111" y="1321"/>
                  </a:lnTo>
                  <a:lnTo>
                    <a:pt x="148" y="1431"/>
                  </a:lnTo>
                  <a:lnTo>
                    <a:pt x="258" y="1468"/>
                  </a:lnTo>
                  <a:lnTo>
                    <a:pt x="368" y="1468"/>
                  </a:lnTo>
                  <a:lnTo>
                    <a:pt x="698" y="1284"/>
                  </a:lnTo>
                  <a:lnTo>
                    <a:pt x="1028" y="1174"/>
                  </a:lnTo>
                  <a:lnTo>
                    <a:pt x="1028" y="2531"/>
                  </a:lnTo>
                  <a:lnTo>
                    <a:pt x="955" y="3228"/>
                  </a:lnTo>
                  <a:lnTo>
                    <a:pt x="881" y="3925"/>
                  </a:lnTo>
                  <a:lnTo>
                    <a:pt x="698" y="3852"/>
                  </a:lnTo>
                  <a:lnTo>
                    <a:pt x="551" y="3742"/>
                  </a:lnTo>
                  <a:lnTo>
                    <a:pt x="368" y="3632"/>
                  </a:lnTo>
                  <a:lnTo>
                    <a:pt x="184" y="3522"/>
                  </a:lnTo>
                  <a:lnTo>
                    <a:pt x="111" y="3522"/>
                  </a:lnTo>
                  <a:lnTo>
                    <a:pt x="38" y="3595"/>
                  </a:lnTo>
                  <a:lnTo>
                    <a:pt x="1" y="3669"/>
                  </a:lnTo>
                  <a:lnTo>
                    <a:pt x="1" y="3779"/>
                  </a:lnTo>
                  <a:lnTo>
                    <a:pt x="38" y="3962"/>
                  </a:lnTo>
                  <a:lnTo>
                    <a:pt x="148" y="4145"/>
                  </a:lnTo>
                  <a:lnTo>
                    <a:pt x="294" y="4256"/>
                  </a:lnTo>
                  <a:lnTo>
                    <a:pt x="514" y="4402"/>
                  </a:lnTo>
                  <a:lnTo>
                    <a:pt x="735" y="4476"/>
                  </a:lnTo>
                  <a:lnTo>
                    <a:pt x="1175" y="4476"/>
                  </a:lnTo>
                  <a:lnTo>
                    <a:pt x="1248" y="4439"/>
                  </a:lnTo>
                  <a:lnTo>
                    <a:pt x="1321" y="4402"/>
                  </a:lnTo>
                  <a:lnTo>
                    <a:pt x="1395" y="4256"/>
                  </a:lnTo>
                  <a:lnTo>
                    <a:pt x="1505" y="3485"/>
                  </a:lnTo>
                  <a:lnTo>
                    <a:pt x="1578" y="2715"/>
                  </a:lnTo>
                  <a:lnTo>
                    <a:pt x="1578" y="1908"/>
                  </a:lnTo>
                  <a:lnTo>
                    <a:pt x="1542" y="1504"/>
                  </a:lnTo>
                  <a:lnTo>
                    <a:pt x="1505" y="1138"/>
                  </a:lnTo>
                  <a:lnTo>
                    <a:pt x="1762" y="1174"/>
                  </a:lnTo>
                  <a:lnTo>
                    <a:pt x="2128" y="1321"/>
                  </a:lnTo>
                  <a:lnTo>
                    <a:pt x="2459" y="1431"/>
                  </a:lnTo>
                  <a:lnTo>
                    <a:pt x="2825" y="1578"/>
                  </a:lnTo>
                  <a:lnTo>
                    <a:pt x="3192" y="1651"/>
                  </a:lnTo>
                  <a:lnTo>
                    <a:pt x="3486" y="1651"/>
                  </a:lnTo>
                  <a:lnTo>
                    <a:pt x="3449" y="2531"/>
                  </a:lnTo>
                  <a:lnTo>
                    <a:pt x="3412" y="3449"/>
                  </a:lnTo>
                  <a:lnTo>
                    <a:pt x="3412" y="3999"/>
                  </a:lnTo>
                  <a:lnTo>
                    <a:pt x="3412" y="4256"/>
                  </a:lnTo>
                  <a:lnTo>
                    <a:pt x="3412" y="4366"/>
                  </a:lnTo>
                  <a:lnTo>
                    <a:pt x="3412" y="4402"/>
                  </a:lnTo>
                  <a:lnTo>
                    <a:pt x="3449" y="4402"/>
                  </a:lnTo>
                  <a:lnTo>
                    <a:pt x="3412" y="4476"/>
                  </a:lnTo>
                  <a:lnTo>
                    <a:pt x="3376" y="4512"/>
                  </a:lnTo>
                  <a:lnTo>
                    <a:pt x="3376" y="4659"/>
                  </a:lnTo>
                  <a:lnTo>
                    <a:pt x="3376" y="4696"/>
                  </a:lnTo>
                  <a:lnTo>
                    <a:pt x="3412" y="4806"/>
                  </a:lnTo>
                  <a:lnTo>
                    <a:pt x="3522" y="4879"/>
                  </a:lnTo>
                  <a:lnTo>
                    <a:pt x="3632" y="4879"/>
                  </a:lnTo>
                  <a:lnTo>
                    <a:pt x="3742" y="4842"/>
                  </a:lnTo>
                  <a:lnTo>
                    <a:pt x="3853" y="4732"/>
                  </a:lnTo>
                  <a:lnTo>
                    <a:pt x="3926" y="4586"/>
                  </a:lnTo>
                  <a:lnTo>
                    <a:pt x="3926" y="4439"/>
                  </a:lnTo>
                  <a:lnTo>
                    <a:pt x="3926" y="4256"/>
                  </a:lnTo>
                  <a:lnTo>
                    <a:pt x="3963" y="3045"/>
                  </a:lnTo>
                  <a:lnTo>
                    <a:pt x="3963" y="1871"/>
                  </a:lnTo>
                  <a:lnTo>
                    <a:pt x="3963" y="1541"/>
                  </a:lnTo>
                  <a:lnTo>
                    <a:pt x="4366" y="1394"/>
                  </a:lnTo>
                  <a:lnTo>
                    <a:pt x="4733" y="1138"/>
                  </a:lnTo>
                  <a:lnTo>
                    <a:pt x="5063" y="844"/>
                  </a:lnTo>
                  <a:lnTo>
                    <a:pt x="5320" y="551"/>
                  </a:lnTo>
                  <a:lnTo>
                    <a:pt x="5467" y="367"/>
                  </a:lnTo>
                  <a:lnTo>
                    <a:pt x="5503" y="257"/>
                  </a:lnTo>
                  <a:lnTo>
                    <a:pt x="5503" y="184"/>
                  </a:lnTo>
                  <a:lnTo>
                    <a:pt x="5430" y="74"/>
                  </a:lnTo>
                  <a:lnTo>
                    <a:pt x="5356" y="37"/>
                  </a:lnTo>
                  <a:lnTo>
                    <a:pt x="5283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4" name="Google Shape;314;p5"/>
            <p:cNvSpPr/>
            <p:nvPr/>
          </p:nvSpPr>
          <p:spPr>
            <a:xfrm>
              <a:off x="6879325" y="4294925"/>
              <a:ext cx="344825" cy="254975"/>
            </a:xfrm>
            <a:custGeom>
              <a:avLst/>
              <a:gdLst/>
              <a:ahLst/>
              <a:cxnLst/>
              <a:rect l="l" t="t" r="r" b="b"/>
              <a:pathLst>
                <a:path w="13793" h="10199" extrusionOk="0">
                  <a:moveTo>
                    <a:pt x="5649" y="2128"/>
                  </a:moveTo>
                  <a:lnTo>
                    <a:pt x="5503" y="2165"/>
                  </a:lnTo>
                  <a:lnTo>
                    <a:pt x="5356" y="2238"/>
                  </a:lnTo>
                  <a:lnTo>
                    <a:pt x="5209" y="2312"/>
                  </a:lnTo>
                  <a:lnTo>
                    <a:pt x="5099" y="2422"/>
                  </a:lnTo>
                  <a:lnTo>
                    <a:pt x="4989" y="2532"/>
                  </a:lnTo>
                  <a:lnTo>
                    <a:pt x="4916" y="2642"/>
                  </a:lnTo>
                  <a:lnTo>
                    <a:pt x="4879" y="2788"/>
                  </a:lnTo>
                  <a:lnTo>
                    <a:pt x="4842" y="2935"/>
                  </a:lnTo>
                  <a:lnTo>
                    <a:pt x="4842" y="3119"/>
                  </a:lnTo>
                  <a:lnTo>
                    <a:pt x="4879" y="3265"/>
                  </a:lnTo>
                  <a:lnTo>
                    <a:pt x="4916" y="3375"/>
                  </a:lnTo>
                  <a:lnTo>
                    <a:pt x="5026" y="3485"/>
                  </a:lnTo>
                  <a:lnTo>
                    <a:pt x="5136" y="3522"/>
                  </a:lnTo>
                  <a:lnTo>
                    <a:pt x="5209" y="3522"/>
                  </a:lnTo>
                  <a:lnTo>
                    <a:pt x="5319" y="3449"/>
                  </a:lnTo>
                  <a:lnTo>
                    <a:pt x="5356" y="3375"/>
                  </a:lnTo>
                  <a:lnTo>
                    <a:pt x="5393" y="3119"/>
                  </a:lnTo>
                  <a:lnTo>
                    <a:pt x="5393" y="2899"/>
                  </a:lnTo>
                  <a:lnTo>
                    <a:pt x="5429" y="3045"/>
                  </a:lnTo>
                  <a:lnTo>
                    <a:pt x="5466" y="3229"/>
                  </a:lnTo>
                  <a:lnTo>
                    <a:pt x="5503" y="3632"/>
                  </a:lnTo>
                  <a:lnTo>
                    <a:pt x="5576" y="3926"/>
                  </a:lnTo>
                  <a:lnTo>
                    <a:pt x="5613" y="4072"/>
                  </a:lnTo>
                  <a:lnTo>
                    <a:pt x="5723" y="4219"/>
                  </a:lnTo>
                  <a:lnTo>
                    <a:pt x="5796" y="4256"/>
                  </a:lnTo>
                  <a:lnTo>
                    <a:pt x="5833" y="4256"/>
                  </a:lnTo>
                  <a:lnTo>
                    <a:pt x="5906" y="4219"/>
                  </a:lnTo>
                  <a:lnTo>
                    <a:pt x="5943" y="4146"/>
                  </a:lnTo>
                  <a:lnTo>
                    <a:pt x="5980" y="4036"/>
                  </a:lnTo>
                  <a:lnTo>
                    <a:pt x="5980" y="3926"/>
                  </a:lnTo>
                  <a:lnTo>
                    <a:pt x="5943" y="3669"/>
                  </a:lnTo>
                  <a:lnTo>
                    <a:pt x="5833" y="3082"/>
                  </a:lnTo>
                  <a:lnTo>
                    <a:pt x="5759" y="2825"/>
                  </a:lnTo>
                  <a:lnTo>
                    <a:pt x="5686" y="2715"/>
                  </a:lnTo>
                  <a:lnTo>
                    <a:pt x="5613" y="2642"/>
                  </a:lnTo>
                  <a:lnTo>
                    <a:pt x="5723" y="2605"/>
                  </a:lnTo>
                  <a:lnTo>
                    <a:pt x="6016" y="2605"/>
                  </a:lnTo>
                  <a:lnTo>
                    <a:pt x="6163" y="2642"/>
                  </a:lnTo>
                  <a:lnTo>
                    <a:pt x="6310" y="3045"/>
                  </a:lnTo>
                  <a:lnTo>
                    <a:pt x="6456" y="3522"/>
                  </a:lnTo>
                  <a:lnTo>
                    <a:pt x="6603" y="3999"/>
                  </a:lnTo>
                  <a:lnTo>
                    <a:pt x="6640" y="4072"/>
                  </a:lnTo>
                  <a:lnTo>
                    <a:pt x="6677" y="4109"/>
                  </a:lnTo>
                  <a:lnTo>
                    <a:pt x="6750" y="4146"/>
                  </a:lnTo>
                  <a:lnTo>
                    <a:pt x="6823" y="4109"/>
                  </a:lnTo>
                  <a:lnTo>
                    <a:pt x="6897" y="4072"/>
                  </a:lnTo>
                  <a:lnTo>
                    <a:pt x="6970" y="4036"/>
                  </a:lnTo>
                  <a:lnTo>
                    <a:pt x="7007" y="3926"/>
                  </a:lnTo>
                  <a:lnTo>
                    <a:pt x="7007" y="3852"/>
                  </a:lnTo>
                  <a:lnTo>
                    <a:pt x="6860" y="3412"/>
                  </a:lnTo>
                  <a:lnTo>
                    <a:pt x="6750" y="3009"/>
                  </a:lnTo>
                  <a:lnTo>
                    <a:pt x="6677" y="2862"/>
                  </a:lnTo>
                  <a:lnTo>
                    <a:pt x="6970" y="3045"/>
                  </a:lnTo>
                  <a:lnTo>
                    <a:pt x="7227" y="3229"/>
                  </a:lnTo>
                  <a:lnTo>
                    <a:pt x="7227" y="3449"/>
                  </a:lnTo>
                  <a:lnTo>
                    <a:pt x="7263" y="3669"/>
                  </a:lnTo>
                  <a:lnTo>
                    <a:pt x="7410" y="4072"/>
                  </a:lnTo>
                  <a:lnTo>
                    <a:pt x="7484" y="4146"/>
                  </a:lnTo>
                  <a:lnTo>
                    <a:pt x="7520" y="4182"/>
                  </a:lnTo>
                  <a:lnTo>
                    <a:pt x="7667" y="4182"/>
                  </a:lnTo>
                  <a:lnTo>
                    <a:pt x="7740" y="4146"/>
                  </a:lnTo>
                  <a:lnTo>
                    <a:pt x="7777" y="4109"/>
                  </a:lnTo>
                  <a:lnTo>
                    <a:pt x="7814" y="4036"/>
                  </a:lnTo>
                  <a:lnTo>
                    <a:pt x="7777" y="3926"/>
                  </a:lnTo>
                  <a:lnTo>
                    <a:pt x="7704" y="3669"/>
                  </a:lnTo>
                  <a:lnTo>
                    <a:pt x="8034" y="3962"/>
                  </a:lnTo>
                  <a:lnTo>
                    <a:pt x="8070" y="3999"/>
                  </a:lnTo>
                  <a:lnTo>
                    <a:pt x="8107" y="3999"/>
                  </a:lnTo>
                  <a:lnTo>
                    <a:pt x="8144" y="3962"/>
                  </a:lnTo>
                  <a:lnTo>
                    <a:pt x="8144" y="3926"/>
                  </a:lnTo>
                  <a:lnTo>
                    <a:pt x="8144" y="3742"/>
                  </a:lnTo>
                  <a:lnTo>
                    <a:pt x="8107" y="3595"/>
                  </a:lnTo>
                  <a:lnTo>
                    <a:pt x="7960" y="3302"/>
                  </a:lnTo>
                  <a:lnTo>
                    <a:pt x="7740" y="3009"/>
                  </a:lnTo>
                  <a:lnTo>
                    <a:pt x="7484" y="2788"/>
                  </a:lnTo>
                  <a:lnTo>
                    <a:pt x="7190" y="2568"/>
                  </a:lnTo>
                  <a:lnTo>
                    <a:pt x="6897" y="2422"/>
                  </a:lnTo>
                  <a:lnTo>
                    <a:pt x="6566" y="2275"/>
                  </a:lnTo>
                  <a:lnTo>
                    <a:pt x="6273" y="2165"/>
                  </a:lnTo>
                  <a:lnTo>
                    <a:pt x="5943" y="2128"/>
                  </a:lnTo>
                  <a:close/>
                  <a:moveTo>
                    <a:pt x="12215" y="3485"/>
                  </a:moveTo>
                  <a:lnTo>
                    <a:pt x="12142" y="3522"/>
                  </a:lnTo>
                  <a:lnTo>
                    <a:pt x="12142" y="3559"/>
                  </a:lnTo>
                  <a:lnTo>
                    <a:pt x="12142" y="3742"/>
                  </a:lnTo>
                  <a:lnTo>
                    <a:pt x="12142" y="3926"/>
                  </a:lnTo>
                  <a:lnTo>
                    <a:pt x="12252" y="4292"/>
                  </a:lnTo>
                  <a:lnTo>
                    <a:pt x="12436" y="4769"/>
                  </a:lnTo>
                  <a:lnTo>
                    <a:pt x="12582" y="5136"/>
                  </a:lnTo>
                  <a:lnTo>
                    <a:pt x="12546" y="5209"/>
                  </a:lnTo>
                  <a:lnTo>
                    <a:pt x="12546" y="5320"/>
                  </a:lnTo>
                  <a:lnTo>
                    <a:pt x="12582" y="5356"/>
                  </a:lnTo>
                  <a:lnTo>
                    <a:pt x="12582" y="5430"/>
                  </a:lnTo>
                  <a:lnTo>
                    <a:pt x="11885" y="5613"/>
                  </a:lnTo>
                  <a:lnTo>
                    <a:pt x="11885" y="5430"/>
                  </a:lnTo>
                  <a:lnTo>
                    <a:pt x="11849" y="5246"/>
                  </a:lnTo>
                  <a:lnTo>
                    <a:pt x="11702" y="4843"/>
                  </a:lnTo>
                  <a:lnTo>
                    <a:pt x="11629" y="4549"/>
                  </a:lnTo>
                  <a:lnTo>
                    <a:pt x="11482" y="4256"/>
                  </a:lnTo>
                  <a:lnTo>
                    <a:pt x="11335" y="3999"/>
                  </a:lnTo>
                  <a:lnTo>
                    <a:pt x="11115" y="3742"/>
                  </a:lnTo>
                  <a:lnTo>
                    <a:pt x="11005" y="3742"/>
                  </a:lnTo>
                  <a:lnTo>
                    <a:pt x="10968" y="3779"/>
                  </a:lnTo>
                  <a:lnTo>
                    <a:pt x="10932" y="3852"/>
                  </a:lnTo>
                  <a:lnTo>
                    <a:pt x="10968" y="4109"/>
                  </a:lnTo>
                  <a:lnTo>
                    <a:pt x="11078" y="4366"/>
                  </a:lnTo>
                  <a:lnTo>
                    <a:pt x="11262" y="4879"/>
                  </a:lnTo>
                  <a:lnTo>
                    <a:pt x="11372" y="5320"/>
                  </a:lnTo>
                  <a:lnTo>
                    <a:pt x="11445" y="5540"/>
                  </a:lnTo>
                  <a:lnTo>
                    <a:pt x="11555" y="5686"/>
                  </a:lnTo>
                  <a:lnTo>
                    <a:pt x="11482" y="5723"/>
                  </a:lnTo>
                  <a:lnTo>
                    <a:pt x="11372" y="5723"/>
                  </a:lnTo>
                  <a:lnTo>
                    <a:pt x="11262" y="5686"/>
                  </a:lnTo>
                  <a:lnTo>
                    <a:pt x="11152" y="5650"/>
                  </a:lnTo>
                  <a:lnTo>
                    <a:pt x="11078" y="5576"/>
                  </a:lnTo>
                  <a:lnTo>
                    <a:pt x="10895" y="5393"/>
                  </a:lnTo>
                  <a:lnTo>
                    <a:pt x="10785" y="5209"/>
                  </a:lnTo>
                  <a:lnTo>
                    <a:pt x="10712" y="5173"/>
                  </a:lnTo>
                  <a:lnTo>
                    <a:pt x="10675" y="4916"/>
                  </a:lnTo>
                  <a:lnTo>
                    <a:pt x="10601" y="4696"/>
                  </a:lnTo>
                  <a:lnTo>
                    <a:pt x="10418" y="4292"/>
                  </a:lnTo>
                  <a:lnTo>
                    <a:pt x="10381" y="4256"/>
                  </a:lnTo>
                  <a:lnTo>
                    <a:pt x="10345" y="4219"/>
                  </a:lnTo>
                  <a:lnTo>
                    <a:pt x="10198" y="4219"/>
                  </a:lnTo>
                  <a:lnTo>
                    <a:pt x="10125" y="4292"/>
                  </a:lnTo>
                  <a:lnTo>
                    <a:pt x="10088" y="4366"/>
                  </a:lnTo>
                  <a:lnTo>
                    <a:pt x="10088" y="4402"/>
                  </a:lnTo>
                  <a:lnTo>
                    <a:pt x="10125" y="4659"/>
                  </a:lnTo>
                  <a:lnTo>
                    <a:pt x="10051" y="4623"/>
                  </a:lnTo>
                  <a:lnTo>
                    <a:pt x="9941" y="4586"/>
                  </a:lnTo>
                  <a:lnTo>
                    <a:pt x="9868" y="4623"/>
                  </a:lnTo>
                  <a:lnTo>
                    <a:pt x="9794" y="4696"/>
                  </a:lnTo>
                  <a:lnTo>
                    <a:pt x="9721" y="4806"/>
                  </a:lnTo>
                  <a:lnTo>
                    <a:pt x="9684" y="4916"/>
                  </a:lnTo>
                  <a:lnTo>
                    <a:pt x="9721" y="5026"/>
                  </a:lnTo>
                  <a:lnTo>
                    <a:pt x="9758" y="5099"/>
                  </a:lnTo>
                  <a:lnTo>
                    <a:pt x="9905" y="5246"/>
                  </a:lnTo>
                  <a:lnTo>
                    <a:pt x="10125" y="5356"/>
                  </a:lnTo>
                  <a:lnTo>
                    <a:pt x="10271" y="5430"/>
                  </a:lnTo>
                  <a:lnTo>
                    <a:pt x="10345" y="5540"/>
                  </a:lnTo>
                  <a:lnTo>
                    <a:pt x="10528" y="5796"/>
                  </a:lnTo>
                  <a:lnTo>
                    <a:pt x="10712" y="5980"/>
                  </a:lnTo>
                  <a:lnTo>
                    <a:pt x="10932" y="6163"/>
                  </a:lnTo>
                  <a:lnTo>
                    <a:pt x="11078" y="6200"/>
                  </a:lnTo>
                  <a:lnTo>
                    <a:pt x="11225" y="6237"/>
                  </a:lnTo>
                  <a:lnTo>
                    <a:pt x="11519" y="6237"/>
                  </a:lnTo>
                  <a:lnTo>
                    <a:pt x="11849" y="6163"/>
                  </a:lnTo>
                  <a:lnTo>
                    <a:pt x="12142" y="6090"/>
                  </a:lnTo>
                  <a:lnTo>
                    <a:pt x="12986" y="5833"/>
                  </a:lnTo>
                  <a:lnTo>
                    <a:pt x="13353" y="5686"/>
                  </a:lnTo>
                  <a:lnTo>
                    <a:pt x="13536" y="5613"/>
                  </a:lnTo>
                  <a:lnTo>
                    <a:pt x="13719" y="5540"/>
                  </a:lnTo>
                  <a:lnTo>
                    <a:pt x="13793" y="5466"/>
                  </a:lnTo>
                  <a:lnTo>
                    <a:pt x="13793" y="5356"/>
                  </a:lnTo>
                  <a:lnTo>
                    <a:pt x="13756" y="5283"/>
                  </a:lnTo>
                  <a:lnTo>
                    <a:pt x="13646" y="5246"/>
                  </a:lnTo>
                  <a:lnTo>
                    <a:pt x="13353" y="5246"/>
                  </a:lnTo>
                  <a:lnTo>
                    <a:pt x="13059" y="5320"/>
                  </a:lnTo>
                  <a:lnTo>
                    <a:pt x="13059" y="5099"/>
                  </a:lnTo>
                  <a:lnTo>
                    <a:pt x="12986" y="4879"/>
                  </a:lnTo>
                  <a:lnTo>
                    <a:pt x="12839" y="4513"/>
                  </a:lnTo>
                  <a:lnTo>
                    <a:pt x="12619" y="3962"/>
                  </a:lnTo>
                  <a:lnTo>
                    <a:pt x="12509" y="3706"/>
                  </a:lnTo>
                  <a:lnTo>
                    <a:pt x="12326" y="3485"/>
                  </a:lnTo>
                  <a:close/>
                  <a:moveTo>
                    <a:pt x="12069" y="1"/>
                  </a:moveTo>
                  <a:lnTo>
                    <a:pt x="11702" y="37"/>
                  </a:lnTo>
                  <a:lnTo>
                    <a:pt x="11335" y="147"/>
                  </a:lnTo>
                  <a:lnTo>
                    <a:pt x="10638" y="368"/>
                  </a:lnTo>
                  <a:lnTo>
                    <a:pt x="9905" y="588"/>
                  </a:lnTo>
                  <a:lnTo>
                    <a:pt x="9538" y="698"/>
                  </a:lnTo>
                  <a:lnTo>
                    <a:pt x="9171" y="844"/>
                  </a:lnTo>
                  <a:lnTo>
                    <a:pt x="8914" y="1028"/>
                  </a:lnTo>
                  <a:lnTo>
                    <a:pt x="8694" y="1211"/>
                  </a:lnTo>
                  <a:lnTo>
                    <a:pt x="8547" y="1431"/>
                  </a:lnTo>
                  <a:lnTo>
                    <a:pt x="8437" y="1688"/>
                  </a:lnTo>
                  <a:lnTo>
                    <a:pt x="8401" y="1945"/>
                  </a:lnTo>
                  <a:lnTo>
                    <a:pt x="8401" y="2238"/>
                  </a:lnTo>
                  <a:lnTo>
                    <a:pt x="8401" y="2532"/>
                  </a:lnTo>
                  <a:lnTo>
                    <a:pt x="8474" y="2825"/>
                  </a:lnTo>
                  <a:lnTo>
                    <a:pt x="8804" y="4402"/>
                  </a:lnTo>
                  <a:lnTo>
                    <a:pt x="8951" y="5173"/>
                  </a:lnTo>
                  <a:lnTo>
                    <a:pt x="9098" y="5980"/>
                  </a:lnTo>
                  <a:lnTo>
                    <a:pt x="9134" y="6347"/>
                  </a:lnTo>
                  <a:lnTo>
                    <a:pt x="9134" y="6713"/>
                  </a:lnTo>
                  <a:lnTo>
                    <a:pt x="8914" y="6126"/>
                  </a:lnTo>
                  <a:lnTo>
                    <a:pt x="8841" y="5796"/>
                  </a:lnTo>
                  <a:lnTo>
                    <a:pt x="8731" y="5430"/>
                  </a:lnTo>
                  <a:lnTo>
                    <a:pt x="8657" y="5246"/>
                  </a:lnTo>
                  <a:lnTo>
                    <a:pt x="8547" y="5099"/>
                  </a:lnTo>
                  <a:lnTo>
                    <a:pt x="8437" y="4953"/>
                  </a:lnTo>
                  <a:lnTo>
                    <a:pt x="8327" y="4879"/>
                  </a:lnTo>
                  <a:lnTo>
                    <a:pt x="8254" y="4879"/>
                  </a:lnTo>
                  <a:lnTo>
                    <a:pt x="8217" y="4916"/>
                  </a:lnTo>
                  <a:lnTo>
                    <a:pt x="8180" y="5026"/>
                  </a:lnTo>
                  <a:lnTo>
                    <a:pt x="8180" y="5136"/>
                  </a:lnTo>
                  <a:lnTo>
                    <a:pt x="8217" y="5393"/>
                  </a:lnTo>
                  <a:lnTo>
                    <a:pt x="8364" y="5906"/>
                  </a:lnTo>
                  <a:lnTo>
                    <a:pt x="8584" y="6567"/>
                  </a:lnTo>
                  <a:lnTo>
                    <a:pt x="8767" y="7227"/>
                  </a:lnTo>
                  <a:lnTo>
                    <a:pt x="8731" y="7374"/>
                  </a:lnTo>
                  <a:lnTo>
                    <a:pt x="8731" y="7447"/>
                  </a:lnTo>
                  <a:lnTo>
                    <a:pt x="8731" y="7520"/>
                  </a:lnTo>
                  <a:lnTo>
                    <a:pt x="8804" y="7594"/>
                  </a:lnTo>
                  <a:lnTo>
                    <a:pt x="8694" y="7740"/>
                  </a:lnTo>
                  <a:lnTo>
                    <a:pt x="8547" y="7887"/>
                  </a:lnTo>
                  <a:lnTo>
                    <a:pt x="8401" y="7997"/>
                  </a:lnTo>
                  <a:lnTo>
                    <a:pt x="8180" y="8107"/>
                  </a:lnTo>
                  <a:lnTo>
                    <a:pt x="8144" y="8034"/>
                  </a:lnTo>
                  <a:lnTo>
                    <a:pt x="8144" y="7997"/>
                  </a:lnTo>
                  <a:lnTo>
                    <a:pt x="8070" y="7961"/>
                  </a:lnTo>
                  <a:lnTo>
                    <a:pt x="7630" y="6530"/>
                  </a:lnTo>
                  <a:lnTo>
                    <a:pt x="7337" y="5650"/>
                  </a:lnTo>
                  <a:lnTo>
                    <a:pt x="7153" y="5283"/>
                  </a:lnTo>
                  <a:lnTo>
                    <a:pt x="7080" y="5026"/>
                  </a:lnTo>
                  <a:lnTo>
                    <a:pt x="7080" y="4953"/>
                  </a:lnTo>
                  <a:lnTo>
                    <a:pt x="7080" y="4879"/>
                  </a:lnTo>
                  <a:lnTo>
                    <a:pt x="7117" y="4806"/>
                  </a:lnTo>
                  <a:lnTo>
                    <a:pt x="7153" y="4733"/>
                  </a:lnTo>
                  <a:lnTo>
                    <a:pt x="7117" y="4659"/>
                  </a:lnTo>
                  <a:lnTo>
                    <a:pt x="7080" y="4623"/>
                  </a:lnTo>
                  <a:lnTo>
                    <a:pt x="6860" y="4476"/>
                  </a:lnTo>
                  <a:lnTo>
                    <a:pt x="6750" y="4439"/>
                  </a:lnTo>
                  <a:lnTo>
                    <a:pt x="6640" y="4476"/>
                  </a:lnTo>
                  <a:lnTo>
                    <a:pt x="6603" y="4549"/>
                  </a:lnTo>
                  <a:lnTo>
                    <a:pt x="6603" y="4623"/>
                  </a:lnTo>
                  <a:lnTo>
                    <a:pt x="6640" y="4659"/>
                  </a:lnTo>
                  <a:lnTo>
                    <a:pt x="6677" y="4769"/>
                  </a:lnTo>
                  <a:lnTo>
                    <a:pt x="6640" y="4879"/>
                  </a:lnTo>
                  <a:lnTo>
                    <a:pt x="6640" y="5063"/>
                  </a:lnTo>
                  <a:lnTo>
                    <a:pt x="6713" y="5320"/>
                  </a:lnTo>
                  <a:lnTo>
                    <a:pt x="6787" y="5576"/>
                  </a:lnTo>
                  <a:lnTo>
                    <a:pt x="6970" y="6090"/>
                  </a:lnTo>
                  <a:lnTo>
                    <a:pt x="7667" y="8254"/>
                  </a:lnTo>
                  <a:lnTo>
                    <a:pt x="7300" y="8254"/>
                  </a:lnTo>
                  <a:lnTo>
                    <a:pt x="6970" y="8181"/>
                  </a:lnTo>
                  <a:lnTo>
                    <a:pt x="6970" y="8107"/>
                  </a:lnTo>
                  <a:lnTo>
                    <a:pt x="6970" y="8034"/>
                  </a:lnTo>
                  <a:lnTo>
                    <a:pt x="6897" y="7997"/>
                  </a:lnTo>
                  <a:lnTo>
                    <a:pt x="6530" y="6383"/>
                  </a:lnTo>
                  <a:lnTo>
                    <a:pt x="6310" y="5503"/>
                  </a:lnTo>
                  <a:lnTo>
                    <a:pt x="6200" y="5099"/>
                  </a:lnTo>
                  <a:lnTo>
                    <a:pt x="6090" y="4916"/>
                  </a:lnTo>
                  <a:lnTo>
                    <a:pt x="5980" y="4733"/>
                  </a:lnTo>
                  <a:lnTo>
                    <a:pt x="5943" y="4696"/>
                  </a:lnTo>
                  <a:lnTo>
                    <a:pt x="5906" y="4696"/>
                  </a:lnTo>
                  <a:lnTo>
                    <a:pt x="5833" y="4733"/>
                  </a:lnTo>
                  <a:lnTo>
                    <a:pt x="5833" y="4769"/>
                  </a:lnTo>
                  <a:lnTo>
                    <a:pt x="5796" y="4989"/>
                  </a:lnTo>
                  <a:lnTo>
                    <a:pt x="5796" y="5173"/>
                  </a:lnTo>
                  <a:lnTo>
                    <a:pt x="5870" y="5576"/>
                  </a:lnTo>
                  <a:lnTo>
                    <a:pt x="6053" y="6383"/>
                  </a:lnTo>
                  <a:lnTo>
                    <a:pt x="6420" y="7887"/>
                  </a:lnTo>
                  <a:lnTo>
                    <a:pt x="6420" y="7887"/>
                  </a:lnTo>
                  <a:lnTo>
                    <a:pt x="6163" y="7740"/>
                  </a:lnTo>
                  <a:lnTo>
                    <a:pt x="5980" y="7520"/>
                  </a:lnTo>
                  <a:lnTo>
                    <a:pt x="5759" y="7227"/>
                  </a:lnTo>
                  <a:lnTo>
                    <a:pt x="5576" y="6897"/>
                  </a:lnTo>
                  <a:lnTo>
                    <a:pt x="5466" y="6567"/>
                  </a:lnTo>
                  <a:lnTo>
                    <a:pt x="5393" y="6237"/>
                  </a:lnTo>
                  <a:lnTo>
                    <a:pt x="5246" y="5540"/>
                  </a:lnTo>
                  <a:lnTo>
                    <a:pt x="5173" y="5209"/>
                  </a:lnTo>
                  <a:lnTo>
                    <a:pt x="5063" y="4879"/>
                  </a:lnTo>
                  <a:lnTo>
                    <a:pt x="4916" y="4586"/>
                  </a:lnTo>
                  <a:lnTo>
                    <a:pt x="4732" y="4366"/>
                  </a:lnTo>
                  <a:lnTo>
                    <a:pt x="4512" y="4146"/>
                  </a:lnTo>
                  <a:lnTo>
                    <a:pt x="4292" y="3962"/>
                  </a:lnTo>
                  <a:lnTo>
                    <a:pt x="4035" y="3816"/>
                  </a:lnTo>
                  <a:lnTo>
                    <a:pt x="3779" y="3706"/>
                  </a:lnTo>
                  <a:lnTo>
                    <a:pt x="3485" y="3595"/>
                  </a:lnTo>
                  <a:lnTo>
                    <a:pt x="3192" y="3522"/>
                  </a:lnTo>
                  <a:lnTo>
                    <a:pt x="2862" y="3449"/>
                  </a:lnTo>
                  <a:lnTo>
                    <a:pt x="2128" y="3449"/>
                  </a:lnTo>
                  <a:lnTo>
                    <a:pt x="1798" y="3522"/>
                  </a:lnTo>
                  <a:lnTo>
                    <a:pt x="1101" y="3669"/>
                  </a:lnTo>
                  <a:lnTo>
                    <a:pt x="404" y="3889"/>
                  </a:lnTo>
                  <a:lnTo>
                    <a:pt x="184" y="3962"/>
                  </a:lnTo>
                  <a:lnTo>
                    <a:pt x="74" y="4036"/>
                  </a:lnTo>
                  <a:lnTo>
                    <a:pt x="0" y="4109"/>
                  </a:lnTo>
                  <a:lnTo>
                    <a:pt x="0" y="4182"/>
                  </a:lnTo>
                  <a:lnTo>
                    <a:pt x="0" y="4219"/>
                  </a:lnTo>
                  <a:lnTo>
                    <a:pt x="0" y="4402"/>
                  </a:lnTo>
                  <a:lnTo>
                    <a:pt x="37" y="4439"/>
                  </a:lnTo>
                  <a:lnTo>
                    <a:pt x="74" y="4513"/>
                  </a:lnTo>
                  <a:lnTo>
                    <a:pt x="257" y="4586"/>
                  </a:lnTo>
                  <a:lnTo>
                    <a:pt x="404" y="4586"/>
                  </a:lnTo>
                  <a:lnTo>
                    <a:pt x="514" y="4513"/>
                  </a:lnTo>
                  <a:lnTo>
                    <a:pt x="624" y="4439"/>
                  </a:lnTo>
                  <a:lnTo>
                    <a:pt x="881" y="4329"/>
                  </a:lnTo>
                  <a:lnTo>
                    <a:pt x="881" y="4366"/>
                  </a:lnTo>
                  <a:lnTo>
                    <a:pt x="881" y="4549"/>
                  </a:lnTo>
                  <a:lnTo>
                    <a:pt x="881" y="4696"/>
                  </a:lnTo>
                  <a:lnTo>
                    <a:pt x="954" y="5026"/>
                  </a:lnTo>
                  <a:lnTo>
                    <a:pt x="1211" y="5686"/>
                  </a:lnTo>
                  <a:lnTo>
                    <a:pt x="1468" y="6493"/>
                  </a:lnTo>
                  <a:lnTo>
                    <a:pt x="1761" y="7300"/>
                  </a:lnTo>
                  <a:lnTo>
                    <a:pt x="1798" y="7374"/>
                  </a:lnTo>
                  <a:lnTo>
                    <a:pt x="1871" y="7447"/>
                  </a:lnTo>
                  <a:lnTo>
                    <a:pt x="2055" y="7447"/>
                  </a:lnTo>
                  <a:lnTo>
                    <a:pt x="2128" y="7410"/>
                  </a:lnTo>
                  <a:lnTo>
                    <a:pt x="2165" y="7337"/>
                  </a:lnTo>
                  <a:lnTo>
                    <a:pt x="2201" y="7227"/>
                  </a:lnTo>
                  <a:lnTo>
                    <a:pt x="2201" y="7154"/>
                  </a:lnTo>
                  <a:lnTo>
                    <a:pt x="1945" y="6383"/>
                  </a:lnTo>
                  <a:lnTo>
                    <a:pt x="1688" y="5650"/>
                  </a:lnTo>
                  <a:lnTo>
                    <a:pt x="1468" y="4989"/>
                  </a:lnTo>
                  <a:lnTo>
                    <a:pt x="1321" y="4696"/>
                  </a:lnTo>
                  <a:lnTo>
                    <a:pt x="1138" y="4402"/>
                  </a:lnTo>
                  <a:lnTo>
                    <a:pt x="1211" y="4329"/>
                  </a:lnTo>
                  <a:lnTo>
                    <a:pt x="1248" y="4329"/>
                  </a:lnTo>
                  <a:lnTo>
                    <a:pt x="1248" y="4292"/>
                  </a:lnTo>
                  <a:lnTo>
                    <a:pt x="1211" y="4292"/>
                  </a:lnTo>
                  <a:lnTo>
                    <a:pt x="1174" y="4256"/>
                  </a:lnTo>
                  <a:lnTo>
                    <a:pt x="1138" y="4256"/>
                  </a:lnTo>
                  <a:lnTo>
                    <a:pt x="1504" y="4182"/>
                  </a:lnTo>
                  <a:lnTo>
                    <a:pt x="1871" y="4109"/>
                  </a:lnTo>
                  <a:lnTo>
                    <a:pt x="1945" y="4256"/>
                  </a:lnTo>
                  <a:lnTo>
                    <a:pt x="2055" y="4439"/>
                  </a:lnTo>
                  <a:lnTo>
                    <a:pt x="2238" y="4879"/>
                  </a:lnTo>
                  <a:lnTo>
                    <a:pt x="2421" y="5320"/>
                  </a:lnTo>
                  <a:lnTo>
                    <a:pt x="2495" y="5760"/>
                  </a:lnTo>
                  <a:lnTo>
                    <a:pt x="2605" y="6200"/>
                  </a:lnTo>
                  <a:lnTo>
                    <a:pt x="2715" y="6420"/>
                  </a:lnTo>
                  <a:lnTo>
                    <a:pt x="2788" y="6603"/>
                  </a:lnTo>
                  <a:lnTo>
                    <a:pt x="2935" y="6787"/>
                  </a:lnTo>
                  <a:lnTo>
                    <a:pt x="3082" y="6933"/>
                  </a:lnTo>
                  <a:lnTo>
                    <a:pt x="3228" y="6970"/>
                  </a:lnTo>
                  <a:lnTo>
                    <a:pt x="3302" y="6933"/>
                  </a:lnTo>
                  <a:lnTo>
                    <a:pt x="3375" y="6860"/>
                  </a:lnTo>
                  <a:lnTo>
                    <a:pt x="3375" y="6750"/>
                  </a:lnTo>
                  <a:lnTo>
                    <a:pt x="3302" y="6530"/>
                  </a:lnTo>
                  <a:lnTo>
                    <a:pt x="3192" y="6347"/>
                  </a:lnTo>
                  <a:lnTo>
                    <a:pt x="3082" y="6126"/>
                  </a:lnTo>
                  <a:lnTo>
                    <a:pt x="3008" y="5943"/>
                  </a:lnTo>
                  <a:lnTo>
                    <a:pt x="2898" y="5503"/>
                  </a:lnTo>
                  <a:lnTo>
                    <a:pt x="2788" y="5063"/>
                  </a:lnTo>
                  <a:lnTo>
                    <a:pt x="2605" y="4549"/>
                  </a:lnTo>
                  <a:lnTo>
                    <a:pt x="2458" y="4292"/>
                  </a:lnTo>
                  <a:lnTo>
                    <a:pt x="2311" y="4036"/>
                  </a:lnTo>
                  <a:lnTo>
                    <a:pt x="2752" y="4036"/>
                  </a:lnTo>
                  <a:lnTo>
                    <a:pt x="3192" y="4109"/>
                  </a:lnTo>
                  <a:lnTo>
                    <a:pt x="3192" y="4219"/>
                  </a:lnTo>
                  <a:lnTo>
                    <a:pt x="3228" y="4366"/>
                  </a:lnTo>
                  <a:lnTo>
                    <a:pt x="3302" y="4623"/>
                  </a:lnTo>
                  <a:lnTo>
                    <a:pt x="3522" y="5063"/>
                  </a:lnTo>
                  <a:lnTo>
                    <a:pt x="3779" y="5833"/>
                  </a:lnTo>
                  <a:lnTo>
                    <a:pt x="3852" y="5943"/>
                  </a:lnTo>
                  <a:lnTo>
                    <a:pt x="3889" y="6016"/>
                  </a:lnTo>
                  <a:lnTo>
                    <a:pt x="3962" y="6090"/>
                  </a:lnTo>
                  <a:lnTo>
                    <a:pt x="4109" y="6126"/>
                  </a:lnTo>
                  <a:lnTo>
                    <a:pt x="4146" y="6090"/>
                  </a:lnTo>
                  <a:lnTo>
                    <a:pt x="4219" y="6053"/>
                  </a:lnTo>
                  <a:lnTo>
                    <a:pt x="4292" y="5943"/>
                  </a:lnTo>
                  <a:lnTo>
                    <a:pt x="4292" y="5796"/>
                  </a:lnTo>
                  <a:lnTo>
                    <a:pt x="4256" y="5686"/>
                  </a:lnTo>
                  <a:lnTo>
                    <a:pt x="4182" y="5540"/>
                  </a:lnTo>
                  <a:lnTo>
                    <a:pt x="3852" y="4659"/>
                  </a:lnTo>
                  <a:lnTo>
                    <a:pt x="3669" y="4292"/>
                  </a:lnTo>
                  <a:lnTo>
                    <a:pt x="4035" y="4513"/>
                  </a:lnTo>
                  <a:lnTo>
                    <a:pt x="4182" y="4623"/>
                  </a:lnTo>
                  <a:lnTo>
                    <a:pt x="4329" y="4769"/>
                  </a:lnTo>
                  <a:lnTo>
                    <a:pt x="4439" y="4953"/>
                  </a:lnTo>
                  <a:lnTo>
                    <a:pt x="4512" y="5136"/>
                  </a:lnTo>
                  <a:lnTo>
                    <a:pt x="4659" y="5540"/>
                  </a:lnTo>
                  <a:lnTo>
                    <a:pt x="4806" y="6347"/>
                  </a:lnTo>
                  <a:lnTo>
                    <a:pt x="4842" y="6640"/>
                  </a:lnTo>
                  <a:lnTo>
                    <a:pt x="4952" y="6933"/>
                  </a:lnTo>
                  <a:lnTo>
                    <a:pt x="5063" y="7190"/>
                  </a:lnTo>
                  <a:lnTo>
                    <a:pt x="5209" y="7447"/>
                  </a:lnTo>
                  <a:lnTo>
                    <a:pt x="5393" y="7704"/>
                  </a:lnTo>
                  <a:lnTo>
                    <a:pt x="5576" y="7924"/>
                  </a:lnTo>
                  <a:lnTo>
                    <a:pt x="5759" y="8144"/>
                  </a:lnTo>
                  <a:lnTo>
                    <a:pt x="5980" y="8327"/>
                  </a:lnTo>
                  <a:lnTo>
                    <a:pt x="6236" y="8474"/>
                  </a:lnTo>
                  <a:lnTo>
                    <a:pt x="6493" y="8621"/>
                  </a:lnTo>
                  <a:lnTo>
                    <a:pt x="6750" y="8694"/>
                  </a:lnTo>
                  <a:lnTo>
                    <a:pt x="7043" y="8768"/>
                  </a:lnTo>
                  <a:lnTo>
                    <a:pt x="7300" y="8804"/>
                  </a:lnTo>
                  <a:lnTo>
                    <a:pt x="7924" y="8804"/>
                  </a:lnTo>
                  <a:lnTo>
                    <a:pt x="8217" y="8694"/>
                  </a:lnTo>
                  <a:lnTo>
                    <a:pt x="8511" y="8621"/>
                  </a:lnTo>
                  <a:lnTo>
                    <a:pt x="8731" y="8474"/>
                  </a:lnTo>
                  <a:lnTo>
                    <a:pt x="8951" y="8291"/>
                  </a:lnTo>
                  <a:lnTo>
                    <a:pt x="9171" y="8107"/>
                  </a:lnTo>
                  <a:lnTo>
                    <a:pt x="9354" y="7887"/>
                  </a:lnTo>
                  <a:lnTo>
                    <a:pt x="9464" y="7667"/>
                  </a:lnTo>
                  <a:lnTo>
                    <a:pt x="9611" y="7410"/>
                  </a:lnTo>
                  <a:lnTo>
                    <a:pt x="9684" y="7117"/>
                  </a:lnTo>
                  <a:lnTo>
                    <a:pt x="9721" y="6787"/>
                  </a:lnTo>
                  <a:lnTo>
                    <a:pt x="9758" y="6457"/>
                  </a:lnTo>
                  <a:lnTo>
                    <a:pt x="9721" y="6090"/>
                  </a:lnTo>
                  <a:lnTo>
                    <a:pt x="9684" y="5760"/>
                  </a:lnTo>
                  <a:lnTo>
                    <a:pt x="9538" y="5063"/>
                  </a:lnTo>
                  <a:lnTo>
                    <a:pt x="9354" y="4366"/>
                  </a:lnTo>
                  <a:lnTo>
                    <a:pt x="9024" y="2788"/>
                  </a:lnTo>
                  <a:lnTo>
                    <a:pt x="8951" y="2422"/>
                  </a:lnTo>
                  <a:lnTo>
                    <a:pt x="8951" y="2238"/>
                  </a:lnTo>
                  <a:lnTo>
                    <a:pt x="8951" y="2055"/>
                  </a:lnTo>
                  <a:lnTo>
                    <a:pt x="9024" y="2348"/>
                  </a:lnTo>
                  <a:lnTo>
                    <a:pt x="9098" y="2568"/>
                  </a:lnTo>
                  <a:lnTo>
                    <a:pt x="9244" y="2788"/>
                  </a:lnTo>
                  <a:lnTo>
                    <a:pt x="9391" y="3009"/>
                  </a:lnTo>
                  <a:lnTo>
                    <a:pt x="9501" y="3082"/>
                  </a:lnTo>
                  <a:lnTo>
                    <a:pt x="9611" y="3119"/>
                  </a:lnTo>
                  <a:lnTo>
                    <a:pt x="9684" y="3119"/>
                  </a:lnTo>
                  <a:lnTo>
                    <a:pt x="9758" y="3082"/>
                  </a:lnTo>
                  <a:lnTo>
                    <a:pt x="9794" y="3045"/>
                  </a:lnTo>
                  <a:lnTo>
                    <a:pt x="9831" y="2972"/>
                  </a:lnTo>
                  <a:lnTo>
                    <a:pt x="9758" y="2788"/>
                  </a:lnTo>
                  <a:lnTo>
                    <a:pt x="9648" y="2605"/>
                  </a:lnTo>
                  <a:lnTo>
                    <a:pt x="9464" y="2275"/>
                  </a:lnTo>
                  <a:lnTo>
                    <a:pt x="9318" y="1908"/>
                  </a:lnTo>
                  <a:lnTo>
                    <a:pt x="9244" y="1725"/>
                  </a:lnTo>
                  <a:lnTo>
                    <a:pt x="9134" y="1541"/>
                  </a:lnTo>
                  <a:lnTo>
                    <a:pt x="9171" y="1505"/>
                  </a:lnTo>
                  <a:lnTo>
                    <a:pt x="9354" y="1358"/>
                  </a:lnTo>
                  <a:lnTo>
                    <a:pt x="9538" y="1248"/>
                  </a:lnTo>
                  <a:lnTo>
                    <a:pt x="9978" y="1101"/>
                  </a:lnTo>
                  <a:lnTo>
                    <a:pt x="10051" y="1395"/>
                  </a:lnTo>
                  <a:lnTo>
                    <a:pt x="10125" y="1688"/>
                  </a:lnTo>
                  <a:lnTo>
                    <a:pt x="10345" y="2238"/>
                  </a:lnTo>
                  <a:lnTo>
                    <a:pt x="10418" y="2495"/>
                  </a:lnTo>
                  <a:lnTo>
                    <a:pt x="10491" y="2825"/>
                  </a:lnTo>
                  <a:lnTo>
                    <a:pt x="10565" y="2972"/>
                  </a:lnTo>
                  <a:lnTo>
                    <a:pt x="10638" y="3082"/>
                  </a:lnTo>
                  <a:lnTo>
                    <a:pt x="10748" y="3192"/>
                  </a:lnTo>
                  <a:lnTo>
                    <a:pt x="10858" y="3229"/>
                  </a:lnTo>
                  <a:lnTo>
                    <a:pt x="10968" y="3229"/>
                  </a:lnTo>
                  <a:lnTo>
                    <a:pt x="11042" y="3192"/>
                  </a:lnTo>
                  <a:lnTo>
                    <a:pt x="11115" y="3119"/>
                  </a:lnTo>
                  <a:lnTo>
                    <a:pt x="11115" y="3009"/>
                  </a:lnTo>
                  <a:lnTo>
                    <a:pt x="11115" y="2972"/>
                  </a:lnTo>
                  <a:lnTo>
                    <a:pt x="11078" y="2899"/>
                  </a:lnTo>
                  <a:lnTo>
                    <a:pt x="11005" y="2825"/>
                  </a:lnTo>
                  <a:lnTo>
                    <a:pt x="10932" y="2642"/>
                  </a:lnTo>
                  <a:lnTo>
                    <a:pt x="10895" y="2458"/>
                  </a:lnTo>
                  <a:lnTo>
                    <a:pt x="10675" y="1835"/>
                  </a:lnTo>
                  <a:lnTo>
                    <a:pt x="10528" y="1395"/>
                  </a:lnTo>
                  <a:lnTo>
                    <a:pt x="10418" y="1174"/>
                  </a:lnTo>
                  <a:lnTo>
                    <a:pt x="10308" y="991"/>
                  </a:lnTo>
                  <a:lnTo>
                    <a:pt x="10455" y="918"/>
                  </a:lnTo>
                  <a:lnTo>
                    <a:pt x="11005" y="734"/>
                  </a:lnTo>
                  <a:lnTo>
                    <a:pt x="11152" y="1174"/>
                  </a:lnTo>
                  <a:lnTo>
                    <a:pt x="11298" y="1615"/>
                  </a:lnTo>
                  <a:lnTo>
                    <a:pt x="11555" y="2348"/>
                  </a:lnTo>
                  <a:lnTo>
                    <a:pt x="11702" y="2678"/>
                  </a:lnTo>
                  <a:lnTo>
                    <a:pt x="11775" y="2788"/>
                  </a:lnTo>
                  <a:lnTo>
                    <a:pt x="11922" y="2899"/>
                  </a:lnTo>
                  <a:lnTo>
                    <a:pt x="11959" y="2935"/>
                  </a:lnTo>
                  <a:lnTo>
                    <a:pt x="12032" y="2899"/>
                  </a:lnTo>
                  <a:lnTo>
                    <a:pt x="12069" y="2899"/>
                  </a:lnTo>
                  <a:lnTo>
                    <a:pt x="12105" y="2825"/>
                  </a:lnTo>
                  <a:lnTo>
                    <a:pt x="12142" y="2715"/>
                  </a:lnTo>
                  <a:lnTo>
                    <a:pt x="12142" y="2568"/>
                  </a:lnTo>
                  <a:lnTo>
                    <a:pt x="12069" y="2275"/>
                  </a:lnTo>
                  <a:lnTo>
                    <a:pt x="11812" y="1688"/>
                  </a:lnTo>
                  <a:lnTo>
                    <a:pt x="11592" y="1101"/>
                  </a:lnTo>
                  <a:lnTo>
                    <a:pt x="11445" y="698"/>
                  </a:lnTo>
                  <a:lnTo>
                    <a:pt x="11372" y="588"/>
                  </a:lnTo>
                  <a:lnTo>
                    <a:pt x="11665" y="441"/>
                  </a:lnTo>
                  <a:lnTo>
                    <a:pt x="11922" y="294"/>
                  </a:lnTo>
                  <a:lnTo>
                    <a:pt x="12105" y="147"/>
                  </a:lnTo>
                  <a:lnTo>
                    <a:pt x="12142" y="111"/>
                  </a:lnTo>
                  <a:lnTo>
                    <a:pt x="12142" y="74"/>
                  </a:lnTo>
                  <a:lnTo>
                    <a:pt x="12105" y="37"/>
                  </a:lnTo>
                  <a:lnTo>
                    <a:pt x="12069" y="1"/>
                  </a:lnTo>
                  <a:close/>
                  <a:moveTo>
                    <a:pt x="4072" y="7080"/>
                  </a:moveTo>
                  <a:lnTo>
                    <a:pt x="4035" y="7117"/>
                  </a:lnTo>
                  <a:lnTo>
                    <a:pt x="3999" y="7154"/>
                  </a:lnTo>
                  <a:lnTo>
                    <a:pt x="3999" y="7337"/>
                  </a:lnTo>
                  <a:lnTo>
                    <a:pt x="3999" y="7557"/>
                  </a:lnTo>
                  <a:lnTo>
                    <a:pt x="4072" y="7961"/>
                  </a:lnTo>
                  <a:lnTo>
                    <a:pt x="4219" y="8327"/>
                  </a:lnTo>
                  <a:lnTo>
                    <a:pt x="4366" y="8731"/>
                  </a:lnTo>
                  <a:lnTo>
                    <a:pt x="4439" y="8804"/>
                  </a:lnTo>
                  <a:lnTo>
                    <a:pt x="4182" y="8988"/>
                  </a:lnTo>
                  <a:lnTo>
                    <a:pt x="3889" y="9098"/>
                  </a:lnTo>
                  <a:lnTo>
                    <a:pt x="3852" y="8951"/>
                  </a:lnTo>
                  <a:lnTo>
                    <a:pt x="3815" y="8804"/>
                  </a:lnTo>
                  <a:lnTo>
                    <a:pt x="3669" y="8511"/>
                  </a:lnTo>
                  <a:lnTo>
                    <a:pt x="3522" y="8071"/>
                  </a:lnTo>
                  <a:lnTo>
                    <a:pt x="3449" y="7887"/>
                  </a:lnTo>
                  <a:lnTo>
                    <a:pt x="3339" y="7667"/>
                  </a:lnTo>
                  <a:lnTo>
                    <a:pt x="3228" y="7630"/>
                  </a:lnTo>
                  <a:lnTo>
                    <a:pt x="3155" y="7630"/>
                  </a:lnTo>
                  <a:lnTo>
                    <a:pt x="3045" y="7704"/>
                  </a:lnTo>
                  <a:lnTo>
                    <a:pt x="3045" y="7777"/>
                  </a:lnTo>
                  <a:lnTo>
                    <a:pt x="3082" y="7997"/>
                  </a:lnTo>
                  <a:lnTo>
                    <a:pt x="3118" y="8217"/>
                  </a:lnTo>
                  <a:lnTo>
                    <a:pt x="3265" y="8658"/>
                  </a:lnTo>
                  <a:lnTo>
                    <a:pt x="3339" y="8951"/>
                  </a:lnTo>
                  <a:lnTo>
                    <a:pt x="3412" y="9098"/>
                  </a:lnTo>
                  <a:lnTo>
                    <a:pt x="3485" y="9244"/>
                  </a:lnTo>
                  <a:lnTo>
                    <a:pt x="2825" y="9428"/>
                  </a:lnTo>
                  <a:lnTo>
                    <a:pt x="2788" y="9281"/>
                  </a:lnTo>
                  <a:lnTo>
                    <a:pt x="2642" y="8768"/>
                  </a:lnTo>
                  <a:lnTo>
                    <a:pt x="2532" y="8547"/>
                  </a:lnTo>
                  <a:lnTo>
                    <a:pt x="2385" y="8327"/>
                  </a:lnTo>
                  <a:lnTo>
                    <a:pt x="2385" y="8254"/>
                  </a:lnTo>
                  <a:lnTo>
                    <a:pt x="2385" y="8217"/>
                  </a:lnTo>
                  <a:lnTo>
                    <a:pt x="2421" y="8181"/>
                  </a:lnTo>
                  <a:lnTo>
                    <a:pt x="2421" y="8144"/>
                  </a:lnTo>
                  <a:lnTo>
                    <a:pt x="2421" y="8107"/>
                  </a:lnTo>
                  <a:lnTo>
                    <a:pt x="2385" y="8107"/>
                  </a:lnTo>
                  <a:lnTo>
                    <a:pt x="2275" y="8144"/>
                  </a:lnTo>
                  <a:lnTo>
                    <a:pt x="2128" y="8144"/>
                  </a:lnTo>
                  <a:lnTo>
                    <a:pt x="2055" y="8181"/>
                  </a:lnTo>
                  <a:lnTo>
                    <a:pt x="2018" y="8254"/>
                  </a:lnTo>
                  <a:lnTo>
                    <a:pt x="1981" y="8327"/>
                  </a:lnTo>
                  <a:lnTo>
                    <a:pt x="1981" y="8401"/>
                  </a:lnTo>
                  <a:lnTo>
                    <a:pt x="2165" y="8841"/>
                  </a:lnTo>
                  <a:lnTo>
                    <a:pt x="2348" y="9318"/>
                  </a:lnTo>
                  <a:lnTo>
                    <a:pt x="2385" y="9575"/>
                  </a:lnTo>
                  <a:lnTo>
                    <a:pt x="1945" y="9685"/>
                  </a:lnTo>
                  <a:lnTo>
                    <a:pt x="1871" y="9721"/>
                  </a:lnTo>
                  <a:lnTo>
                    <a:pt x="1798" y="9795"/>
                  </a:lnTo>
                  <a:lnTo>
                    <a:pt x="1798" y="9868"/>
                  </a:lnTo>
                  <a:lnTo>
                    <a:pt x="1761" y="9941"/>
                  </a:lnTo>
                  <a:lnTo>
                    <a:pt x="1798" y="10015"/>
                  </a:lnTo>
                  <a:lnTo>
                    <a:pt x="1835" y="10088"/>
                  </a:lnTo>
                  <a:lnTo>
                    <a:pt x="1908" y="10161"/>
                  </a:lnTo>
                  <a:lnTo>
                    <a:pt x="1981" y="10198"/>
                  </a:lnTo>
                  <a:lnTo>
                    <a:pt x="2275" y="10198"/>
                  </a:lnTo>
                  <a:lnTo>
                    <a:pt x="2385" y="10125"/>
                  </a:lnTo>
                  <a:lnTo>
                    <a:pt x="2495" y="10088"/>
                  </a:lnTo>
                  <a:lnTo>
                    <a:pt x="2532" y="10051"/>
                  </a:lnTo>
                  <a:lnTo>
                    <a:pt x="2568" y="10088"/>
                  </a:lnTo>
                  <a:lnTo>
                    <a:pt x="2605" y="10125"/>
                  </a:lnTo>
                  <a:lnTo>
                    <a:pt x="2678" y="10125"/>
                  </a:lnTo>
                  <a:lnTo>
                    <a:pt x="2788" y="10088"/>
                  </a:lnTo>
                  <a:lnTo>
                    <a:pt x="2825" y="9978"/>
                  </a:lnTo>
                  <a:lnTo>
                    <a:pt x="3265" y="9868"/>
                  </a:lnTo>
                  <a:lnTo>
                    <a:pt x="3742" y="9721"/>
                  </a:lnTo>
                  <a:lnTo>
                    <a:pt x="4146" y="9575"/>
                  </a:lnTo>
                  <a:lnTo>
                    <a:pt x="4549" y="9354"/>
                  </a:lnTo>
                  <a:lnTo>
                    <a:pt x="4732" y="9208"/>
                  </a:lnTo>
                  <a:lnTo>
                    <a:pt x="4879" y="9061"/>
                  </a:lnTo>
                  <a:lnTo>
                    <a:pt x="5026" y="8841"/>
                  </a:lnTo>
                  <a:lnTo>
                    <a:pt x="5136" y="8621"/>
                  </a:lnTo>
                  <a:lnTo>
                    <a:pt x="5209" y="8401"/>
                  </a:lnTo>
                  <a:lnTo>
                    <a:pt x="5173" y="8181"/>
                  </a:lnTo>
                  <a:lnTo>
                    <a:pt x="5099" y="7997"/>
                  </a:lnTo>
                  <a:lnTo>
                    <a:pt x="5026" y="7887"/>
                  </a:lnTo>
                  <a:lnTo>
                    <a:pt x="4952" y="7814"/>
                  </a:lnTo>
                  <a:lnTo>
                    <a:pt x="4842" y="7814"/>
                  </a:lnTo>
                  <a:lnTo>
                    <a:pt x="4806" y="7851"/>
                  </a:lnTo>
                  <a:lnTo>
                    <a:pt x="4806" y="7887"/>
                  </a:lnTo>
                  <a:lnTo>
                    <a:pt x="4732" y="8327"/>
                  </a:lnTo>
                  <a:lnTo>
                    <a:pt x="4512" y="7667"/>
                  </a:lnTo>
                  <a:lnTo>
                    <a:pt x="4366" y="7374"/>
                  </a:lnTo>
                  <a:lnTo>
                    <a:pt x="4182" y="7117"/>
                  </a:lnTo>
                  <a:lnTo>
                    <a:pt x="4146" y="708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5" name="Google Shape;315;p5"/>
            <p:cNvSpPr/>
            <p:nvPr/>
          </p:nvSpPr>
          <p:spPr>
            <a:xfrm>
              <a:off x="6114500" y="2324225"/>
              <a:ext cx="158675" cy="329225"/>
            </a:xfrm>
            <a:custGeom>
              <a:avLst/>
              <a:gdLst/>
              <a:ahLst/>
              <a:cxnLst/>
              <a:rect l="l" t="t" r="r" b="b"/>
              <a:pathLst>
                <a:path w="6347" h="13169" extrusionOk="0">
                  <a:moveTo>
                    <a:pt x="588" y="330"/>
                  </a:moveTo>
                  <a:lnTo>
                    <a:pt x="808" y="367"/>
                  </a:lnTo>
                  <a:lnTo>
                    <a:pt x="1028" y="440"/>
                  </a:lnTo>
                  <a:lnTo>
                    <a:pt x="1211" y="550"/>
                  </a:lnTo>
                  <a:lnTo>
                    <a:pt x="1395" y="734"/>
                  </a:lnTo>
                  <a:lnTo>
                    <a:pt x="1578" y="917"/>
                  </a:lnTo>
                  <a:lnTo>
                    <a:pt x="1688" y="1101"/>
                  </a:lnTo>
                  <a:lnTo>
                    <a:pt x="1798" y="1321"/>
                  </a:lnTo>
                  <a:lnTo>
                    <a:pt x="1908" y="1541"/>
                  </a:lnTo>
                  <a:lnTo>
                    <a:pt x="1982" y="1761"/>
                  </a:lnTo>
                  <a:lnTo>
                    <a:pt x="2018" y="2018"/>
                  </a:lnTo>
                  <a:lnTo>
                    <a:pt x="2018" y="2458"/>
                  </a:lnTo>
                  <a:lnTo>
                    <a:pt x="2018" y="2495"/>
                  </a:lnTo>
                  <a:lnTo>
                    <a:pt x="1982" y="2421"/>
                  </a:lnTo>
                  <a:lnTo>
                    <a:pt x="1762" y="1944"/>
                  </a:lnTo>
                  <a:lnTo>
                    <a:pt x="1615" y="1724"/>
                  </a:lnTo>
                  <a:lnTo>
                    <a:pt x="1432" y="1504"/>
                  </a:lnTo>
                  <a:lnTo>
                    <a:pt x="1395" y="1467"/>
                  </a:lnTo>
                  <a:lnTo>
                    <a:pt x="1322" y="1467"/>
                  </a:lnTo>
                  <a:lnTo>
                    <a:pt x="1285" y="1504"/>
                  </a:lnTo>
                  <a:lnTo>
                    <a:pt x="1285" y="1578"/>
                  </a:lnTo>
                  <a:lnTo>
                    <a:pt x="1322" y="1834"/>
                  </a:lnTo>
                  <a:lnTo>
                    <a:pt x="1395" y="2128"/>
                  </a:lnTo>
                  <a:lnTo>
                    <a:pt x="1615" y="2641"/>
                  </a:lnTo>
                  <a:lnTo>
                    <a:pt x="1725" y="2935"/>
                  </a:lnTo>
                  <a:lnTo>
                    <a:pt x="1615" y="2861"/>
                  </a:lnTo>
                  <a:lnTo>
                    <a:pt x="1468" y="2715"/>
                  </a:lnTo>
                  <a:lnTo>
                    <a:pt x="1248" y="2348"/>
                  </a:lnTo>
                  <a:lnTo>
                    <a:pt x="1065" y="1981"/>
                  </a:lnTo>
                  <a:lnTo>
                    <a:pt x="955" y="1724"/>
                  </a:lnTo>
                  <a:lnTo>
                    <a:pt x="845" y="1394"/>
                  </a:lnTo>
                  <a:lnTo>
                    <a:pt x="735" y="1027"/>
                  </a:lnTo>
                  <a:lnTo>
                    <a:pt x="661" y="697"/>
                  </a:lnTo>
                  <a:lnTo>
                    <a:pt x="588" y="330"/>
                  </a:lnTo>
                  <a:close/>
                  <a:moveTo>
                    <a:pt x="3706" y="2825"/>
                  </a:moveTo>
                  <a:lnTo>
                    <a:pt x="3926" y="2861"/>
                  </a:lnTo>
                  <a:lnTo>
                    <a:pt x="4109" y="2935"/>
                  </a:lnTo>
                  <a:lnTo>
                    <a:pt x="4733" y="3118"/>
                  </a:lnTo>
                  <a:lnTo>
                    <a:pt x="4990" y="3228"/>
                  </a:lnTo>
                  <a:lnTo>
                    <a:pt x="5283" y="3375"/>
                  </a:lnTo>
                  <a:lnTo>
                    <a:pt x="5503" y="3522"/>
                  </a:lnTo>
                  <a:lnTo>
                    <a:pt x="5687" y="3668"/>
                  </a:lnTo>
                  <a:lnTo>
                    <a:pt x="5687" y="3668"/>
                  </a:lnTo>
                  <a:lnTo>
                    <a:pt x="5540" y="3632"/>
                  </a:lnTo>
                  <a:lnTo>
                    <a:pt x="5467" y="3632"/>
                  </a:lnTo>
                  <a:lnTo>
                    <a:pt x="5393" y="3705"/>
                  </a:lnTo>
                  <a:lnTo>
                    <a:pt x="5356" y="3778"/>
                  </a:lnTo>
                  <a:lnTo>
                    <a:pt x="5393" y="3888"/>
                  </a:lnTo>
                  <a:lnTo>
                    <a:pt x="5026" y="4035"/>
                  </a:lnTo>
                  <a:lnTo>
                    <a:pt x="4660" y="4109"/>
                  </a:lnTo>
                  <a:lnTo>
                    <a:pt x="4293" y="4182"/>
                  </a:lnTo>
                  <a:lnTo>
                    <a:pt x="3889" y="4182"/>
                  </a:lnTo>
                  <a:lnTo>
                    <a:pt x="3449" y="4109"/>
                  </a:lnTo>
                  <a:lnTo>
                    <a:pt x="3046" y="3999"/>
                  </a:lnTo>
                  <a:lnTo>
                    <a:pt x="2862" y="3925"/>
                  </a:lnTo>
                  <a:lnTo>
                    <a:pt x="2642" y="3815"/>
                  </a:lnTo>
                  <a:lnTo>
                    <a:pt x="2459" y="3668"/>
                  </a:lnTo>
                  <a:lnTo>
                    <a:pt x="2349" y="3595"/>
                  </a:lnTo>
                  <a:lnTo>
                    <a:pt x="2312" y="3522"/>
                  </a:lnTo>
                  <a:lnTo>
                    <a:pt x="2532" y="3668"/>
                  </a:lnTo>
                  <a:lnTo>
                    <a:pt x="2789" y="3815"/>
                  </a:lnTo>
                  <a:lnTo>
                    <a:pt x="3046" y="3888"/>
                  </a:lnTo>
                  <a:lnTo>
                    <a:pt x="3339" y="3999"/>
                  </a:lnTo>
                  <a:lnTo>
                    <a:pt x="3596" y="4035"/>
                  </a:lnTo>
                  <a:lnTo>
                    <a:pt x="3889" y="4109"/>
                  </a:lnTo>
                  <a:lnTo>
                    <a:pt x="4073" y="4109"/>
                  </a:lnTo>
                  <a:lnTo>
                    <a:pt x="4183" y="4072"/>
                  </a:lnTo>
                  <a:lnTo>
                    <a:pt x="4329" y="4035"/>
                  </a:lnTo>
                  <a:lnTo>
                    <a:pt x="4439" y="3962"/>
                  </a:lnTo>
                  <a:lnTo>
                    <a:pt x="4476" y="3888"/>
                  </a:lnTo>
                  <a:lnTo>
                    <a:pt x="4439" y="3778"/>
                  </a:lnTo>
                  <a:lnTo>
                    <a:pt x="4329" y="3705"/>
                  </a:lnTo>
                  <a:lnTo>
                    <a:pt x="4219" y="3632"/>
                  </a:lnTo>
                  <a:lnTo>
                    <a:pt x="3963" y="3595"/>
                  </a:lnTo>
                  <a:lnTo>
                    <a:pt x="3706" y="3558"/>
                  </a:lnTo>
                  <a:lnTo>
                    <a:pt x="3449" y="3522"/>
                  </a:lnTo>
                  <a:lnTo>
                    <a:pt x="2715" y="3338"/>
                  </a:lnTo>
                  <a:lnTo>
                    <a:pt x="2862" y="3228"/>
                  </a:lnTo>
                  <a:lnTo>
                    <a:pt x="3082" y="3081"/>
                  </a:lnTo>
                  <a:lnTo>
                    <a:pt x="3302" y="2935"/>
                  </a:lnTo>
                  <a:lnTo>
                    <a:pt x="3486" y="2861"/>
                  </a:lnTo>
                  <a:lnTo>
                    <a:pt x="3706" y="2825"/>
                  </a:lnTo>
                  <a:close/>
                  <a:moveTo>
                    <a:pt x="1285" y="5686"/>
                  </a:moveTo>
                  <a:lnTo>
                    <a:pt x="1725" y="5723"/>
                  </a:lnTo>
                  <a:lnTo>
                    <a:pt x="1762" y="5723"/>
                  </a:lnTo>
                  <a:lnTo>
                    <a:pt x="1835" y="5869"/>
                  </a:lnTo>
                  <a:lnTo>
                    <a:pt x="1908" y="5943"/>
                  </a:lnTo>
                  <a:lnTo>
                    <a:pt x="2018" y="5943"/>
                  </a:lnTo>
                  <a:lnTo>
                    <a:pt x="2129" y="5869"/>
                  </a:lnTo>
                  <a:lnTo>
                    <a:pt x="2165" y="5759"/>
                  </a:lnTo>
                  <a:lnTo>
                    <a:pt x="2642" y="5796"/>
                  </a:lnTo>
                  <a:lnTo>
                    <a:pt x="3082" y="5796"/>
                  </a:lnTo>
                  <a:lnTo>
                    <a:pt x="3339" y="5833"/>
                  </a:lnTo>
                  <a:lnTo>
                    <a:pt x="3522" y="5869"/>
                  </a:lnTo>
                  <a:lnTo>
                    <a:pt x="3522" y="6016"/>
                  </a:lnTo>
                  <a:lnTo>
                    <a:pt x="3376" y="5979"/>
                  </a:lnTo>
                  <a:lnTo>
                    <a:pt x="3266" y="6016"/>
                  </a:lnTo>
                  <a:lnTo>
                    <a:pt x="3119" y="6089"/>
                  </a:lnTo>
                  <a:lnTo>
                    <a:pt x="3082" y="6163"/>
                  </a:lnTo>
                  <a:lnTo>
                    <a:pt x="3082" y="6236"/>
                  </a:lnTo>
                  <a:lnTo>
                    <a:pt x="2752" y="6236"/>
                  </a:lnTo>
                  <a:lnTo>
                    <a:pt x="1322" y="6163"/>
                  </a:lnTo>
                  <a:lnTo>
                    <a:pt x="808" y="6089"/>
                  </a:lnTo>
                  <a:lnTo>
                    <a:pt x="515" y="6053"/>
                  </a:lnTo>
                  <a:lnTo>
                    <a:pt x="258" y="6089"/>
                  </a:lnTo>
                  <a:lnTo>
                    <a:pt x="368" y="5943"/>
                  </a:lnTo>
                  <a:lnTo>
                    <a:pt x="515" y="5833"/>
                  </a:lnTo>
                  <a:lnTo>
                    <a:pt x="661" y="5723"/>
                  </a:lnTo>
                  <a:lnTo>
                    <a:pt x="808" y="5686"/>
                  </a:lnTo>
                  <a:close/>
                  <a:moveTo>
                    <a:pt x="2239" y="6676"/>
                  </a:moveTo>
                  <a:lnTo>
                    <a:pt x="3009" y="6713"/>
                  </a:lnTo>
                  <a:lnTo>
                    <a:pt x="3156" y="6750"/>
                  </a:lnTo>
                  <a:lnTo>
                    <a:pt x="3156" y="7997"/>
                  </a:lnTo>
                  <a:lnTo>
                    <a:pt x="3119" y="9244"/>
                  </a:lnTo>
                  <a:lnTo>
                    <a:pt x="2422" y="9354"/>
                  </a:lnTo>
                  <a:lnTo>
                    <a:pt x="2422" y="8951"/>
                  </a:lnTo>
                  <a:lnTo>
                    <a:pt x="2312" y="7630"/>
                  </a:lnTo>
                  <a:lnTo>
                    <a:pt x="2275" y="6933"/>
                  </a:lnTo>
                  <a:lnTo>
                    <a:pt x="2239" y="6676"/>
                  </a:lnTo>
                  <a:close/>
                  <a:moveTo>
                    <a:pt x="1065" y="6566"/>
                  </a:moveTo>
                  <a:lnTo>
                    <a:pt x="1872" y="6676"/>
                  </a:lnTo>
                  <a:lnTo>
                    <a:pt x="1835" y="6786"/>
                  </a:lnTo>
                  <a:lnTo>
                    <a:pt x="1835" y="6933"/>
                  </a:lnTo>
                  <a:lnTo>
                    <a:pt x="1872" y="7226"/>
                  </a:lnTo>
                  <a:lnTo>
                    <a:pt x="1945" y="8804"/>
                  </a:lnTo>
                  <a:lnTo>
                    <a:pt x="1982" y="9391"/>
                  </a:lnTo>
                  <a:lnTo>
                    <a:pt x="1542" y="9391"/>
                  </a:lnTo>
                  <a:lnTo>
                    <a:pt x="1101" y="9427"/>
                  </a:lnTo>
                  <a:lnTo>
                    <a:pt x="1028" y="8254"/>
                  </a:lnTo>
                  <a:lnTo>
                    <a:pt x="955" y="7410"/>
                  </a:lnTo>
                  <a:lnTo>
                    <a:pt x="918" y="6970"/>
                  </a:lnTo>
                  <a:lnTo>
                    <a:pt x="808" y="6566"/>
                  </a:lnTo>
                  <a:close/>
                  <a:moveTo>
                    <a:pt x="3082" y="9721"/>
                  </a:moveTo>
                  <a:lnTo>
                    <a:pt x="3009" y="10454"/>
                  </a:lnTo>
                  <a:lnTo>
                    <a:pt x="2972" y="10454"/>
                  </a:lnTo>
                  <a:lnTo>
                    <a:pt x="2862" y="10418"/>
                  </a:lnTo>
                  <a:lnTo>
                    <a:pt x="2752" y="10418"/>
                  </a:lnTo>
                  <a:lnTo>
                    <a:pt x="2605" y="10454"/>
                  </a:lnTo>
                  <a:lnTo>
                    <a:pt x="2495" y="10528"/>
                  </a:lnTo>
                  <a:lnTo>
                    <a:pt x="2495" y="10418"/>
                  </a:lnTo>
                  <a:lnTo>
                    <a:pt x="2459" y="9831"/>
                  </a:lnTo>
                  <a:lnTo>
                    <a:pt x="2789" y="9794"/>
                  </a:lnTo>
                  <a:lnTo>
                    <a:pt x="3082" y="9721"/>
                  </a:lnTo>
                  <a:close/>
                  <a:moveTo>
                    <a:pt x="1138" y="9758"/>
                  </a:moveTo>
                  <a:lnTo>
                    <a:pt x="1358" y="9831"/>
                  </a:lnTo>
                  <a:lnTo>
                    <a:pt x="1542" y="9831"/>
                  </a:lnTo>
                  <a:lnTo>
                    <a:pt x="1982" y="9868"/>
                  </a:lnTo>
                  <a:lnTo>
                    <a:pt x="2018" y="10088"/>
                  </a:lnTo>
                  <a:lnTo>
                    <a:pt x="1982" y="10124"/>
                  </a:lnTo>
                  <a:lnTo>
                    <a:pt x="1688" y="10088"/>
                  </a:lnTo>
                  <a:lnTo>
                    <a:pt x="1615" y="10124"/>
                  </a:lnTo>
                  <a:lnTo>
                    <a:pt x="1542" y="10161"/>
                  </a:lnTo>
                  <a:lnTo>
                    <a:pt x="1542" y="10234"/>
                  </a:lnTo>
                  <a:lnTo>
                    <a:pt x="1578" y="10308"/>
                  </a:lnTo>
                  <a:lnTo>
                    <a:pt x="1725" y="10454"/>
                  </a:lnTo>
                  <a:lnTo>
                    <a:pt x="1945" y="10491"/>
                  </a:lnTo>
                  <a:lnTo>
                    <a:pt x="2018" y="10491"/>
                  </a:lnTo>
                  <a:lnTo>
                    <a:pt x="2018" y="10748"/>
                  </a:lnTo>
                  <a:lnTo>
                    <a:pt x="1798" y="10785"/>
                  </a:lnTo>
                  <a:lnTo>
                    <a:pt x="1798" y="10748"/>
                  </a:lnTo>
                  <a:lnTo>
                    <a:pt x="1762" y="10748"/>
                  </a:lnTo>
                  <a:lnTo>
                    <a:pt x="1688" y="10785"/>
                  </a:lnTo>
                  <a:lnTo>
                    <a:pt x="1615" y="10821"/>
                  </a:lnTo>
                  <a:lnTo>
                    <a:pt x="1542" y="10895"/>
                  </a:lnTo>
                  <a:lnTo>
                    <a:pt x="1505" y="11005"/>
                  </a:lnTo>
                  <a:lnTo>
                    <a:pt x="1542" y="11078"/>
                  </a:lnTo>
                  <a:lnTo>
                    <a:pt x="1652" y="11151"/>
                  </a:lnTo>
                  <a:lnTo>
                    <a:pt x="2055" y="11151"/>
                  </a:lnTo>
                  <a:lnTo>
                    <a:pt x="2129" y="11408"/>
                  </a:lnTo>
                  <a:lnTo>
                    <a:pt x="2239" y="11592"/>
                  </a:lnTo>
                  <a:lnTo>
                    <a:pt x="2275" y="11628"/>
                  </a:lnTo>
                  <a:lnTo>
                    <a:pt x="2349" y="11628"/>
                  </a:lnTo>
                  <a:lnTo>
                    <a:pt x="2422" y="11592"/>
                  </a:lnTo>
                  <a:lnTo>
                    <a:pt x="2459" y="11555"/>
                  </a:lnTo>
                  <a:lnTo>
                    <a:pt x="2532" y="11371"/>
                  </a:lnTo>
                  <a:lnTo>
                    <a:pt x="2569" y="11188"/>
                  </a:lnTo>
                  <a:lnTo>
                    <a:pt x="2569" y="11005"/>
                  </a:lnTo>
                  <a:lnTo>
                    <a:pt x="2532" y="10785"/>
                  </a:lnTo>
                  <a:lnTo>
                    <a:pt x="2679" y="10821"/>
                  </a:lnTo>
                  <a:lnTo>
                    <a:pt x="3009" y="10821"/>
                  </a:lnTo>
                  <a:lnTo>
                    <a:pt x="2936" y="11408"/>
                  </a:lnTo>
                  <a:lnTo>
                    <a:pt x="2862" y="11812"/>
                  </a:lnTo>
                  <a:lnTo>
                    <a:pt x="2825" y="11995"/>
                  </a:lnTo>
                  <a:lnTo>
                    <a:pt x="2752" y="12178"/>
                  </a:lnTo>
                  <a:lnTo>
                    <a:pt x="2642" y="12362"/>
                  </a:lnTo>
                  <a:lnTo>
                    <a:pt x="2532" y="12472"/>
                  </a:lnTo>
                  <a:lnTo>
                    <a:pt x="2349" y="12582"/>
                  </a:lnTo>
                  <a:lnTo>
                    <a:pt x="2129" y="12619"/>
                  </a:lnTo>
                  <a:lnTo>
                    <a:pt x="1945" y="12619"/>
                  </a:lnTo>
                  <a:lnTo>
                    <a:pt x="1798" y="12582"/>
                  </a:lnTo>
                  <a:lnTo>
                    <a:pt x="1652" y="12472"/>
                  </a:lnTo>
                  <a:lnTo>
                    <a:pt x="1505" y="12362"/>
                  </a:lnTo>
                  <a:lnTo>
                    <a:pt x="1432" y="12215"/>
                  </a:lnTo>
                  <a:lnTo>
                    <a:pt x="1322" y="12068"/>
                  </a:lnTo>
                  <a:lnTo>
                    <a:pt x="1211" y="11738"/>
                  </a:lnTo>
                  <a:lnTo>
                    <a:pt x="1138" y="11335"/>
                  </a:lnTo>
                  <a:lnTo>
                    <a:pt x="1138" y="10858"/>
                  </a:lnTo>
                  <a:lnTo>
                    <a:pt x="1138" y="10014"/>
                  </a:lnTo>
                  <a:lnTo>
                    <a:pt x="1138" y="9758"/>
                  </a:lnTo>
                  <a:close/>
                  <a:moveTo>
                    <a:pt x="625" y="0"/>
                  </a:moveTo>
                  <a:lnTo>
                    <a:pt x="478" y="37"/>
                  </a:lnTo>
                  <a:lnTo>
                    <a:pt x="331" y="110"/>
                  </a:lnTo>
                  <a:lnTo>
                    <a:pt x="294" y="184"/>
                  </a:lnTo>
                  <a:lnTo>
                    <a:pt x="294" y="220"/>
                  </a:lnTo>
                  <a:lnTo>
                    <a:pt x="294" y="294"/>
                  </a:lnTo>
                  <a:lnTo>
                    <a:pt x="331" y="330"/>
                  </a:lnTo>
                  <a:lnTo>
                    <a:pt x="294" y="587"/>
                  </a:lnTo>
                  <a:lnTo>
                    <a:pt x="294" y="844"/>
                  </a:lnTo>
                  <a:lnTo>
                    <a:pt x="331" y="1101"/>
                  </a:lnTo>
                  <a:lnTo>
                    <a:pt x="368" y="1321"/>
                  </a:lnTo>
                  <a:lnTo>
                    <a:pt x="551" y="1834"/>
                  </a:lnTo>
                  <a:lnTo>
                    <a:pt x="735" y="2274"/>
                  </a:lnTo>
                  <a:lnTo>
                    <a:pt x="918" y="2641"/>
                  </a:lnTo>
                  <a:lnTo>
                    <a:pt x="1175" y="3008"/>
                  </a:lnTo>
                  <a:lnTo>
                    <a:pt x="1322" y="3155"/>
                  </a:lnTo>
                  <a:lnTo>
                    <a:pt x="1505" y="3265"/>
                  </a:lnTo>
                  <a:lnTo>
                    <a:pt x="1652" y="3375"/>
                  </a:lnTo>
                  <a:lnTo>
                    <a:pt x="1872" y="3375"/>
                  </a:lnTo>
                  <a:lnTo>
                    <a:pt x="1798" y="3815"/>
                  </a:lnTo>
                  <a:lnTo>
                    <a:pt x="1725" y="4365"/>
                  </a:lnTo>
                  <a:lnTo>
                    <a:pt x="1725" y="4659"/>
                  </a:lnTo>
                  <a:lnTo>
                    <a:pt x="1762" y="4806"/>
                  </a:lnTo>
                  <a:lnTo>
                    <a:pt x="1798" y="4916"/>
                  </a:lnTo>
                  <a:lnTo>
                    <a:pt x="1762" y="5319"/>
                  </a:lnTo>
                  <a:lnTo>
                    <a:pt x="1615" y="5319"/>
                  </a:lnTo>
                  <a:lnTo>
                    <a:pt x="1138" y="5282"/>
                  </a:lnTo>
                  <a:lnTo>
                    <a:pt x="918" y="5246"/>
                  </a:lnTo>
                  <a:lnTo>
                    <a:pt x="698" y="5282"/>
                  </a:lnTo>
                  <a:lnTo>
                    <a:pt x="404" y="5392"/>
                  </a:lnTo>
                  <a:lnTo>
                    <a:pt x="294" y="5466"/>
                  </a:lnTo>
                  <a:lnTo>
                    <a:pt x="184" y="5576"/>
                  </a:lnTo>
                  <a:lnTo>
                    <a:pt x="111" y="5686"/>
                  </a:lnTo>
                  <a:lnTo>
                    <a:pt x="74" y="5796"/>
                  </a:lnTo>
                  <a:lnTo>
                    <a:pt x="38" y="5943"/>
                  </a:lnTo>
                  <a:lnTo>
                    <a:pt x="1" y="6089"/>
                  </a:lnTo>
                  <a:lnTo>
                    <a:pt x="38" y="6163"/>
                  </a:lnTo>
                  <a:lnTo>
                    <a:pt x="111" y="6199"/>
                  </a:lnTo>
                  <a:lnTo>
                    <a:pt x="38" y="6273"/>
                  </a:lnTo>
                  <a:lnTo>
                    <a:pt x="38" y="6346"/>
                  </a:lnTo>
                  <a:lnTo>
                    <a:pt x="38" y="6456"/>
                  </a:lnTo>
                  <a:lnTo>
                    <a:pt x="111" y="6530"/>
                  </a:lnTo>
                  <a:lnTo>
                    <a:pt x="184" y="6566"/>
                  </a:lnTo>
                  <a:lnTo>
                    <a:pt x="294" y="6566"/>
                  </a:lnTo>
                  <a:lnTo>
                    <a:pt x="368" y="6493"/>
                  </a:lnTo>
                  <a:lnTo>
                    <a:pt x="441" y="6493"/>
                  </a:lnTo>
                  <a:lnTo>
                    <a:pt x="441" y="6530"/>
                  </a:lnTo>
                  <a:lnTo>
                    <a:pt x="441" y="6786"/>
                  </a:lnTo>
                  <a:lnTo>
                    <a:pt x="441" y="7080"/>
                  </a:lnTo>
                  <a:lnTo>
                    <a:pt x="515" y="7593"/>
                  </a:lnTo>
                  <a:lnTo>
                    <a:pt x="588" y="8657"/>
                  </a:lnTo>
                  <a:lnTo>
                    <a:pt x="625" y="9721"/>
                  </a:lnTo>
                  <a:lnTo>
                    <a:pt x="625" y="10785"/>
                  </a:lnTo>
                  <a:lnTo>
                    <a:pt x="661" y="11225"/>
                  </a:lnTo>
                  <a:lnTo>
                    <a:pt x="698" y="11665"/>
                  </a:lnTo>
                  <a:lnTo>
                    <a:pt x="808" y="12105"/>
                  </a:lnTo>
                  <a:lnTo>
                    <a:pt x="881" y="12289"/>
                  </a:lnTo>
                  <a:lnTo>
                    <a:pt x="991" y="12509"/>
                  </a:lnTo>
                  <a:lnTo>
                    <a:pt x="1065" y="12655"/>
                  </a:lnTo>
                  <a:lnTo>
                    <a:pt x="1175" y="12765"/>
                  </a:lnTo>
                  <a:lnTo>
                    <a:pt x="1322" y="12912"/>
                  </a:lnTo>
                  <a:lnTo>
                    <a:pt x="1468" y="12985"/>
                  </a:lnTo>
                  <a:lnTo>
                    <a:pt x="1615" y="13059"/>
                  </a:lnTo>
                  <a:lnTo>
                    <a:pt x="1798" y="13096"/>
                  </a:lnTo>
                  <a:lnTo>
                    <a:pt x="1945" y="13132"/>
                  </a:lnTo>
                  <a:lnTo>
                    <a:pt x="2129" y="13169"/>
                  </a:lnTo>
                  <a:lnTo>
                    <a:pt x="2349" y="13132"/>
                  </a:lnTo>
                  <a:lnTo>
                    <a:pt x="2569" y="13096"/>
                  </a:lnTo>
                  <a:lnTo>
                    <a:pt x="2752" y="12985"/>
                  </a:lnTo>
                  <a:lnTo>
                    <a:pt x="2899" y="12875"/>
                  </a:lnTo>
                  <a:lnTo>
                    <a:pt x="3009" y="12765"/>
                  </a:lnTo>
                  <a:lnTo>
                    <a:pt x="3119" y="12582"/>
                  </a:lnTo>
                  <a:lnTo>
                    <a:pt x="3302" y="12215"/>
                  </a:lnTo>
                  <a:lnTo>
                    <a:pt x="3412" y="11812"/>
                  </a:lnTo>
                  <a:lnTo>
                    <a:pt x="3449" y="11408"/>
                  </a:lnTo>
                  <a:lnTo>
                    <a:pt x="3522" y="10601"/>
                  </a:lnTo>
                  <a:lnTo>
                    <a:pt x="3632" y="9647"/>
                  </a:lnTo>
                  <a:lnTo>
                    <a:pt x="3669" y="8657"/>
                  </a:lnTo>
                  <a:lnTo>
                    <a:pt x="3669" y="7667"/>
                  </a:lnTo>
                  <a:lnTo>
                    <a:pt x="3669" y="6676"/>
                  </a:lnTo>
                  <a:lnTo>
                    <a:pt x="3743" y="6603"/>
                  </a:lnTo>
                  <a:lnTo>
                    <a:pt x="3779" y="6530"/>
                  </a:lnTo>
                  <a:lnTo>
                    <a:pt x="3779" y="6456"/>
                  </a:lnTo>
                  <a:lnTo>
                    <a:pt x="3889" y="6273"/>
                  </a:lnTo>
                  <a:lnTo>
                    <a:pt x="3963" y="6053"/>
                  </a:lnTo>
                  <a:lnTo>
                    <a:pt x="3999" y="5833"/>
                  </a:lnTo>
                  <a:lnTo>
                    <a:pt x="3963" y="5723"/>
                  </a:lnTo>
                  <a:lnTo>
                    <a:pt x="3926" y="5612"/>
                  </a:lnTo>
                  <a:lnTo>
                    <a:pt x="3816" y="5502"/>
                  </a:lnTo>
                  <a:lnTo>
                    <a:pt x="3669" y="5429"/>
                  </a:lnTo>
                  <a:lnTo>
                    <a:pt x="3486" y="5392"/>
                  </a:lnTo>
                  <a:lnTo>
                    <a:pt x="3266" y="5356"/>
                  </a:lnTo>
                  <a:lnTo>
                    <a:pt x="2532" y="5356"/>
                  </a:lnTo>
                  <a:lnTo>
                    <a:pt x="2165" y="5319"/>
                  </a:lnTo>
                  <a:lnTo>
                    <a:pt x="2092" y="4806"/>
                  </a:lnTo>
                  <a:lnTo>
                    <a:pt x="2165" y="4585"/>
                  </a:lnTo>
                  <a:lnTo>
                    <a:pt x="2165" y="4365"/>
                  </a:lnTo>
                  <a:lnTo>
                    <a:pt x="2202" y="3962"/>
                  </a:lnTo>
                  <a:lnTo>
                    <a:pt x="2459" y="4145"/>
                  </a:lnTo>
                  <a:lnTo>
                    <a:pt x="2715" y="4292"/>
                  </a:lnTo>
                  <a:lnTo>
                    <a:pt x="2972" y="4402"/>
                  </a:lnTo>
                  <a:lnTo>
                    <a:pt x="3266" y="4475"/>
                  </a:lnTo>
                  <a:lnTo>
                    <a:pt x="3522" y="4549"/>
                  </a:lnTo>
                  <a:lnTo>
                    <a:pt x="3816" y="4585"/>
                  </a:lnTo>
                  <a:lnTo>
                    <a:pt x="4403" y="4585"/>
                  </a:lnTo>
                  <a:lnTo>
                    <a:pt x="4660" y="4549"/>
                  </a:lnTo>
                  <a:lnTo>
                    <a:pt x="4953" y="4475"/>
                  </a:lnTo>
                  <a:lnTo>
                    <a:pt x="5210" y="4402"/>
                  </a:lnTo>
                  <a:lnTo>
                    <a:pt x="5503" y="4292"/>
                  </a:lnTo>
                  <a:lnTo>
                    <a:pt x="5760" y="4182"/>
                  </a:lnTo>
                  <a:lnTo>
                    <a:pt x="5833" y="4109"/>
                  </a:lnTo>
                  <a:lnTo>
                    <a:pt x="5833" y="3999"/>
                  </a:lnTo>
                  <a:lnTo>
                    <a:pt x="5833" y="3888"/>
                  </a:lnTo>
                  <a:lnTo>
                    <a:pt x="5797" y="3778"/>
                  </a:lnTo>
                  <a:lnTo>
                    <a:pt x="5797" y="3778"/>
                  </a:lnTo>
                  <a:lnTo>
                    <a:pt x="5833" y="3815"/>
                  </a:lnTo>
                  <a:lnTo>
                    <a:pt x="5980" y="3962"/>
                  </a:lnTo>
                  <a:lnTo>
                    <a:pt x="6053" y="3999"/>
                  </a:lnTo>
                  <a:lnTo>
                    <a:pt x="6200" y="4035"/>
                  </a:lnTo>
                  <a:lnTo>
                    <a:pt x="6237" y="4035"/>
                  </a:lnTo>
                  <a:lnTo>
                    <a:pt x="6274" y="3999"/>
                  </a:lnTo>
                  <a:lnTo>
                    <a:pt x="6347" y="3888"/>
                  </a:lnTo>
                  <a:lnTo>
                    <a:pt x="6310" y="3742"/>
                  </a:lnTo>
                  <a:lnTo>
                    <a:pt x="6274" y="3632"/>
                  </a:lnTo>
                  <a:lnTo>
                    <a:pt x="6200" y="3522"/>
                  </a:lnTo>
                  <a:lnTo>
                    <a:pt x="6090" y="3375"/>
                  </a:lnTo>
                  <a:lnTo>
                    <a:pt x="5833" y="3192"/>
                  </a:lnTo>
                  <a:lnTo>
                    <a:pt x="5613" y="3045"/>
                  </a:lnTo>
                  <a:lnTo>
                    <a:pt x="5283" y="2861"/>
                  </a:lnTo>
                  <a:lnTo>
                    <a:pt x="4953" y="2715"/>
                  </a:lnTo>
                  <a:lnTo>
                    <a:pt x="4256" y="2495"/>
                  </a:lnTo>
                  <a:lnTo>
                    <a:pt x="3926" y="2421"/>
                  </a:lnTo>
                  <a:lnTo>
                    <a:pt x="3596" y="2385"/>
                  </a:lnTo>
                  <a:lnTo>
                    <a:pt x="3302" y="2458"/>
                  </a:lnTo>
                  <a:lnTo>
                    <a:pt x="2972" y="2605"/>
                  </a:lnTo>
                  <a:lnTo>
                    <a:pt x="2679" y="2788"/>
                  </a:lnTo>
                  <a:lnTo>
                    <a:pt x="2349" y="3081"/>
                  </a:lnTo>
                  <a:lnTo>
                    <a:pt x="2349" y="3045"/>
                  </a:lnTo>
                  <a:lnTo>
                    <a:pt x="2385" y="2788"/>
                  </a:lnTo>
                  <a:lnTo>
                    <a:pt x="2459" y="2568"/>
                  </a:lnTo>
                  <a:lnTo>
                    <a:pt x="2495" y="2458"/>
                  </a:lnTo>
                  <a:lnTo>
                    <a:pt x="2495" y="2311"/>
                  </a:lnTo>
                  <a:lnTo>
                    <a:pt x="2495" y="2201"/>
                  </a:lnTo>
                  <a:lnTo>
                    <a:pt x="2422" y="2128"/>
                  </a:lnTo>
                  <a:lnTo>
                    <a:pt x="2385" y="1871"/>
                  </a:lnTo>
                  <a:lnTo>
                    <a:pt x="2312" y="1614"/>
                  </a:lnTo>
                  <a:lnTo>
                    <a:pt x="2129" y="1137"/>
                  </a:lnTo>
                  <a:lnTo>
                    <a:pt x="2018" y="917"/>
                  </a:lnTo>
                  <a:lnTo>
                    <a:pt x="1835" y="661"/>
                  </a:lnTo>
                  <a:lnTo>
                    <a:pt x="1652" y="440"/>
                  </a:lnTo>
                  <a:lnTo>
                    <a:pt x="1395" y="220"/>
                  </a:lnTo>
                  <a:lnTo>
                    <a:pt x="1138" y="74"/>
                  </a:lnTo>
                  <a:lnTo>
                    <a:pt x="881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6" name="Google Shape;316;p5"/>
            <p:cNvSpPr/>
            <p:nvPr/>
          </p:nvSpPr>
          <p:spPr>
            <a:xfrm>
              <a:off x="6335525" y="1405350"/>
              <a:ext cx="442025" cy="375100"/>
            </a:xfrm>
            <a:custGeom>
              <a:avLst/>
              <a:gdLst/>
              <a:ahLst/>
              <a:cxnLst/>
              <a:rect l="l" t="t" r="r" b="b"/>
              <a:pathLst>
                <a:path w="17681" h="15004" extrusionOk="0">
                  <a:moveTo>
                    <a:pt x="6823" y="1981"/>
                  </a:moveTo>
                  <a:lnTo>
                    <a:pt x="6676" y="2018"/>
                  </a:lnTo>
                  <a:lnTo>
                    <a:pt x="6566" y="2055"/>
                  </a:lnTo>
                  <a:lnTo>
                    <a:pt x="6493" y="2201"/>
                  </a:lnTo>
                  <a:lnTo>
                    <a:pt x="6420" y="2385"/>
                  </a:lnTo>
                  <a:lnTo>
                    <a:pt x="6383" y="2531"/>
                  </a:lnTo>
                  <a:lnTo>
                    <a:pt x="6383" y="2641"/>
                  </a:lnTo>
                  <a:lnTo>
                    <a:pt x="6420" y="2752"/>
                  </a:lnTo>
                  <a:lnTo>
                    <a:pt x="6493" y="2825"/>
                  </a:lnTo>
                  <a:lnTo>
                    <a:pt x="6566" y="2862"/>
                  </a:lnTo>
                  <a:lnTo>
                    <a:pt x="6713" y="2862"/>
                  </a:lnTo>
                  <a:lnTo>
                    <a:pt x="6860" y="2825"/>
                  </a:lnTo>
                  <a:lnTo>
                    <a:pt x="6933" y="2752"/>
                  </a:lnTo>
                  <a:lnTo>
                    <a:pt x="7006" y="2641"/>
                  </a:lnTo>
                  <a:lnTo>
                    <a:pt x="7080" y="2531"/>
                  </a:lnTo>
                  <a:lnTo>
                    <a:pt x="7080" y="2421"/>
                  </a:lnTo>
                  <a:lnTo>
                    <a:pt x="7080" y="2275"/>
                  </a:lnTo>
                  <a:lnTo>
                    <a:pt x="7006" y="2165"/>
                  </a:lnTo>
                  <a:lnTo>
                    <a:pt x="6933" y="2055"/>
                  </a:lnTo>
                  <a:lnTo>
                    <a:pt x="6823" y="1981"/>
                  </a:lnTo>
                  <a:close/>
                  <a:moveTo>
                    <a:pt x="5282" y="2641"/>
                  </a:moveTo>
                  <a:lnTo>
                    <a:pt x="5209" y="2678"/>
                  </a:lnTo>
                  <a:lnTo>
                    <a:pt x="5136" y="2715"/>
                  </a:lnTo>
                  <a:lnTo>
                    <a:pt x="5062" y="2788"/>
                  </a:lnTo>
                  <a:lnTo>
                    <a:pt x="5062" y="2898"/>
                  </a:lnTo>
                  <a:lnTo>
                    <a:pt x="5062" y="2935"/>
                  </a:lnTo>
                  <a:lnTo>
                    <a:pt x="4989" y="2972"/>
                  </a:lnTo>
                  <a:lnTo>
                    <a:pt x="4952" y="3045"/>
                  </a:lnTo>
                  <a:lnTo>
                    <a:pt x="4952" y="3118"/>
                  </a:lnTo>
                  <a:lnTo>
                    <a:pt x="4952" y="3228"/>
                  </a:lnTo>
                  <a:lnTo>
                    <a:pt x="5026" y="3338"/>
                  </a:lnTo>
                  <a:lnTo>
                    <a:pt x="5099" y="3412"/>
                  </a:lnTo>
                  <a:lnTo>
                    <a:pt x="5319" y="3412"/>
                  </a:lnTo>
                  <a:lnTo>
                    <a:pt x="5429" y="3338"/>
                  </a:lnTo>
                  <a:lnTo>
                    <a:pt x="5502" y="3265"/>
                  </a:lnTo>
                  <a:lnTo>
                    <a:pt x="5576" y="3155"/>
                  </a:lnTo>
                  <a:lnTo>
                    <a:pt x="5613" y="3008"/>
                  </a:lnTo>
                  <a:lnTo>
                    <a:pt x="5576" y="2862"/>
                  </a:lnTo>
                  <a:lnTo>
                    <a:pt x="5502" y="2752"/>
                  </a:lnTo>
                  <a:lnTo>
                    <a:pt x="5392" y="2678"/>
                  </a:lnTo>
                  <a:lnTo>
                    <a:pt x="5282" y="2641"/>
                  </a:lnTo>
                  <a:close/>
                  <a:moveTo>
                    <a:pt x="6786" y="3559"/>
                  </a:moveTo>
                  <a:lnTo>
                    <a:pt x="6640" y="3595"/>
                  </a:lnTo>
                  <a:lnTo>
                    <a:pt x="6493" y="3705"/>
                  </a:lnTo>
                  <a:lnTo>
                    <a:pt x="6383" y="3815"/>
                  </a:lnTo>
                  <a:lnTo>
                    <a:pt x="6309" y="3962"/>
                  </a:lnTo>
                  <a:lnTo>
                    <a:pt x="6273" y="4109"/>
                  </a:lnTo>
                  <a:lnTo>
                    <a:pt x="6273" y="4255"/>
                  </a:lnTo>
                  <a:lnTo>
                    <a:pt x="6273" y="4366"/>
                  </a:lnTo>
                  <a:lnTo>
                    <a:pt x="6383" y="4439"/>
                  </a:lnTo>
                  <a:lnTo>
                    <a:pt x="6493" y="4476"/>
                  </a:lnTo>
                  <a:lnTo>
                    <a:pt x="6603" y="4439"/>
                  </a:lnTo>
                  <a:lnTo>
                    <a:pt x="6750" y="4329"/>
                  </a:lnTo>
                  <a:lnTo>
                    <a:pt x="6860" y="4329"/>
                  </a:lnTo>
                  <a:lnTo>
                    <a:pt x="6970" y="4292"/>
                  </a:lnTo>
                  <a:lnTo>
                    <a:pt x="7080" y="4182"/>
                  </a:lnTo>
                  <a:lnTo>
                    <a:pt x="7153" y="4035"/>
                  </a:lnTo>
                  <a:lnTo>
                    <a:pt x="7153" y="3852"/>
                  </a:lnTo>
                  <a:lnTo>
                    <a:pt x="7080" y="3705"/>
                  </a:lnTo>
                  <a:lnTo>
                    <a:pt x="7043" y="3632"/>
                  </a:lnTo>
                  <a:lnTo>
                    <a:pt x="6970" y="3595"/>
                  </a:lnTo>
                  <a:lnTo>
                    <a:pt x="6786" y="3559"/>
                  </a:lnTo>
                  <a:close/>
                  <a:moveTo>
                    <a:pt x="4806" y="5979"/>
                  </a:moveTo>
                  <a:lnTo>
                    <a:pt x="4622" y="6090"/>
                  </a:lnTo>
                  <a:lnTo>
                    <a:pt x="4439" y="6200"/>
                  </a:lnTo>
                  <a:lnTo>
                    <a:pt x="4402" y="6236"/>
                  </a:lnTo>
                  <a:lnTo>
                    <a:pt x="4329" y="6310"/>
                  </a:lnTo>
                  <a:lnTo>
                    <a:pt x="4255" y="6383"/>
                  </a:lnTo>
                  <a:lnTo>
                    <a:pt x="4219" y="6493"/>
                  </a:lnTo>
                  <a:lnTo>
                    <a:pt x="4219" y="6566"/>
                  </a:lnTo>
                  <a:lnTo>
                    <a:pt x="4255" y="6713"/>
                  </a:lnTo>
                  <a:lnTo>
                    <a:pt x="4329" y="6860"/>
                  </a:lnTo>
                  <a:lnTo>
                    <a:pt x="4365" y="6897"/>
                  </a:lnTo>
                  <a:lnTo>
                    <a:pt x="4475" y="6970"/>
                  </a:lnTo>
                  <a:lnTo>
                    <a:pt x="4585" y="7007"/>
                  </a:lnTo>
                  <a:lnTo>
                    <a:pt x="4696" y="7043"/>
                  </a:lnTo>
                  <a:lnTo>
                    <a:pt x="4842" y="7007"/>
                  </a:lnTo>
                  <a:lnTo>
                    <a:pt x="4952" y="6970"/>
                  </a:lnTo>
                  <a:lnTo>
                    <a:pt x="5026" y="6897"/>
                  </a:lnTo>
                  <a:lnTo>
                    <a:pt x="5209" y="6750"/>
                  </a:lnTo>
                  <a:lnTo>
                    <a:pt x="5282" y="6640"/>
                  </a:lnTo>
                  <a:lnTo>
                    <a:pt x="5319" y="6493"/>
                  </a:lnTo>
                  <a:lnTo>
                    <a:pt x="5356" y="6346"/>
                  </a:lnTo>
                  <a:lnTo>
                    <a:pt x="5356" y="6236"/>
                  </a:lnTo>
                  <a:lnTo>
                    <a:pt x="5282" y="6126"/>
                  </a:lnTo>
                  <a:lnTo>
                    <a:pt x="5209" y="6053"/>
                  </a:lnTo>
                  <a:lnTo>
                    <a:pt x="5136" y="5979"/>
                  </a:lnTo>
                  <a:close/>
                  <a:moveTo>
                    <a:pt x="4219" y="4916"/>
                  </a:moveTo>
                  <a:lnTo>
                    <a:pt x="4219" y="5062"/>
                  </a:lnTo>
                  <a:lnTo>
                    <a:pt x="4255" y="5136"/>
                  </a:lnTo>
                  <a:lnTo>
                    <a:pt x="4292" y="5173"/>
                  </a:lnTo>
                  <a:lnTo>
                    <a:pt x="4439" y="5209"/>
                  </a:lnTo>
                  <a:lnTo>
                    <a:pt x="4549" y="5173"/>
                  </a:lnTo>
                  <a:lnTo>
                    <a:pt x="4585" y="5136"/>
                  </a:lnTo>
                  <a:lnTo>
                    <a:pt x="4622" y="5062"/>
                  </a:lnTo>
                  <a:lnTo>
                    <a:pt x="4659" y="5026"/>
                  </a:lnTo>
                  <a:lnTo>
                    <a:pt x="4989" y="5136"/>
                  </a:lnTo>
                  <a:lnTo>
                    <a:pt x="5319" y="5209"/>
                  </a:lnTo>
                  <a:lnTo>
                    <a:pt x="5392" y="5319"/>
                  </a:lnTo>
                  <a:lnTo>
                    <a:pt x="5466" y="5429"/>
                  </a:lnTo>
                  <a:lnTo>
                    <a:pt x="5686" y="5613"/>
                  </a:lnTo>
                  <a:lnTo>
                    <a:pt x="5869" y="5833"/>
                  </a:lnTo>
                  <a:lnTo>
                    <a:pt x="5979" y="6053"/>
                  </a:lnTo>
                  <a:lnTo>
                    <a:pt x="6016" y="6273"/>
                  </a:lnTo>
                  <a:lnTo>
                    <a:pt x="5979" y="6530"/>
                  </a:lnTo>
                  <a:lnTo>
                    <a:pt x="5943" y="6676"/>
                  </a:lnTo>
                  <a:lnTo>
                    <a:pt x="5869" y="6823"/>
                  </a:lnTo>
                  <a:lnTo>
                    <a:pt x="5686" y="7080"/>
                  </a:lnTo>
                  <a:lnTo>
                    <a:pt x="5466" y="7227"/>
                  </a:lnTo>
                  <a:lnTo>
                    <a:pt x="5209" y="7373"/>
                  </a:lnTo>
                  <a:lnTo>
                    <a:pt x="4916" y="7447"/>
                  </a:lnTo>
                  <a:lnTo>
                    <a:pt x="4622" y="7483"/>
                  </a:lnTo>
                  <a:lnTo>
                    <a:pt x="4329" y="7520"/>
                  </a:lnTo>
                  <a:lnTo>
                    <a:pt x="4035" y="7483"/>
                  </a:lnTo>
                  <a:lnTo>
                    <a:pt x="3778" y="7447"/>
                  </a:lnTo>
                  <a:lnTo>
                    <a:pt x="3485" y="7337"/>
                  </a:lnTo>
                  <a:lnTo>
                    <a:pt x="3338" y="7227"/>
                  </a:lnTo>
                  <a:lnTo>
                    <a:pt x="3228" y="7080"/>
                  </a:lnTo>
                  <a:lnTo>
                    <a:pt x="3155" y="6897"/>
                  </a:lnTo>
                  <a:lnTo>
                    <a:pt x="3118" y="6713"/>
                  </a:lnTo>
                  <a:lnTo>
                    <a:pt x="3082" y="6383"/>
                  </a:lnTo>
                  <a:lnTo>
                    <a:pt x="3155" y="6090"/>
                  </a:lnTo>
                  <a:lnTo>
                    <a:pt x="3228" y="5796"/>
                  </a:lnTo>
                  <a:lnTo>
                    <a:pt x="3375" y="5539"/>
                  </a:lnTo>
                  <a:lnTo>
                    <a:pt x="3558" y="5319"/>
                  </a:lnTo>
                  <a:lnTo>
                    <a:pt x="3742" y="5173"/>
                  </a:lnTo>
                  <a:lnTo>
                    <a:pt x="3962" y="5026"/>
                  </a:lnTo>
                  <a:lnTo>
                    <a:pt x="4219" y="4916"/>
                  </a:lnTo>
                  <a:close/>
                  <a:moveTo>
                    <a:pt x="11628" y="7190"/>
                  </a:moveTo>
                  <a:lnTo>
                    <a:pt x="11958" y="7263"/>
                  </a:lnTo>
                  <a:lnTo>
                    <a:pt x="12252" y="7263"/>
                  </a:lnTo>
                  <a:lnTo>
                    <a:pt x="12362" y="7227"/>
                  </a:lnTo>
                  <a:lnTo>
                    <a:pt x="12435" y="7447"/>
                  </a:lnTo>
                  <a:lnTo>
                    <a:pt x="12509" y="7704"/>
                  </a:lnTo>
                  <a:lnTo>
                    <a:pt x="12509" y="7814"/>
                  </a:lnTo>
                  <a:lnTo>
                    <a:pt x="12472" y="7814"/>
                  </a:lnTo>
                  <a:lnTo>
                    <a:pt x="12399" y="7850"/>
                  </a:lnTo>
                  <a:lnTo>
                    <a:pt x="12399" y="7887"/>
                  </a:lnTo>
                  <a:lnTo>
                    <a:pt x="12252" y="7814"/>
                  </a:lnTo>
                  <a:lnTo>
                    <a:pt x="11738" y="7557"/>
                  </a:lnTo>
                  <a:lnTo>
                    <a:pt x="11702" y="7483"/>
                  </a:lnTo>
                  <a:lnTo>
                    <a:pt x="11628" y="7373"/>
                  </a:lnTo>
                  <a:lnTo>
                    <a:pt x="11628" y="7190"/>
                  </a:lnTo>
                  <a:close/>
                  <a:moveTo>
                    <a:pt x="4329" y="4402"/>
                  </a:moveTo>
                  <a:lnTo>
                    <a:pt x="4255" y="4476"/>
                  </a:lnTo>
                  <a:lnTo>
                    <a:pt x="4035" y="4512"/>
                  </a:lnTo>
                  <a:lnTo>
                    <a:pt x="3815" y="4622"/>
                  </a:lnTo>
                  <a:lnTo>
                    <a:pt x="3632" y="4732"/>
                  </a:lnTo>
                  <a:lnTo>
                    <a:pt x="3448" y="4842"/>
                  </a:lnTo>
                  <a:lnTo>
                    <a:pt x="3265" y="4989"/>
                  </a:lnTo>
                  <a:lnTo>
                    <a:pt x="3082" y="5173"/>
                  </a:lnTo>
                  <a:lnTo>
                    <a:pt x="2971" y="5356"/>
                  </a:lnTo>
                  <a:lnTo>
                    <a:pt x="2825" y="5576"/>
                  </a:lnTo>
                  <a:lnTo>
                    <a:pt x="2715" y="5906"/>
                  </a:lnTo>
                  <a:lnTo>
                    <a:pt x="2641" y="6236"/>
                  </a:lnTo>
                  <a:lnTo>
                    <a:pt x="2641" y="6603"/>
                  </a:lnTo>
                  <a:lnTo>
                    <a:pt x="2678" y="6933"/>
                  </a:lnTo>
                  <a:lnTo>
                    <a:pt x="2825" y="7263"/>
                  </a:lnTo>
                  <a:lnTo>
                    <a:pt x="3008" y="7520"/>
                  </a:lnTo>
                  <a:lnTo>
                    <a:pt x="3118" y="7667"/>
                  </a:lnTo>
                  <a:lnTo>
                    <a:pt x="3265" y="7740"/>
                  </a:lnTo>
                  <a:lnTo>
                    <a:pt x="3412" y="7850"/>
                  </a:lnTo>
                  <a:lnTo>
                    <a:pt x="3595" y="7887"/>
                  </a:lnTo>
                  <a:lnTo>
                    <a:pt x="3962" y="7997"/>
                  </a:lnTo>
                  <a:lnTo>
                    <a:pt x="4292" y="8034"/>
                  </a:lnTo>
                  <a:lnTo>
                    <a:pt x="4659" y="7997"/>
                  </a:lnTo>
                  <a:lnTo>
                    <a:pt x="5026" y="7960"/>
                  </a:lnTo>
                  <a:lnTo>
                    <a:pt x="5356" y="7850"/>
                  </a:lnTo>
                  <a:lnTo>
                    <a:pt x="5686" y="7704"/>
                  </a:lnTo>
                  <a:lnTo>
                    <a:pt x="5979" y="7483"/>
                  </a:lnTo>
                  <a:lnTo>
                    <a:pt x="6236" y="7227"/>
                  </a:lnTo>
                  <a:lnTo>
                    <a:pt x="6383" y="6933"/>
                  </a:lnTo>
                  <a:lnTo>
                    <a:pt x="6456" y="6640"/>
                  </a:lnTo>
                  <a:lnTo>
                    <a:pt x="6530" y="6346"/>
                  </a:lnTo>
                  <a:lnTo>
                    <a:pt x="6493" y="6016"/>
                  </a:lnTo>
                  <a:lnTo>
                    <a:pt x="6420" y="5759"/>
                  </a:lnTo>
                  <a:lnTo>
                    <a:pt x="6273" y="5503"/>
                  </a:lnTo>
                  <a:lnTo>
                    <a:pt x="6163" y="5393"/>
                  </a:lnTo>
                  <a:lnTo>
                    <a:pt x="5979" y="5246"/>
                  </a:lnTo>
                  <a:lnTo>
                    <a:pt x="5833" y="5099"/>
                  </a:lnTo>
                  <a:lnTo>
                    <a:pt x="5796" y="5026"/>
                  </a:lnTo>
                  <a:lnTo>
                    <a:pt x="5796" y="4952"/>
                  </a:lnTo>
                  <a:lnTo>
                    <a:pt x="5759" y="4879"/>
                  </a:lnTo>
                  <a:lnTo>
                    <a:pt x="5723" y="4806"/>
                  </a:lnTo>
                  <a:lnTo>
                    <a:pt x="5649" y="4732"/>
                  </a:lnTo>
                  <a:lnTo>
                    <a:pt x="5539" y="4696"/>
                  </a:lnTo>
                  <a:lnTo>
                    <a:pt x="5209" y="4659"/>
                  </a:lnTo>
                  <a:lnTo>
                    <a:pt x="5136" y="4586"/>
                  </a:lnTo>
                  <a:lnTo>
                    <a:pt x="5136" y="4512"/>
                  </a:lnTo>
                  <a:lnTo>
                    <a:pt x="5062" y="4439"/>
                  </a:lnTo>
                  <a:lnTo>
                    <a:pt x="4585" y="4439"/>
                  </a:lnTo>
                  <a:lnTo>
                    <a:pt x="4475" y="4402"/>
                  </a:lnTo>
                  <a:close/>
                  <a:moveTo>
                    <a:pt x="1761" y="7447"/>
                  </a:moveTo>
                  <a:lnTo>
                    <a:pt x="1908" y="7483"/>
                  </a:lnTo>
                  <a:lnTo>
                    <a:pt x="2054" y="7520"/>
                  </a:lnTo>
                  <a:lnTo>
                    <a:pt x="2164" y="7630"/>
                  </a:lnTo>
                  <a:lnTo>
                    <a:pt x="2275" y="7740"/>
                  </a:lnTo>
                  <a:lnTo>
                    <a:pt x="2348" y="7887"/>
                  </a:lnTo>
                  <a:lnTo>
                    <a:pt x="2348" y="8070"/>
                  </a:lnTo>
                  <a:lnTo>
                    <a:pt x="2348" y="8107"/>
                  </a:lnTo>
                  <a:lnTo>
                    <a:pt x="2311" y="8144"/>
                  </a:lnTo>
                  <a:lnTo>
                    <a:pt x="2238" y="8144"/>
                  </a:lnTo>
                  <a:lnTo>
                    <a:pt x="2128" y="8070"/>
                  </a:lnTo>
                  <a:lnTo>
                    <a:pt x="2018" y="7960"/>
                  </a:lnTo>
                  <a:lnTo>
                    <a:pt x="1908" y="7814"/>
                  </a:lnTo>
                  <a:lnTo>
                    <a:pt x="1724" y="7520"/>
                  </a:lnTo>
                  <a:lnTo>
                    <a:pt x="1651" y="7447"/>
                  </a:lnTo>
                  <a:close/>
                  <a:moveTo>
                    <a:pt x="14233" y="7630"/>
                  </a:moveTo>
                  <a:lnTo>
                    <a:pt x="14159" y="7667"/>
                  </a:lnTo>
                  <a:lnTo>
                    <a:pt x="14123" y="7740"/>
                  </a:lnTo>
                  <a:lnTo>
                    <a:pt x="14013" y="7960"/>
                  </a:lnTo>
                  <a:lnTo>
                    <a:pt x="14013" y="8070"/>
                  </a:lnTo>
                  <a:lnTo>
                    <a:pt x="14049" y="8180"/>
                  </a:lnTo>
                  <a:lnTo>
                    <a:pt x="14086" y="8254"/>
                  </a:lnTo>
                  <a:lnTo>
                    <a:pt x="14159" y="8290"/>
                  </a:lnTo>
                  <a:lnTo>
                    <a:pt x="14306" y="8290"/>
                  </a:lnTo>
                  <a:lnTo>
                    <a:pt x="14416" y="8254"/>
                  </a:lnTo>
                  <a:lnTo>
                    <a:pt x="14453" y="8180"/>
                  </a:lnTo>
                  <a:lnTo>
                    <a:pt x="14490" y="8107"/>
                  </a:lnTo>
                  <a:lnTo>
                    <a:pt x="14490" y="7997"/>
                  </a:lnTo>
                  <a:lnTo>
                    <a:pt x="14490" y="7924"/>
                  </a:lnTo>
                  <a:lnTo>
                    <a:pt x="14490" y="7777"/>
                  </a:lnTo>
                  <a:lnTo>
                    <a:pt x="14453" y="7704"/>
                  </a:lnTo>
                  <a:lnTo>
                    <a:pt x="14416" y="7667"/>
                  </a:lnTo>
                  <a:lnTo>
                    <a:pt x="14306" y="7630"/>
                  </a:lnTo>
                  <a:close/>
                  <a:moveTo>
                    <a:pt x="7410" y="6236"/>
                  </a:moveTo>
                  <a:lnTo>
                    <a:pt x="7300" y="6310"/>
                  </a:lnTo>
                  <a:lnTo>
                    <a:pt x="7227" y="6346"/>
                  </a:lnTo>
                  <a:lnTo>
                    <a:pt x="7190" y="6420"/>
                  </a:lnTo>
                  <a:lnTo>
                    <a:pt x="7153" y="6566"/>
                  </a:lnTo>
                  <a:lnTo>
                    <a:pt x="7153" y="6750"/>
                  </a:lnTo>
                  <a:lnTo>
                    <a:pt x="7190" y="6933"/>
                  </a:lnTo>
                  <a:lnTo>
                    <a:pt x="7227" y="7007"/>
                  </a:lnTo>
                  <a:lnTo>
                    <a:pt x="7300" y="7080"/>
                  </a:lnTo>
                  <a:lnTo>
                    <a:pt x="7667" y="7153"/>
                  </a:lnTo>
                  <a:lnTo>
                    <a:pt x="7410" y="7373"/>
                  </a:lnTo>
                  <a:lnTo>
                    <a:pt x="7263" y="7520"/>
                  </a:lnTo>
                  <a:lnTo>
                    <a:pt x="7190" y="7593"/>
                  </a:lnTo>
                  <a:lnTo>
                    <a:pt x="7153" y="7704"/>
                  </a:lnTo>
                  <a:lnTo>
                    <a:pt x="7153" y="7887"/>
                  </a:lnTo>
                  <a:lnTo>
                    <a:pt x="7227" y="8070"/>
                  </a:lnTo>
                  <a:lnTo>
                    <a:pt x="7337" y="8180"/>
                  </a:lnTo>
                  <a:lnTo>
                    <a:pt x="7483" y="8290"/>
                  </a:lnTo>
                  <a:lnTo>
                    <a:pt x="7520" y="8400"/>
                  </a:lnTo>
                  <a:lnTo>
                    <a:pt x="7557" y="8474"/>
                  </a:lnTo>
                  <a:lnTo>
                    <a:pt x="7593" y="8511"/>
                  </a:lnTo>
                  <a:lnTo>
                    <a:pt x="7740" y="8511"/>
                  </a:lnTo>
                  <a:lnTo>
                    <a:pt x="7813" y="8437"/>
                  </a:lnTo>
                  <a:lnTo>
                    <a:pt x="7850" y="8364"/>
                  </a:lnTo>
                  <a:lnTo>
                    <a:pt x="7923" y="8217"/>
                  </a:lnTo>
                  <a:lnTo>
                    <a:pt x="7923" y="8144"/>
                  </a:lnTo>
                  <a:lnTo>
                    <a:pt x="7887" y="8070"/>
                  </a:lnTo>
                  <a:lnTo>
                    <a:pt x="7850" y="7997"/>
                  </a:lnTo>
                  <a:lnTo>
                    <a:pt x="7777" y="7960"/>
                  </a:lnTo>
                  <a:lnTo>
                    <a:pt x="7667" y="7924"/>
                  </a:lnTo>
                  <a:lnTo>
                    <a:pt x="7630" y="7887"/>
                  </a:lnTo>
                  <a:lnTo>
                    <a:pt x="7630" y="7814"/>
                  </a:lnTo>
                  <a:lnTo>
                    <a:pt x="7630" y="7777"/>
                  </a:lnTo>
                  <a:lnTo>
                    <a:pt x="7703" y="7667"/>
                  </a:lnTo>
                  <a:lnTo>
                    <a:pt x="7850" y="7593"/>
                  </a:lnTo>
                  <a:lnTo>
                    <a:pt x="7997" y="7410"/>
                  </a:lnTo>
                  <a:lnTo>
                    <a:pt x="8107" y="7190"/>
                  </a:lnTo>
                  <a:lnTo>
                    <a:pt x="8107" y="7080"/>
                  </a:lnTo>
                  <a:lnTo>
                    <a:pt x="8070" y="6970"/>
                  </a:lnTo>
                  <a:lnTo>
                    <a:pt x="8034" y="6897"/>
                  </a:lnTo>
                  <a:lnTo>
                    <a:pt x="7960" y="6823"/>
                  </a:lnTo>
                  <a:lnTo>
                    <a:pt x="7740" y="6750"/>
                  </a:lnTo>
                  <a:lnTo>
                    <a:pt x="7520" y="6713"/>
                  </a:lnTo>
                  <a:lnTo>
                    <a:pt x="7557" y="6566"/>
                  </a:lnTo>
                  <a:lnTo>
                    <a:pt x="7593" y="6493"/>
                  </a:lnTo>
                  <a:lnTo>
                    <a:pt x="7667" y="6456"/>
                  </a:lnTo>
                  <a:lnTo>
                    <a:pt x="7703" y="6383"/>
                  </a:lnTo>
                  <a:lnTo>
                    <a:pt x="7667" y="6310"/>
                  </a:lnTo>
                  <a:lnTo>
                    <a:pt x="7593" y="6236"/>
                  </a:lnTo>
                  <a:close/>
                  <a:moveTo>
                    <a:pt x="1651" y="6897"/>
                  </a:moveTo>
                  <a:lnTo>
                    <a:pt x="1578" y="6933"/>
                  </a:lnTo>
                  <a:lnTo>
                    <a:pt x="1541" y="7007"/>
                  </a:lnTo>
                  <a:lnTo>
                    <a:pt x="1504" y="7080"/>
                  </a:lnTo>
                  <a:lnTo>
                    <a:pt x="1504" y="7227"/>
                  </a:lnTo>
                  <a:lnTo>
                    <a:pt x="1541" y="7300"/>
                  </a:lnTo>
                  <a:lnTo>
                    <a:pt x="1578" y="7373"/>
                  </a:lnTo>
                  <a:lnTo>
                    <a:pt x="1541" y="7410"/>
                  </a:lnTo>
                  <a:lnTo>
                    <a:pt x="1504" y="7410"/>
                  </a:lnTo>
                  <a:lnTo>
                    <a:pt x="1468" y="7483"/>
                  </a:lnTo>
                  <a:lnTo>
                    <a:pt x="1431" y="7557"/>
                  </a:lnTo>
                  <a:lnTo>
                    <a:pt x="1468" y="7814"/>
                  </a:lnTo>
                  <a:lnTo>
                    <a:pt x="1578" y="8034"/>
                  </a:lnTo>
                  <a:lnTo>
                    <a:pt x="1724" y="8254"/>
                  </a:lnTo>
                  <a:lnTo>
                    <a:pt x="1908" y="8437"/>
                  </a:lnTo>
                  <a:lnTo>
                    <a:pt x="2128" y="8547"/>
                  </a:lnTo>
                  <a:lnTo>
                    <a:pt x="2238" y="8584"/>
                  </a:lnTo>
                  <a:lnTo>
                    <a:pt x="2348" y="8621"/>
                  </a:lnTo>
                  <a:lnTo>
                    <a:pt x="2458" y="8621"/>
                  </a:lnTo>
                  <a:lnTo>
                    <a:pt x="2568" y="8547"/>
                  </a:lnTo>
                  <a:lnTo>
                    <a:pt x="2641" y="8474"/>
                  </a:lnTo>
                  <a:lnTo>
                    <a:pt x="2715" y="8364"/>
                  </a:lnTo>
                  <a:lnTo>
                    <a:pt x="2788" y="8144"/>
                  </a:lnTo>
                  <a:lnTo>
                    <a:pt x="2788" y="7960"/>
                  </a:lnTo>
                  <a:lnTo>
                    <a:pt x="2751" y="7740"/>
                  </a:lnTo>
                  <a:lnTo>
                    <a:pt x="2678" y="7557"/>
                  </a:lnTo>
                  <a:lnTo>
                    <a:pt x="2531" y="7373"/>
                  </a:lnTo>
                  <a:lnTo>
                    <a:pt x="2385" y="7227"/>
                  </a:lnTo>
                  <a:lnTo>
                    <a:pt x="2201" y="7117"/>
                  </a:lnTo>
                  <a:lnTo>
                    <a:pt x="1981" y="7043"/>
                  </a:lnTo>
                  <a:lnTo>
                    <a:pt x="1908" y="6933"/>
                  </a:lnTo>
                  <a:lnTo>
                    <a:pt x="1834" y="6897"/>
                  </a:lnTo>
                  <a:close/>
                  <a:moveTo>
                    <a:pt x="14306" y="7227"/>
                  </a:moveTo>
                  <a:lnTo>
                    <a:pt x="14453" y="7263"/>
                  </a:lnTo>
                  <a:lnTo>
                    <a:pt x="14563" y="7300"/>
                  </a:lnTo>
                  <a:lnTo>
                    <a:pt x="14636" y="7410"/>
                  </a:lnTo>
                  <a:lnTo>
                    <a:pt x="14673" y="7520"/>
                  </a:lnTo>
                  <a:lnTo>
                    <a:pt x="14673" y="7667"/>
                  </a:lnTo>
                  <a:lnTo>
                    <a:pt x="14673" y="7814"/>
                  </a:lnTo>
                  <a:lnTo>
                    <a:pt x="14600" y="8070"/>
                  </a:lnTo>
                  <a:lnTo>
                    <a:pt x="14490" y="8290"/>
                  </a:lnTo>
                  <a:lnTo>
                    <a:pt x="14343" y="8511"/>
                  </a:lnTo>
                  <a:lnTo>
                    <a:pt x="14269" y="8584"/>
                  </a:lnTo>
                  <a:lnTo>
                    <a:pt x="14196" y="8621"/>
                  </a:lnTo>
                  <a:lnTo>
                    <a:pt x="14123" y="8621"/>
                  </a:lnTo>
                  <a:lnTo>
                    <a:pt x="14049" y="8584"/>
                  </a:lnTo>
                  <a:lnTo>
                    <a:pt x="14013" y="8547"/>
                  </a:lnTo>
                  <a:lnTo>
                    <a:pt x="13976" y="8474"/>
                  </a:lnTo>
                  <a:lnTo>
                    <a:pt x="13903" y="8290"/>
                  </a:lnTo>
                  <a:lnTo>
                    <a:pt x="13939" y="8034"/>
                  </a:lnTo>
                  <a:lnTo>
                    <a:pt x="13976" y="7777"/>
                  </a:lnTo>
                  <a:lnTo>
                    <a:pt x="14086" y="7263"/>
                  </a:lnTo>
                  <a:lnTo>
                    <a:pt x="14306" y="7227"/>
                  </a:lnTo>
                  <a:close/>
                  <a:moveTo>
                    <a:pt x="14233" y="6750"/>
                  </a:moveTo>
                  <a:lnTo>
                    <a:pt x="14123" y="6786"/>
                  </a:lnTo>
                  <a:lnTo>
                    <a:pt x="13866" y="6786"/>
                  </a:lnTo>
                  <a:lnTo>
                    <a:pt x="13829" y="6823"/>
                  </a:lnTo>
                  <a:lnTo>
                    <a:pt x="13756" y="6933"/>
                  </a:lnTo>
                  <a:lnTo>
                    <a:pt x="13609" y="7373"/>
                  </a:lnTo>
                  <a:lnTo>
                    <a:pt x="13499" y="7850"/>
                  </a:lnTo>
                  <a:lnTo>
                    <a:pt x="13462" y="8107"/>
                  </a:lnTo>
                  <a:lnTo>
                    <a:pt x="13462" y="8327"/>
                  </a:lnTo>
                  <a:lnTo>
                    <a:pt x="13499" y="8584"/>
                  </a:lnTo>
                  <a:lnTo>
                    <a:pt x="13572" y="8804"/>
                  </a:lnTo>
                  <a:lnTo>
                    <a:pt x="13683" y="8914"/>
                  </a:lnTo>
                  <a:lnTo>
                    <a:pt x="13829" y="9024"/>
                  </a:lnTo>
                  <a:lnTo>
                    <a:pt x="13976" y="9097"/>
                  </a:lnTo>
                  <a:lnTo>
                    <a:pt x="14123" y="9134"/>
                  </a:lnTo>
                  <a:lnTo>
                    <a:pt x="14343" y="9097"/>
                  </a:lnTo>
                  <a:lnTo>
                    <a:pt x="14490" y="9024"/>
                  </a:lnTo>
                  <a:lnTo>
                    <a:pt x="14600" y="8877"/>
                  </a:lnTo>
                  <a:lnTo>
                    <a:pt x="14746" y="8731"/>
                  </a:lnTo>
                  <a:lnTo>
                    <a:pt x="14966" y="8400"/>
                  </a:lnTo>
                  <a:lnTo>
                    <a:pt x="15076" y="8180"/>
                  </a:lnTo>
                  <a:lnTo>
                    <a:pt x="15113" y="7997"/>
                  </a:lnTo>
                  <a:lnTo>
                    <a:pt x="15150" y="7814"/>
                  </a:lnTo>
                  <a:lnTo>
                    <a:pt x="15150" y="7593"/>
                  </a:lnTo>
                  <a:lnTo>
                    <a:pt x="15113" y="7410"/>
                  </a:lnTo>
                  <a:lnTo>
                    <a:pt x="15040" y="7190"/>
                  </a:lnTo>
                  <a:lnTo>
                    <a:pt x="15003" y="7080"/>
                  </a:lnTo>
                  <a:lnTo>
                    <a:pt x="14893" y="7007"/>
                  </a:lnTo>
                  <a:lnTo>
                    <a:pt x="14673" y="6823"/>
                  </a:lnTo>
                  <a:lnTo>
                    <a:pt x="14526" y="6786"/>
                  </a:lnTo>
                  <a:lnTo>
                    <a:pt x="14379" y="6750"/>
                  </a:lnTo>
                  <a:close/>
                  <a:moveTo>
                    <a:pt x="6273" y="7887"/>
                  </a:moveTo>
                  <a:lnTo>
                    <a:pt x="6199" y="7924"/>
                  </a:lnTo>
                  <a:lnTo>
                    <a:pt x="6126" y="7997"/>
                  </a:lnTo>
                  <a:lnTo>
                    <a:pt x="5979" y="8107"/>
                  </a:lnTo>
                  <a:lnTo>
                    <a:pt x="5869" y="8290"/>
                  </a:lnTo>
                  <a:lnTo>
                    <a:pt x="5796" y="8474"/>
                  </a:lnTo>
                  <a:lnTo>
                    <a:pt x="5796" y="8584"/>
                  </a:lnTo>
                  <a:lnTo>
                    <a:pt x="5833" y="8657"/>
                  </a:lnTo>
                  <a:lnTo>
                    <a:pt x="5906" y="8694"/>
                  </a:lnTo>
                  <a:lnTo>
                    <a:pt x="6236" y="8694"/>
                  </a:lnTo>
                  <a:lnTo>
                    <a:pt x="6420" y="8767"/>
                  </a:lnTo>
                  <a:lnTo>
                    <a:pt x="6199" y="9024"/>
                  </a:lnTo>
                  <a:lnTo>
                    <a:pt x="6199" y="9061"/>
                  </a:lnTo>
                  <a:lnTo>
                    <a:pt x="6199" y="9134"/>
                  </a:lnTo>
                  <a:lnTo>
                    <a:pt x="6236" y="9244"/>
                  </a:lnTo>
                  <a:lnTo>
                    <a:pt x="6346" y="9354"/>
                  </a:lnTo>
                  <a:lnTo>
                    <a:pt x="6456" y="9391"/>
                  </a:lnTo>
                  <a:lnTo>
                    <a:pt x="6713" y="9391"/>
                  </a:lnTo>
                  <a:lnTo>
                    <a:pt x="6786" y="9318"/>
                  </a:lnTo>
                  <a:lnTo>
                    <a:pt x="6860" y="9207"/>
                  </a:lnTo>
                  <a:lnTo>
                    <a:pt x="6823" y="9097"/>
                  </a:lnTo>
                  <a:lnTo>
                    <a:pt x="6750" y="9024"/>
                  </a:lnTo>
                  <a:lnTo>
                    <a:pt x="6860" y="8951"/>
                  </a:lnTo>
                  <a:lnTo>
                    <a:pt x="6933" y="8877"/>
                  </a:lnTo>
                  <a:lnTo>
                    <a:pt x="6933" y="8804"/>
                  </a:lnTo>
                  <a:lnTo>
                    <a:pt x="6933" y="8731"/>
                  </a:lnTo>
                  <a:lnTo>
                    <a:pt x="6896" y="8621"/>
                  </a:lnTo>
                  <a:lnTo>
                    <a:pt x="6750" y="8511"/>
                  </a:lnTo>
                  <a:lnTo>
                    <a:pt x="6603" y="8437"/>
                  </a:lnTo>
                  <a:lnTo>
                    <a:pt x="6456" y="8364"/>
                  </a:lnTo>
                  <a:lnTo>
                    <a:pt x="6273" y="8327"/>
                  </a:lnTo>
                  <a:lnTo>
                    <a:pt x="6346" y="8180"/>
                  </a:lnTo>
                  <a:lnTo>
                    <a:pt x="6420" y="8034"/>
                  </a:lnTo>
                  <a:lnTo>
                    <a:pt x="6420" y="7960"/>
                  </a:lnTo>
                  <a:lnTo>
                    <a:pt x="6383" y="7924"/>
                  </a:lnTo>
                  <a:lnTo>
                    <a:pt x="6346" y="7924"/>
                  </a:lnTo>
                  <a:lnTo>
                    <a:pt x="6273" y="7887"/>
                  </a:lnTo>
                  <a:close/>
                  <a:moveTo>
                    <a:pt x="7630" y="551"/>
                  </a:moveTo>
                  <a:lnTo>
                    <a:pt x="7777" y="587"/>
                  </a:lnTo>
                  <a:lnTo>
                    <a:pt x="7923" y="661"/>
                  </a:lnTo>
                  <a:lnTo>
                    <a:pt x="8437" y="1101"/>
                  </a:lnTo>
                  <a:lnTo>
                    <a:pt x="8657" y="1321"/>
                  </a:lnTo>
                  <a:lnTo>
                    <a:pt x="8877" y="1578"/>
                  </a:lnTo>
                  <a:lnTo>
                    <a:pt x="9061" y="1834"/>
                  </a:lnTo>
                  <a:lnTo>
                    <a:pt x="9207" y="2128"/>
                  </a:lnTo>
                  <a:lnTo>
                    <a:pt x="9281" y="2421"/>
                  </a:lnTo>
                  <a:lnTo>
                    <a:pt x="9317" y="2752"/>
                  </a:lnTo>
                  <a:lnTo>
                    <a:pt x="9281" y="3082"/>
                  </a:lnTo>
                  <a:lnTo>
                    <a:pt x="9244" y="3375"/>
                  </a:lnTo>
                  <a:lnTo>
                    <a:pt x="9024" y="3962"/>
                  </a:lnTo>
                  <a:lnTo>
                    <a:pt x="8804" y="4512"/>
                  </a:lnTo>
                  <a:lnTo>
                    <a:pt x="8584" y="5099"/>
                  </a:lnTo>
                  <a:lnTo>
                    <a:pt x="8547" y="5356"/>
                  </a:lnTo>
                  <a:lnTo>
                    <a:pt x="8510" y="5613"/>
                  </a:lnTo>
                  <a:lnTo>
                    <a:pt x="8510" y="5869"/>
                  </a:lnTo>
                  <a:lnTo>
                    <a:pt x="8547" y="6163"/>
                  </a:lnTo>
                  <a:lnTo>
                    <a:pt x="8584" y="6310"/>
                  </a:lnTo>
                  <a:lnTo>
                    <a:pt x="8657" y="6493"/>
                  </a:lnTo>
                  <a:lnTo>
                    <a:pt x="8804" y="6823"/>
                  </a:lnTo>
                  <a:lnTo>
                    <a:pt x="8987" y="7117"/>
                  </a:lnTo>
                  <a:lnTo>
                    <a:pt x="9134" y="7447"/>
                  </a:lnTo>
                  <a:lnTo>
                    <a:pt x="9207" y="7777"/>
                  </a:lnTo>
                  <a:lnTo>
                    <a:pt x="9244" y="8144"/>
                  </a:lnTo>
                  <a:lnTo>
                    <a:pt x="9207" y="8474"/>
                  </a:lnTo>
                  <a:lnTo>
                    <a:pt x="9097" y="8804"/>
                  </a:lnTo>
                  <a:lnTo>
                    <a:pt x="8951" y="9134"/>
                  </a:lnTo>
                  <a:lnTo>
                    <a:pt x="8767" y="9428"/>
                  </a:lnTo>
                  <a:lnTo>
                    <a:pt x="8510" y="9684"/>
                  </a:lnTo>
                  <a:lnTo>
                    <a:pt x="8254" y="9904"/>
                  </a:lnTo>
                  <a:lnTo>
                    <a:pt x="7960" y="10051"/>
                  </a:lnTo>
                  <a:lnTo>
                    <a:pt x="7667" y="10198"/>
                  </a:lnTo>
                  <a:lnTo>
                    <a:pt x="7373" y="10308"/>
                  </a:lnTo>
                  <a:lnTo>
                    <a:pt x="7043" y="10345"/>
                  </a:lnTo>
                  <a:lnTo>
                    <a:pt x="6676" y="10418"/>
                  </a:lnTo>
                  <a:lnTo>
                    <a:pt x="6493" y="10381"/>
                  </a:lnTo>
                  <a:lnTo>
                    <a:pt x="6309" y="10345"/>
                  </a:lnTo>
                  <a:lnTo>
                    <a:pt x="6163" y="10235"/>
                  </a:lnTo>
                  <a:lnTo>
                    <a:pt x="6016" y="10088"/>
                  </a:lnTo>
                  <a:lnTo>
                    <a:pt x="5906" y="9941"/>
                  </a:lnTo>
                  <a:lnTo>
                    <a:pt x="5759" y="9831"/>
                  </a:lnTo>
                  <a:lnTo>
                    <a:pt x="5649" y="9758"/>
                  </a:lnTo>
                  <a:lnTo>
                    <a:pt x="5502" y="9684"/>
                  </a:lnTo>
                  <a:lnTo>
                    <a:pt x="5209" y="9611"/>
                  </a:lnTo>
                  <a:lnTo>
                    <a:pt x="4916" y="9611"/>
                  </a:lnTo>
                  <a:lnTo>
                    <a:pt x="4622" y="9684"/>
                  </a:lnTo>
                  <a:lnTo>
                    <a:pt x="3999" y="9868"/>
                  </a:lnTo>
                  <a:lnTo>
                    <a:pt x="3705" y="9978"/>
                  </a:lnTo>
                  <a:lnTo>
                    <a:pt x="3412" y="10051"/>
                  </a:lnTo>
                  <a:lnTo>
                    <a:pt x="3118" y="10088"/>
                  </a:lnTo>
                  <a:lnTo>
                    <a:pt x="2825" y="10051"/>
                  </a:lnTo>
                  <a:lnTo>
                    <a:pt x="2495" y="10014"/>
                  </a:lnTo>
                  <a:lnTo>
                    <a:pt x="2201" y="9904"/>
                  </a:lnTo>
                  <a:lnTo>
                    <a:pt x="1944" y="9794"/>
                  </a:lnTo>
                  <a:lnTo>
                    <a:pt x="1651" y="9648"/>
                  </a:lnTo>
                  <a:lnTo>
                    <a:pt x="1394" y="9464"/>
                  </a:lnTo>
                  <a:lnTo>
                    <a:pt x="1174" y="9281"/>
                  </a:lnTo>
                  <a:lnTo>
                    <a:pt x="954" y="8987"/>
                  </a:lnTo>
                  <a:lnTo>
                    <a:pt x="771" y="8694"/>
                  </a:lnTo>
                  <a:lnTo>
                    <a:pt x="624" y="8364"/>
                  </a:lnTo>
                  <a:lnTo>
                    <a:pt x="550" y="8034"/>
                  </a:lnTo>
                  <a:lnTo>
                    <a:pt x="514" y="7667"/>
                  </a:lnTo>
                  <a:lnTo>
                    <a:pt x="514" y="7337"/>
                  </a:lnTo>
                  <a:lnTo>
                    <a:pt x="587" y="6970"/>
                  </a:lnTo>
                  <a:lnTo>
                    <a:pt x="661" y="6640"/>
                  </a:lnTo>
                  <a:lnTo>
                    <a:pt x="807" y="6310"/>
                  </a:lnTo>
                  <a:lnTo>
                    <a:pt x="991" y="6016"/>
                  </a:lnTo>
                  <a:lnTo>
                    <a:pt x="1211" y="5759"/>
                  </a:lnTo>
                  <a:lnTo>
                    <a:pt x="1468" y="5539"/>
                  </a:lnTo>
                  <a:lnTo>
                    <a:pt x="2018" y="5099"/>
                  </a:lnTo>
                  <a:lnTo>
                    <a:pt x="2568" y="4622"/>
                  </a:lnTo>
                  <a:lnTo>
                    <a:pt x="2788" y="4366"/>
                  </a:lnTo>
                  <a:lnTo>
                    <a:pt x="2971" y="4109"/>
                  </a:lnTo>
                  <a:lnTo>
                    <a:pt x="3082" y="3815"/>
                  </a:lnTo>
                  <a:lnTo>
                    <a:pt x="3192" y="3485"/>
                  </a:lnTo>
                  <a:lnTo>
                    <a:pt x="3265" y="3118"/>
                  </a:lnTo>
                  <a:lnTo>
                    <a:pt x="3302" y="2715"/>
                  </a:lnTo>
                  <a:lnTo>
                    <a:pt x="3375" y="2348"/>
                  </a:lnTo>
                  <a:lnTo>
                    <a:pt x="3448" y="2165"/>
                  </a:lnTo>
                  <a:lnTo>
                    <a:pt x="3558" y="1981"/>
                  </a:lnTo>
                  <a:lnTo>
                    <a:pt x="3705" y="1798"/>
                  </a:lnTo>
                  <a:lnTo>
                    <a:pt x="3852" y="1651"/>
                  </a:lnTo>
                  <a:lnTo>
                    <a:pt x="4072" y="1541"/>
                  </a:lnTo>
                  <a:lnTo>
                    <a:pt x="4292" y="1468"/>
                  </a:lnTo>
                  <a:lnTo>
                    <a:pt x="4512" y="1431"/>
                  </a:lnTo>
                  <a:lnTo>
                    <a:pt x="4769" y="1394"/>
                  </a:lnTo>
                  <a:lnTo>
                    <a:pt x="4989" y="1394"/>
                  </a:lnTo>
                  <a:lnTo>
                    <a:pt x="5209" y="1468"/>
                  </a:lnTo>
                  <a:lnTo>
                    <a:pt x="4952" y="1688"/>
                  </a:lnTo>
                  <a:lnTo>
                    <a:pt x="4916" y="1761"/>
                  </a:lnTo>
                  <a:lnTo>
                    <a:pt x="4879" y="1834"/>
                  </a:lnTo>
                  <a:lnTo>
                    <a:pt x="4916" y="1981"/>
                  </a:lnTo>
                  <a:lnTo>
                    <a:pt x="4989" y="2091"/>
                  </a:lnTo>
                  <a:lnTo>
                    <a:pt x="5062" y="2128"/>
                  </a:lnTo>
                  <a:lnTo>
                    <a:pt x="5136" y="2128"/>
                  </a:lnTo>
                  <a:lnTo>
                    <a:pt x="5319" y="2091"/>
                  </a:lnTo>
                  <a:lnTo>
                    <a:pt x="5429" y="2018"/>
                  </a:lnTo>
                  <a:lnTo>
                    <a:pt x="5539" y="1945"/>
                  </a:lnTo>
                  <a:lnTo>
                    <a:pt x="5613" y="1798"/>
                  </a:lnTo>
                  <a:lnTo>
                    <a:pt x="5759" y="1651"/>
                  </a:lnTo>
                  <a:lnTo>
                    <a:pt x="5833" y="1614"/>
                  </a:lnTo>
                  <a:lnTo>
                    <a:pt x="5869" y="1578"/>
                  </a:lnTo>
                  <a:lnTo>
                    <a:pt x="6420" y="1138"/>
                  </a:lnTo>
                  <a:lnTo>
                    <a:pt x="7006" y="771"/>
                  </a:lnTo>
                  <a:lnTo>
                    <a:pt x="7337" y="624"/>
                  </a:lnTo>
                  <a:lnTo>
                    <a:pt x="7483" y="551"/>
                  </a:lnTo>
                  <a:close/>
                  <a:moveTo>
                    <a:pt x="10821" y="9281"/>
                  </a:moveTo>
                  <a:lnTo>
                    <a:pt x="10968" y="9538"/>
                  </a:lnTo>
                  <a:lnTo>
                    <a:pt x="11115" y="9758"/>
                  </a:lnTo>
                  <a:lnTo>
                    <a:pt x="11335" y="9978"/>
                  </a:lnTo>
                  <a:lnTo>
                    <a:pt x="11592" y="10161"/>
                  </a:lnTo>
                  <a:lnTo>
                    <a:pt x="11408" y="10418"/>
                  </a:lnTo>
                  <a:lnTo>
                    <a:pt x="11188" y="10198"/>
                  </a:lnTo>
                  <a:lnTo>
                    <a:pt x="10968" y="9978"/>
                  </a:lnTo>
                  <a:lnTo>
                    <a:pt x="10711" y="9831"/>
                  </a:lnTo>
                  <a:lnTo>
                    <a:pt x="10455" y="9648"/>
                  </a:lnTo>
                  <a:lnTo>
                    <a:pt x="10601" y="9464"/>
                  </a:lnTo>
                  <a:lnTo>
                    <a:pt x="10821" y="9281"/>
                  </a:lnTo>
                  <a:close/>
                  <a:moveTo>
                    <a:pt x="13903" y="9941"/>
                  </a:moveTo>
                  <a:lnTo>
                    <a:pt x="13829" y="9978"/>
                  </a:lnTo>
                  <a:lnTo>
                    <a:pt x="13756" y="10014"/>
                  </a:lnTo>
                  <a:lnTo>
                    <a:pt x="13719" y="10014"/>
                  </a:lnTo>
                  <a:lnTo>
                    <a:pt x="13719" y="10051"/>
                  </a:lnTo>
                  <a:lnTo>
                    <a:pt x="13646" y="10161"/>
                  </a:lnTo>
                  <a:lnTo>
                    <a:pt x="13609" y="10271"/>
                  </a:lnTo>
                  <a:lnTo>
                    <a:pt x="13646" y="10418"/>
                  </a:lnTo>
                  <a:lnTo>
                    <a:pt x="13719" y="10565"/>
                  </a:lnTo>
                  <a:lnTo>
                    <a:pt x="13829" y="10638"/>
                  </a:lnTo>
                  <a:lnTo>
                    <a:pt x="13939" y="10675"/>
                  </a:lnTo>
                  <a:lnTo>
                    <a:pt x="14049" y="10638"/>
                  </a:lnTo>
                  <a:lnTo>
                    <a:pt x="14159" y="10601"/>
                  </a:lnTo>
                  <a:lnTo>
                    <a:pt x="14269" y="10491"/>
                  </a:lnTo>
                  <a:lnTo>
                    <a:pt x="14343" y="10418"/>
                  </a:lnTo>
                  <a:lnTo>
                    <a:pt x="14379" y="10308"/>
                  </a:lnTo>
                  <a:lnTo>
                    <a:pt x="14379" y="10271"/>
                  </a:lnTo>
                  <a:lnTo>
                    <a:pt x="14379" y="10198"/>
                  </a:lnTo>
                  <a:lnTo>
                    <a:pt x="14306" y="10124"/>
                  </a:lnTo>
                  <a:lnTo>
                    <a:pt x="14233" y="10051"/>
                  </a:lnTo>
                  <a:lnTo>
                    <a:pt x="14159" y="10014"/>
                  </a:lnTo>
                  <a:lnTo>
                    <a:pt x="14086" y="9978"/>
                  </a:lnTo>
                  <a:lnTo>
                    <a:pt x="13939" y="9941"/>
                  </a:lnTo>
                  <a:close/>
                  <a:moveTo>
                    <a:pt x="7593" y="0"/>
                  </a:moveTo>
                  <a:lnTo>
                    <a:pt x="7447" y="37"/>
                  </a:lnTo>
                  <a:lnTo>
                    <a:pt x="7190" y="110"/>
                  </a:lnTo>
                  <a:lnTo>
                    <a:pt x="6970" y="221"/>
                  </a:lnTo>
                  <a:lnTo>
                    <a:pt x="6566" y="441"/>
                  </a:lnTo>
                  <a:lnTo>
                    <a:pt x="6199" y="697"/>
                  </a:lnTo>
                  <a:lnTo>
                    <a:pt x="5502" y="1211"/>
                  </a:lnTo>
                  <a:lnTo>
                    <a:pt x="5209" y="1064"/>
                  </a:lnTo>
                  <a:lnTo>
                    <a:pt x="4916" y="991"/>
                  </a:lnTo>
                  <a:lnTo>
                    <a:pt x="4585" y="991"/>
                  </a:lnTo>
                  <a:lnTo>
                    <a:pt x="4255" y="1027"/>
                  </a:lnTo>
                  <a:lnTo>
                    <a:pt x="3999" y="1101"/>
                  </a:lnTo>
                  <a:lnTo>
                    <a:pt x="3778" y="1211"/>
                  </a:lnTo>
                  <a:lnTo>
                    <a:pt x="3595" y="1358"/>
                  </a:lnTo>
                  <a:lnTo>
                    <a:pt x="3412" y="1504"/>
                  </a:lnTo>
                  <a:lnTo>
                    <a:pt x="3228" y="1688"/>
                  </a:lnTo>
                  <a:lnTo>
                    <a:pt x="3118" y="1908"/>
                  </a:lnTo>
                  <a:lnTo>
                    <a:pt x="3008" y="2128"/>
                  </a:lnTo>
                  <a:lnTo>
                    <a:pt x="2935" y="2348"/>
                  </a:lnTo>
                  <a:lnTo>
                    <a:pt x="2861" y="2678"/>
                  </a:lnTo>
                  <a:lnTo>
                    <a:pt x="2788" y="3008"/>
                  </a:lnTo>
                  <a:lnTo>
                    <a:pt x="2751" y="3338"/>
                  </a:lnTo>
                  <a:lnTo>
                    <a:pt x="2641" y="3669"/>
                  </a:lnTo>
                  <a:lnTo>
                    <a:pt x="2605" y="3852"/>
                  </a:lnTo>
                  <a:lnTo>
                    <a:pt x="2495" y="3999"/>
                  </a:lnTo>
                  <a:lnTo>
                    <a:pt x="2275" y="4255"/>
                  </a:lnTo>
                  <a:lnTo>
                    <a:pt x="2018" y="4476"/>
                  </a:lnTo>
                  <a:lnTo>
                    <a:pt x="1761" y="4696"/>
                  </a:lnTo>
                  <a:lnTo>
                    <a:pt x="1284" y="5062"/>
                  </a:lnTo>
                  <a:lnTo>
                    <a:pt x="844" y="5466"/>
                  </a:lnTo>
                  <a:lnTo>
                    <a:pt x="661" y="5649"/>
                  </a:lnTo>
                  <a:lnTo>
                    <a:pt x="514" y="5906"/>
                  </a:lnTo>
                  <a:lnTo>
                    <a:pt x="367" y="6126"/>
                  </a:lnTo>
                  <a:lnTo>
                    <a:pt x="220" y="6420"/>
                  </a:lnTo>
                  <a:lnTo>
                    <a:pt x="110" y="6713"/>
                  </a:lnTo>
                  <a:lnTo>
                    <a:pt x="37" y="7007"/>
                  </a:lnTo>
                  <a:lnTo>
                    <a:pt x="0" y="7263"/>
                  </a:lnTo>
                  <a:lnTo>
                    <a:pt x="0" y="7557"/>
                  </a:lnTo>
                  <a:lnTo>
                    <a:pt x="37" y="7850"/>
                  </a:lnTo>
                  <a:lnTo>
                    <a:pt x="74" y="8144"/>
                  </a:lnTo>
                  <a:lnTo>
                    <a:pt x="147" y="8400"/>
                  </a:lnTo>
                  <a:lnTo>
                    <a:pt x="220" y="8657"/>
                  </a:lnTo>
                  <a:lnTo>
                    <a:pt x="367" y="8914"/>
                  </a:lnTo>
                  <a:lnTo>
                    <a:pt x="514" y="9171"/>
                  </a:lnTo>
                  <a:lnTo>
                    <a:pt x="661" y="9391"/>
                  </a:lnTo>
                  <a:lnTo>
                    <a:pt x="844" y="9611"/>
                  </a:lnTo>
                  <a:lnTo>
                    <a:pt x="1064" y="9831"/>
                  </a:lnTo>
                  <a:lnTo>
                    <a:pt x="1284" y="10014"/>
                  </a:lnTo>
                  <a:lnTo>
                    <a:pt x="1541" y="10161"/>
                  </a:lnTo>
                  <a:lnTo>
                    <a:pt x="1798" y="10308"/>
                  </a:lnTo>
                  <a:lnTo>
                    <a:pt x="2054" y="10381"/>
                  </a:lnTo>
                  <a:lnTo>
                    <a:pt x="2348" y="10491"/>
                  </a:lnTo>
                  <a:lnTo>
                    <a:pt x="2641" y="10528"/>
                  </a:lnTo>
                  <a:lnTo>
                    <a:pt x="2898" y="10565"/>
                  </a:lnTo>
                  <a:lnTo>
                    <a:pt x="3192" y="10565"/>
                  </a:lnTo>
                  <a:lnTo>
                    <a:pt x="3485" y="10528"/>
                  </a:lnTo>
                  <a:lnTo>
                    <a:pt x="3742" y="10491"/>
                  </a:lnTo>
                  <a:lnTo>
                    <a:pt x="4035" y="10418"/>
                  </a:lnTo>
                  <a:lnTo>
                    <a:pt x="4365" y="10271"/>
                  </a:lnTo>
                  <a:lnTo>
                    <a:pt x="4696" y="10161"/>
                  </a:lnTo>
                  <a:lnTo>
                    <a:pt x="4879" y="10124"/>
                  </a:lnTo>
                  <a:lnTo>
                    <a:pt x="5209" y="10124"/>
                  </a:lnTo>
                  <a:lnTo>
                    <a:pt x="5392" y="10161"/>
                  </a:lnTo>
                  <a:lnTo>
                    <a:pt x="5502" y="10271"/>
                  </a:lnTo>
                  <a:lnTo>
                    <a:pt x="5613" y="10381"/>
                  </a:lnTo>
                  <a:lnTo>
                    <a:pt x="5833" y="10601"/>
                  </a:lnTo>
                  <a:lnTo>
                    <a:pt x="5979" y="10711"/>
                  </a:lnTo>
                  <a:lnTo>
                    <a:pt x="6089" y="10785"/>
                  </a:lnTo>
                  <a:lnTo>
                    <a:pt x="6273" y="10858"/>
                  </a:lnTo>
                  <a:lnTo>
                    <a:pt x="6420" y="10895"/>
                  </a:lnTo>
                  <a:lnTo>
                    <a:pt x="6933" y="10895"/>
                  </a:lnTo>
                  <a:lnTo>
                    <a:pt x="7227" y="10858"/>
                  </a:lnTo>
                  <a:lnTo>
                    <a:pt x="7483" y="10821"/>
                  </a:lnTo>
                  <a:lnTo>
                    <a:pt x="7740" y="10748"/>
                  </a:lnTo>
                  <a:lnTo>
                    <a:pt x="7997" y="10638"/>
                  </a:lnTo>
                  <a:lnTo>
                    <a:pt x="8217" y="10528"/>
                  </a:lnTo>
                  <a:lnTo>
                    <a:pt x="8437" y="10381"/>
                  </a:lnTo>
                  <a:lnTo>
                    <a:pt x="8657" y="10198"/>
                  </a:lnTo>
                  <a:lnTo>
                    <a:pt x="8877" y="10014"/>
                  </a:lnTo>
                  <a:lnTo>
                    <a:pt x="9061" y="9831"/>
                  </a:lnTo>
                  <a:lnTo>
                    <a:pt x="9207" y="9611"/>
                  </a:lnTo>
                  <a:lnTo>
                    <a:pt x="9354" y="9391"/>
                  </a:lnTo>
                  <a:lnTo>
                    <a:pt x="9501" y="9171"/>
                  </a:lnTo>
                  <a:lnTo>
                    <a:pt x="9574" y="8914"/>
                  </a:lnTo>
                  <a:lnTo>
                    <a:pt x="9684" y="8694"/>
                  </a:lnTo>
                  <a:lnTo>
                    <a:pt x="9721" y="8400"/>
                  </a:lnTo>
                  <a:lnTo>
                    <a:pt x="9721" y="8144"/>
                  </a:lnTo>
                  <a:lnTo>
                    <a:pt x="9721" y="7887"/>
                  </a:lnTo>
                  <a:lnTo>
                    <a:pt x="9684" y="7630"/>
                  </a:lnTo>
                  <a:lnTo>
                    <a:pt x="9611" y="7373"/>
                  </a:lnTo>
                  <a:lnTo>
                    <a:pt x="9537" y="7117"/>
                  </a:lnTo>
                  <a:lnTo>
                    <a:pt x="9281" y="6640"/>
                  </a:lnTo>
                  <a:lnTo>
                    <a:pt x="9171" y="6383"/>
                  </a:lnTo>
                  <a:lnTo>
                    <a:pt x="9061" y="6090"/>
                  </a:lnTo>
                  <a:lnTo>
                    <a:pt x="9061" y="5833"/>
                  </a:lnTo>
                  <a:lnTo>
                    <a:pt x="9061" y="5576"/>
                  </a:lnTo>
                  <a:lnTo>
                    <a:pt x="9097" y="5319"/>
                  </a:lnTo>
                  <a:lnTo>
                    <a:pt x="9134" y="5062"/>
                  </a:lnTo>
                  <a:lnTo>
                    <a:pt x="9317" y="4512"/>
                  </a:lnTo>
                  <a:lnTo>
                    <a:pt x="9501" y="4035"/>
                  </a:lnTo>
                  <a:lnTo>
                    <a:pt x="9684" y="3559"/>
                  </a:lnTo>
                  <a:lnTo>
                    <a:pt x="9794" y="3082"/>
                  </a:lnTo>
                  <a:lnTo>
                    <a:pt x="9831" y="2825"/>
                  </a:lnTo>
                  <a:lnTo>
                    <a:pt x="9831" y="2568"/>
                  </a:lnTo>
                  <a:lnTo>
                    <a:pt x="9794" y="2311"/>
                  </a:lnTo>
                  <a:lnTo>
                    <a:pt x="9721" y="2055"/>
                  </a:lnTo>
                  <a:lnTo>
                    <a:pt x="9611" y="1834"/>
                  </a:lnTo>
                  <a:lnTo>
                    <a:pt x="9501" y="1578"/>
                  </a:lnTo>
                  <a:lnTo>
                    <a:pt x="9354" y="1358"/>
                  </a:lnTo>
                  <a:lnTo>
                    <a:pt x="9207" y="1174"/>
                  </a:lnTo>
                  <a:lnTo>
                    <a:pt x="8841" y="771"/>
                  </a:lnTo>
                  <a:lnTo>
                    <a:pt x="8400" y="404"/>
                  </a:lnTo>
                  <a:lnTo>
                    <a:pt x="7960" y="110"/>
                  </a:lnTo>
                  <a:lnTo>
                    <a:pt x="7850" y="37"/>
                  </a:lnTo>
                  <a:lnTo>
                    <a:pt x="7703" y="0"/>
                  </a:lnTo>
                  <a:close/>
                  <a:moveTo>
                    <a:pt x="12912" y="10675"/>
                  </a:moveTo>
                  <a:lnTo>
                    <a:pt x="12839" y="10711"/>
                  </a:lnTo>
                  <a:lnTo>
                    <a:pt x="12765" y="10785"/>
                  </a:lnTo>
                  <a:lnTo>
                    <a:pt x="12729" y="10858"/>
                  </a:lnTo>
                  <a:lnTo>
                    <a:pt x="12729" y="11005"/>
                  </a:lnTo>
                  <a:lnTo>
                    <a:pt x="12765" y="11115"/>
                  </a:lnTo>
                  <a:lnTo>
                    <a:pt x="12876" y="11225"/>
                  </a:lnTo>
                  <a:lnTo>
                    <a:pt x="13022" y="11262"/>
                  </a:lnTo>
                  <a:lnTo>
                    <a:pt x="13132" y="11225"/>
                  </a:lnTo>
                  <a:lnTo>
                    <a:pt x="13242" y="11115"/>
                  </a:lnTo>
                  <a:lnTo>
                    <a:pt x="13279" y="11005"/>
                  </a:lnTo>
                  <a:lnTo>
                    <a:pt x="13279" y="10858"/>
                  </a:lnTo>
                  <a:lnTo>
                    <a:pt x="13242" y="10785"/>
                  </a:lnTo>
                  <a:lnTo>
                    <a:pt x="13169" y="10711"/>
                  </a:lnTo>
                  <a:lnTo>
                    <a:pt x="13096" y="10675"/>
                  </a:lnTo>
                  <a:close/>
                  <a:moveTo>
                    <a:pt x="13572" y="11262"/>
                  </a:moveTo>
                  <a:lnTo>
                    <a:pt x="13499" y="11298"/>
                  </a:lnTo>
                  <a:lnTo>
                    <a:pt x="13462" y="11372"/>
                  </a:lnTo>
                  <a:lnTo>
                    <a:pt x="13389" y="11408"/>
                  </a:lnTo>
                  <a:lnTo>
                    <a:pt x="13316" y="11445"/>
                  </a:lnTo>
                  <a:lnTo>
                    <a:pt x="13242" y="11555"/>
                  </a:lnTo>
                  <a:lnTo>
                    <a:pt x="13242" y="11702"/>
                  </a:lnTo>
                  <a:lnTo>
                    <a:pt x="13242" y="11775"/>
                  </a:lnTo>
                  <a:lnTo>
                    <a:pt x="13279" y="11849"/>
                  </a:lnTo>
                  <a:lnTo>
                    <a:pt x="13352" y="11959"/>
                  </a:lnTo>
                  <a:lnTo>
                    <a:pt x="13609" y="11959"/>
                  </a:lnTo>
                  <a:lnTo>
                    <a:pt x="13719" y="11922"/>
                  </a:lnTo>
                  <a:lnTo>
                    <a:pt x="13829" y="11849"/>
                  </a:lnTo>
                  <a:lnTo>
                    <a:pt x="13866" y="11738"/>
                  </a:lnTo>
                  <a:lnTo>
                    <a:pt x="13939" y="11628"/>
                  </a:lnTo>
                  <a:lnTo>
                    <a:pt x="13939" y="11555"/>
                  </a:lnTo>
                  <a:lnTo>
                    <a:pt x="13939" y="11518"/>
                  </a:lnTo>
                  <a:lnTo>
                    <a:pt x="13903" y="11445"/>
                  </a:lnTo>
                  <a:lnTo>
                    <a:pt x="13866" y="11372"/>
                  </a:lnTo>
                  <a:lnTo>
                    <a:pt x="13829" y="11298"/>
                  </a:lnTo>
                  <a:lnTo>
                    <a:pt x="13719" y="11262"/>
                  </a:lnTo>
                  <a:close/>
                  <a:moveTo>
                    <a:pt x="12215" y="11555"/>
                  </a:moveTo>
                  <a:lnTo>
                    <a:pt x="12142" y="11592"/>
                  </a:lnTo>
                  <a:lnTo>
                    <a:pt x="12069" y="11702"/>
                  </a:lnTo>
                  <a:lnTo>
                    <a:pt x="12032" y="11812"/>
                  </a:lnTo>
                  <a:lnTo>
                    <a:pt x="12032" y="11959"/>
                  </a:lnTo>
                  <a:lnTo>
                    <a:pt x="12032" y="12069"/>
                  </a:lnTo>
                  <a:lnTo>
                    <a:pt x="12105" y="12362"/>
                  </a:lnTo>
                  <a:lnTo>
                    <a:pt x="12252" y="12582"/>
                  </a:lnTo>
                  <a:lnTo>
                    <a:pt x="12325" y="12619"/>
                  </a:lnTo>
                  <a:lnTo>
                    <a:pt x="12399" y="12656"/>
                  </a:lnTo>
                  <a:lnTo>
                    <a:pt x="12509" y="12656"/>
                  </a:lnTo>
                  <a:lnTo>
                    <a:pt x="12582" y="12582"/>
                  </a:lnTo>
                  <a:lnTo>
                    <a:pt x="12619" y="12545"/>
                  </a:lnTo>
                  <a:lnTo>
                    <a:pt x="12692" y="12545"/>
                  </a:lnTo>
                  <a:lnTo>
                    <a:pt x="12802" y="12619"/>
                  </a:lnTo>
                  <a:lnTo>
                    <a:pt x="12876" y="12619"/>
                  </a:lnTo>
                  <a:lnTo>
                    <a:pt x="12949" y="12582"/>
                  </a:lnTo>
                  <a:lnTo>
                    <a:pt x="12986" y="12545"/>
                  </a:lnTo>
                  <a:lnTo>
                    <a:pt x="13022" y="12435"/>
                  </a:lnTo>
                  <a:lnTo>
                    <a:pt x="12986" y="12325"/>
                  </a:lnTo>
                  <a:lnTo>
                    <a:pt x="12912" y="12215"/>
                  </a:lnTo>
                  <a:lnTo>
                    <a:pt x="12802" y="12179"/>
                  </a:lnTo>
                  <a:lnTo>
                    <a:pt x="12655" y="12142"/>
                  </a:lnTo>
                  <a:lnTo>
                    <a:pt x="12545" y="12142"/>
                  </a:lnTo>
                  <a:lnTo>
                    <a:pt x="12472" y="12179"/>
                  </a:lnTo>
                  <a:lnTo>
                    <a:pt x="12399" y="12032"/>
                  </a:lnTo>
                  <a:lnTo>
                    <a:pt x="12399" y="11849"/>
                  </a:lnTo>
                  <a:lnTo>
                    <a:pt x="12399" y="11665"/>
                  </a:lnTo>
                  <a:lnTo>
                    <a:pt x="12362" y="11592"/>
                  </a:lnTo>
                  <a:lnTo>
                    <a:pt x="12289" y="11555"/>
                  </a:lnTo>
                  <a:close/>
                  <a:moveTo>
                    <a:pt x="14049" y="5466"/>
                  </a:moveTo>
                  <a:lnTo>
                    <a:pt x="14196" y="5503"/>
                  </a:lnTo>
                  <a:lnTo>
                    <a:pt x="14490" y="5649"/>
                  </a:lnTo>
                  <a:lnTo>
                    <a:pt x="14673" y="5723"/>
                  </a:lnTo>
                  <a:lnTo>
                    <a:pt x="14930" y="5906"/>
                  </a:lnTo>
                  <a:lnTo>
                    <a:pt x="15150" y="6090"/>
                  </a:lnTo>
                  <a:lnTo>
                    <a:pt x="15370" y="6310"/>
                  </a:lnTo>
                  <a:lnTo>
                    <a:pt x="15590" y="6566"/>
                  </a:lnTo>
                  <a:lnTo>
                    <a:pt x="15773" y="6860"/>
                  </a:lnTo>
                  <a:lnTo>
                    <a:pt x="15883" y="7190"/>
                  </a:lnTo>
                  <a:lnTo>
                    <a:pt x="15993" y="7520"/>
                  </a:lnTo>
                  <a:lnTo>
                    <a:pt x="16067" y="7850"/>
                  </a:lnTo>
                  <a:lnTo>
                    <a:pt x="16104" y="8217"/>
                  </a:lnTo>
                  <a:lnTo>
                    <a:pt x="16104" y="8547"/>
                  </a:lnTo>
                  <a:lnTo>
                    <a:pt x="16067" y="9244"/>
                  </a:lnTo>
                  <a:lnTo>
                    <a:pt x="15957" y="9941"/>
                  </a:lnTo>
                  <a:lnTo>
                    <a:pt x="15773" y="10601"/>
                  </a:lnTo>
                  <a:lnTo>
                    <a:pt x="15517" y="11225"/>
                  </a:lnTo>
                  <a:lnTo>
                    <a:pt x="15370" y="11555"/>
                  </a:lnTo>
                  <a:lnTo>
                    <a:pt x="15186" y="11849"/>
                  </a:lnTo>
                  <a:lnTo>
                    <a:pt x="15003" y="12105"/>
                  </a:lnTo>
                  <a:lnTo>
                    <a:pt x="14783" y="12362"/>
                  </a:lnTo>
                  <a:lnTo>
                    <a:pt x="14526" y="12619"/>
                  </a:lnTo>
                  <a:lnTo>
                    <a:pt x="14269" y="12839"/>
                  </a:lnTo>
                  <a:lnTo>
                    <a:pt x="14013" y="13022"/>
                  </a:lnTo>
                  <a:lnTo>
                    <a:pt x="13719" y="13169"/>
                  </a:lnTo>
                  <a:lnTo>
                    <a:pt x="13389" y="13316"/>
                  </a:lnTo>
                  <a:lnTo>
                    <a:pt x="13059" y="13463"/>
                  </a:lnTo>
                  <a:lnTo>
                    <a:pt x="12802" y="13499"/>
                  </a:lnTo>
                  <a:lnTo>
                    <a:pt x="12509" y="13536"/>
                  </a:lnTo>
                  <a:lnTo>
                    <a:pt x="12325" y="13499"/>
                  </a:lnTo>
                  <a:lnTo>
                    <a:pt x="12179" y="13426"/>
                  </a:lnTo>
                  <a:lnTo>
                    <a:pt x="12032" y="13279"/>
                  </a:lnTo>
                  <a:lnTo>
                    <a:pt x="11922" y="13169"/>
                  </a:lnTo>
                  <a:lnTo>
                    <a:pt x="11482" y="12692"/>
                  </a:lnTo>
                  <a:lnTo>
                    <a:pt x="11298" y="12435"/>
                  </a:lnTo>
                  <a:lnTo>
                    <a:pt x="11225" y="12289"/>
                  </a:lnTo>
                  <a:lnTo>
                    <a:pt x="11188" y="12105"/>
                  </a:lnTo>
                  <a:lnTo>
                    <a:pt x="11188" y="11922"/>
                  </a:lnTo>
                  <a:lnTo>
                    <a:pt x="11262" y="11738"/>
                  </a:lnTo>
                  <a:lnTo>
                    <a:pt x="11445" y="11408"/>
                  </a:lnTo>
                  <a:lnTo>
                    <a:pt x="11812" y="10785"/>
                  </a:lnTo>
                  <a:lnTo>
                    <a:pt x="12142" y="10161"/>
                  </a:lnTo>
                  <a:lnTo>
                    <a:pt x="12472" y="9501"/>
                  </a:lnTo>
                  <a:lnTo>
                    <a:pt x="12765" y="8877"/>
                  </a:lnTo>
                  <a:lnTo>
                    <a:pt x="12876" y="8547"/>
                  </a:lnTo>
                  <a:lnTo>
                    <a:pt x="12949" y="8217"/>
                  </a:lnTo>
                  <a:lnTo>
                    <a:pt x="12986" y="7887"/>
                  </a:lnTo>
                  <a:lnTo>
                    <a:pt x="12949" y="7593"/>
                  </a:lnTo>
                  <a:lnTo>
                    <a:pt x="12876" y="7263"/>
                  </a:lnTo>
                  <a:lnTo>
                    <a:pt x="12765" y="6970"/>
                  </a:lnTo>
                  <a:lnTo>
                    <a:pt x="12729" y="6750"/>
                  </a:lnTo>
                  <a:lnTo>
                    <a:pt x="12692" y="6566"/>
                  </a:lnTo>
                  <a:lnTo>
                    <a:pt x="12729" y="6346"/>
                  </a:lnTo>
                  <a:lnTo>
                    <a:pt x="12802" y="6200"/>
                  </a:lnTo>
                  <a:lnTo>
                    <a:pt x="12876" y="6016"/>
                  </a:lnTo>
                  <a:lnTo>
                    <a:pt x="12986" y="5869"/>
                  </a:lnTo>
                  <a:lnTo>
                    <a:pt x="13132" y="5723"/>
                  </a:lnTo>
                  <a:lnTo>
                    <a:pt x="13279" y="5613"/>
                  </a:lnTo>
                  <a:lnTo>
                    <a:pt x="13316" y="5686"/>
                  </a:lnTo>
                  <a:lnTo>
                    <a:pt x="13389" y="5723"/>
                  </a:lnTo>
                  <a:lnTo>
                    <a:pt x="13536" y="5759"/>
                  </a:lnTo>
                  <a:lnTo>
                    <a:pt x="13646" y="5686"/>
                  </a:lnTo>
                  <a:lnTo>
                    <a:pt x="13719" y="5649"/>
                  </a:lnTo>
                  <a:lnTo>
                    <a:pt x="13756" y="5576"/>
                  </a:lnTo>
                  <a:lnTo>
                    <a:pt x="13829" y="5503"/>
                  </a:lnTo>
                  <a:lnTo>
                    <a:pt x="13939" y="5466"/>
                  </a:lnTo>
                  <a:close/>
                  <a:moveTo>
                    <a:pt x="13646" y="3852"/>
                  </a:moveTo>
                  <a:lnTo>
                    <a:pt x="13609" y="3925"/>
                  </a:lnTo>
                  <a:lnTo>
                    <a:pt x="13499" y="4182"/>
                  </a:lnTo>
                  <a:lnTo>
                    <a:pt x="13462" y="4476"/>
                  </a:lnTo>
                  <a:lnTo>
                    <a:pt x="13462" y="4732"/>
                  </a:lnTo>
                  <a:lnTo>
                    <a:pt x="13499" y="5026"/>
                  </a:lnTo>
                  <a:lnTo>
                    <a:pt x="13316" y="5099"/>
                  </a:lnTo>
                  <a:lnTo>
                    <a:pt x="13132" y="5173"/>
                  </a:lnTo>
                  <a:lnTo>
                    <a:pt x="13022" y="4769"/>
                  </a:lnTo>
                  <a:lnTo>
                    <a:pt x="12839" y="4439"/>
                  </a:lnTo>
                  <a:lnTo>
                    <a:pt x="12802" y="4402"/>
                  </a:lnTo>
                  <a:lnTo>
                    <a:pt x="12729" y="4402"/>
                  </a:lnTo>
                  <a:lnTo>
                    <a:pt x="12692" y="4439"/>
                  </a:lnTo>
                  <a:lnTo>
                    <a:pt x="12692" y="4476"/>
                  </a:lnTo>
                  <a:lnTo>
                    <a:pt x="12655" y="4732"/>
                  </a:lnTo>
                  <a:lnTo>
                    <a:pt x="12692" y="4952"/>
                  </a:lnTo>
                  <a:lnTo>
                    <a:pt x="12802" y="5429"/>
                  </a:lnTo>
                  <a:lnTo>
                    <a:pt x="12582" y="5649"/>
                  </a:lnTo>
                  <a:lnTo>
                    <a:pt x="12399" y="5466"/>
                  </a:lnTo>
                  <a:lnTo>
                    <a:pt x="12142" y="5173"/>
                  </a:lnTo>
                  <a:lnTo>
                    <a:pt x="12105" y="5136"/>
                  </a:lnTo>
                  <a:lnTo>
                    <a:pt x="12032" y="5173"/>
                  </a:lnTo>
                  <a:lnTo>
                    <a:pt x="11995" y="5209"/>
                  </a:lnTo>
                  <a:lnTo>
                    <a:pt x="11995" y="5283"/>
                  </a:lnTo>
                  <a:lnTo>
                    <a:pt x="12032" y="5466"/>
                  </a:lnTo>
                  <a:lnTo>
                    <a:pt x="12142" y="5649"/>
                  </a:lnTo>
                  <a:lnTo>
                    <a:pt x="12252" y="5796"/>
                  </a:lnTo>
                  <a:lnTo>
                    <a:pt x="12435" y="5906"/>
                  </a:lnTo>
                  <a:lnTo>
                    <a:pt x="12399" y="6016"/>
                  </a:lnTo>
                  <a:lnTo>
                    <a:pt x="12362" y="6053"/>
                  </a:lnTo>
                  <a:lnTo>
                    <a:pt x="12142" y="6016"/>
                  </a:lnTo>
                  <a:lnTo>
                    <a:pt x="11738" y="5833"/>
                  </a:lnTo>
                  <a:lnTo>
                    <a:pt x="11665" y="5686"/>
                  </a:lnTo>
                  <a:lnTo>
                    <a:pt x="11628" y="5649"/>
                  </a:lnTo>
                  <a:lnTo>
                    <a:pt x="11592" y="5686"/>
                  </a:lnTo>
                  <a:lnTo>
                    <a:pt x="11555" y="5833"/>
                  </a:lnTo>
                  <a:lnTo>
                    <a:pt x="11518" y="5906"/>
                  </a:lnTo>
                  <a:lnTo>
                    <a:pt x="11518" y="5979"/>
                  </a:lnTo>
                  <a:lnTo>
                    <a:pt x="11555" y="6053"/>
                  </a:lnTo>
                  <a:lnTo>
                    <a:pt x="11628" y="6126"/>
                  </a:lnTo>
                  <a:lnTo>
                    <a:pt x="11775" y="6236"/>
                  </a:lnTo>
                  <a:lnTo>
                    <a:pt x="11995" y="6346"/>
                  </a:lnTo>
                  <a:lnTo>
                    <a:pt x="12289" y="6456"/>
                  </a:lnTo>
                  <a:lnTo>
                    <a:pt x="12252" y="6676"/>
                  </a:lnTo>
                  <a:lnTo>
                    <a:pt x="12289" y="6897"/>
                  </a:lnTo>
                  <a:lnTo>
                    <a:pt x="11555" y="6897"/>
                  </a:lnTo>
                  <a:lnTo>
                    <a:pt x="11445" y="6933"/>
                  </a:lnTo>
                  <a:lnTo>
                    <a:pt x="11408" y="7007"/>
                  </a:lnTo>
                  <a:lnTo>
                    <a:pt x="11408" y="7153"/>
                  </a:lnTo>
                  <a:lnTo>
                    <a:pt x="11408" y="7337"/>
                  </a:lnTo>
                  <a:lnTo>
                    <a:pt x="11482" y="7483"/>
                  </a:lnTo>
                  <a:lnTo>
                    <a:pt x="11555" y="7593"/>
                  </a:lnTo>
                  <a:lnTo>
                    <a:pt x="11592" y="7630"/>
                  </a:lnTo>
                  <a:lnTo>
                    <a:pt x="11922" y="7960"/>
                  </a:lnTo>
                  <a:lnTo>
                    <a:pt x="12142" y="8107"/>
                  </a:lnTo>
                  <a:lnTo>
                    <a:pt x="12252" y="8180"/>
                  </a:lnTo>
                  <a:lnTo>
                    <a:pt x="12362" y="8217"/>
                  </a:lnTo>
                  <a:lnTo>
                    <a:pt x="12472" y="8217"/>
                  </a:lnTo>
                  <a:lnTo>
                    <a:pt x="12362" y="8547"/>
                  </a:lnTo>
                  <a:lnTo>
                    <a:pt x="12252" y="8804"/>
                  </a:lnTo>
                  <a:lnTo>
                    <a:pt x="12215" y="8841"/>
                  </a:lnTo>
                  <a:lnTo>
                    <a:pt x="12179" y="8877"/>
                  </a:lnTo>
                  <a:lnTo>
                    <a:pt x="11812" y="8731"/>
                  </a:lnTo>
                  <a:lnTo>
                    <a:pt x="11555" y="8584"/>
                  </a:lnTo>
                  <a:lnTo>
                    <a:pt x="11335" y="8364"/>
                  </a:lnTo>
                  <a:lnTo>
                    <a:pt x="11225" y="8364"/>
                  </a:lnTo>
                  <a:lnTo>
                    <a:pt x="11188" y="8437"/>
                  </a:lnTo>
                  <a:lnTo>
                    <a:pt x="11188" y="8511"/>
                  </a:lnTo>
                  <a:lnTo>
                    <a:pt x="11335" y="8731"/>
                  </a:lnTo>
                  <a:lnTo>
                    <a:pt x="11555" y="8951"/>
                  </a:lnTo>
                  <a:lnTo>
                    <a:pt x="11812" y="9134"/>
                  </a:lnTo>
                  <a:lnTo>
                    <a:pt x="12069" y="9244"/>
                  </a:lnTo>
                  <a:lnTo>
                    <a:pt x="11848" y="9648"/>
                  </a:lnTo>
                  <a:lnTo>
                    <a:pt x="11738" y="9648"/>
                  </a:lnTo>
                  <a:lnTo>
                    <a:pt x="11665" y="9721"/>
                  </a:lnTo>
                  <a:lnTo>
                    <a:pt x="11262" y="9428"/>
                  </a:lnTo>
                  <a:lnTo>
                    <a:pt x="10895" y="9134"/>
                  </a:lnTo>
                  <a:lnTo>
                    <a:pt x="10858" y="9097"/>
                  </a:lnTo>
                  <a:lnTo>
                    <a:pt x="10821" y="9134"/>
                  </a:lnTo>
                  <a:lnTo>
                    <a:pt x="10601" y="9391"/>
                  </a:lnTo>
                  <a:lnTo>
                    <a:pt x="10381" y="9648"/>
                  </a:lnTo>
                  <a:lnTo>
                    <a:pt x="10308" y="9648"/>
                  </a:lnTo>
                  <a:lnTo>
                    <a:pt x="10234" y="9684"/>
                  </a:lnTo>
                  <a:lnTo>
                    <a:pt x="10198" y="9758"/>
                  </a:lnTo>
                  <a:lnTo>
                    <a:pt x="10234" y="9831"/>
                  </a:lnTo>
                  <a:lnTo>
                    <a:pt x="10748" y="10308"/>
                  </a:lnTo>
                  <a:lnTo>
                    <a:pt x="11188" y="10821"/>
                  </a:lnTo>
                  <a:lnTo>
                    <a:pt x="10968" y="11262"/>
                  </a:lnTo>
                  <a:lnTo>
                    <a:pt x="10785" y="11152"/>
                  </a:lnTo>
                  <a:lnTo>
                    <a:pt x="10601" y="11078"/>
                  </a:lnTo>
                  <a:lnTo>
                    <a:pt x="10381" y="11042"/>
                  </a:lnTo>
                  <a:lnTo>
                    <a:pt x="10308" y="11005"/>
                  </a:lnTo>
                  <a:lnTo>
                    <a:pt x="10198" y="10968"/>
                  </a:lnTo>
                  <a:lnTo>
                    <a:pt x="10161" y="10931"/>
                  </a:lnTo>
                  <a:lnTo>
                    <a:pt x="10088" y="10931"/>
                  </a:lnTo>
                  <a:lnTo>
                    <a:pt x="9978" y="10968"/>
                  </a:lnTo>
                  <a:lnTo>
                    <a:pt x="9941" y="11078"/>
                  </a:lnTo>
                  <a:lnTo>
                    <a:pt x="9941" y="11152"/>
                  </a:lnTo>
                  <a:lnTo>
                    <a:pt x="9978" y="11188"/>
                  </a:lnTo>
                  <a:lnTo>
                    <a:pt x="10124" y="11335"/>
                  </a:lnTo>
                  <a:lnTo>
                    <a:pt x="10308" y="11445"/>
                  </a:lnTo>
                  <a:lnTo>
                    <a:pt x="10565" y="11555"/>
                  </a:lnTo>
                  <a:lnTo>
                    <a:pt x="10675" y="11592"/>
                  </a:lnTo>
                  <a:lnTo>
                    <a:pt x="10785" y="11592"/>
                  </a:lnTo>
                  <a:lnTo>
                    <a:pt x="10748" y="11775"/>
                  </a:lnTo>
                  <a:lnTo>
                    <a:pt x="10711" y="11959"/>
                  </a:lnTo>
                  <a:lnTo>
                    <a:pt x="10675" y="12179"/>
                  </a:lnTo>
                  <a:lnTo>
                    <a:pt x="10711" y="12362"/>
                  </a:lnTo>
                  <a:lnTo>
                    <a:pt x="10785" y="12582"/>
                  </a:lnTo>
                  <a:lnTo>
                    <a:pt x="10638" y="12692"/>
                  </a:lnTo>
                  <a:lnTo>
                    <a:pt x="10455" y="12876"/>
                  </a:lnTo>
                  <a:lnTo>
                    <a:pt x="10381" y="12949"/>
                  </a:lnTo>
                  <a:lnTo>
                    <a:pt x="10308" y="12949"/>
                  </a:lnTo>
                  <a:lnTo>
                    <a:pt x="10271" y="12986"/>
                  </a:lnTo>
                  <a:lnTo>
                    <a:pt x="10234" y="13059"/>
                  </a:lnTo>
                  <a:lnTo>
                    <a:pt x="10234" y="13169"/>
                  </a:lnTo>
                  <a:lnTo>
                    <a:pt x="10271" y="13206"/>
                  </a:lnTo>
                  <a:lnTo>
                    <a:pt x="10308" y="13242"/>
                  </a:lnTo>
                  <a:lnTo>
                    <a:pt x="10455" y="13242"/>
                  </a:lnTo>
                  <a:lnTo>
                    <a:pt x="10565" y="13206"/>
                  </a:lnTo>
                  <a:lnTo>
                    <a:pt x="10748" y="13059"/>
                  </a:lnTo>
                  <a:lnTo>
                    <a:pt x="11005" y="12912"/>
                  </a:lnTo>
                  <a:lnTo>
                    <a:pt x="11408" y="13352"/>
                  </a:lnTo>
                  <a:lnTo>
                    <a:pt x="11482" y="13426"/>
                  </a:lnTo>
                  <a:lnTo>
                    <a:pt x="11335" y="13609"/>
                  </a:lnTo>
                  <a:lnTo>
                    <a:pt x="11262" y="13829"/>
                  </a:lnTo>
                  <a:lnTo>
                    <a:pt x="11188" y="13829"/>
                  </a:lnTo>
                  <a:lnTo>
                    <a:pt x="11115" y="13866"/>
                  </a:lnTo>
                  <a:lnTo>
                    <a:pt x="11005" y="13939"/>
                  </a:lnTo>
                  <a:lnTo>
                    <a:pt x="10968" y="14013"/>
                  </a:lnTo>
                  <a:lnTo>
                    <a:pt x="11005" y="14123"/>
                  </a:lnTo>
                  <a:lnTo>
                    <a:pt x="11041" y="14233"/>
                  </a:lnTo>
                  <a:lnTo>
                    <a:pt x="11151" y="14306"/>
                  </a:lnTo>
                  <a:lnTo>
                    <a:pt x="11262" y="14343"/>
                  </a:lnTo>
                  <a:lnTo>
                    <a:pt x="11372" y="14343"/>
                  </a:lnTo>
                  <a:lnTo>
                    <a:pt x="11482" y="14270"/>
                  </a:lnTo>
                  <a:lnTo>
                    <a:pt x="11555" y="14196"/>
                  </a:lnTo>
                  <a:lnTo>
                    <a:pt x="11628" y="14086"/>
                  </a:lnTo>
                  <a:lnTo>
                    <a:pt x="11665" y="13976"/>
                  </a:lnTo>
                  <a:lnTo>
                    <a:pt x="11665" y="13866"/>
                  </a:lnTo>
                  <a:lnTo>
                    <a:pt x="11738" y="13719"/>
                  </a:lnTo>
                  <a:lnTo>
                    <a:pt x="11848" y="13829"/>
                  </a:lnTo>
                  <a:lnTo>
                    <a:pt x="11995" y="13903"/>
                  </a:lnTo>
                  <a:lnTo>
                    <a:pt x="12142" y="13976"/>
                  </a:lnTo>
                  <a:lnTo>
                    <a:pt x="12325" y="14013"/>
                  </a:lnTo>
                  <a:lnTo>
                    <a:pt x="12362" y="14049"/>
                  </a:lnTo>
                  <a:lnTo>
                    <a:pt x="12252" y="14270"/>
                  </a:lnTo>
                  <a:lnTo>
                    <a:pt x="12179" y="14453"/>
                  </a:lnTo>
                  <a:lnTo>
                    <a:pt x="12105" y="14563"/>
                  </a:lnTo>
                  <a:lnTo>
                    <a:pt x="11995" y="14600"/>
                  </a:lnTo>
                  <a:lnTo>
                    <a:pt x="11958" y="14600"/>
                  </a:lnTo>
                  <a:lnTo>
                    <a:pt x="11885" y="14636"/>
                  </a:lnTo>
                  <a:lnTo>
                    <a:pt x="11848" y="14746"/>
                  </a:lnTo>
                  <a:lnTo>
                    <a:pt x="11848" y="14856"/>
                  </a:lnTo>
                  <a:lnTo>
                    <a:pt x="11922" y="14930"/>
                  </a:lnTo>
                  <a:lnTo>
                    <a:pt x="11995" y="15003"/>
                  </a:lnTo>
                  <a:lnTo>
                    <a:pt x="12069" y="15003"/>
                  </a:lnTo>
                  <a:lnTo>
                    <a:pt x="12215" y="14966"/>
                  </a:lnTo>
                  <a:lnTo>
                    <a:pt x="12362" y="14856"/>
                  </a:lnTo>
                  <a:lnTo>
                    <a:pt x="12472" y="14746"/>
                  </a:lnTo>
                  <a:lnTo>
                    <a:pt x="12545" y="14563"/>
                  </a:lnTo>
                  <a:lnTo>
                    <a:pt x="12619" y="14416"/>
                  </a:lnTo>
                  <a:lnTo>
                    <a:pt x="12692" y="14049"/>
                  </a:lnTo>
                  <a:lnTo>
                    <a:pt x="13132" y="13976"/>
                  </a:lnTo>
                  <a:lnTo>
                    <a:pt x="13536" y="13829"/>
                  </a:lnTo>
                  <a:lnTo>
                    <a:pt x="13279" y="14526"/>
                  </a:lnTo>
                  <a:lnTo>
                    <a:pt x="13206" y="14710"/>
                  </a:lnTo>
                  <a:lnTo>
                    <a:pt x="13206" y="14820"/>
                  </a:lnTo>
                  <a:lnTo>
                    <a:pt x="13242" y="14856"/>
                  </a:lnTo>
                  <a:lnTo>
                    <a:pt x="13279" y="14930"/>
                  </a:lnTo>
                  <a:lnTo>
                    <a:pt x="13352" y="14966"/>
                  </a:lnTo>
                  <a:lnTo>
                    <a:pt x="13426" y="14966"/>
                  </a:lnTo>
                  <a:lnTo>
                    <a:pt x="13499" y="14930"/>
                  </a:lnTo>
                  <a:lnTo>
                    <a:pt x="13572" y="14893"/>
                  </a:lnTo>
                  <a:lnTo>
                    <a:pt x="13609" y="14820"/>
                  </a:lnTo>
                  <a:lnTo>
                    <a:pt x="13719" y="14563"/>
                  </a:lnTo>
                  <a:lnTo>
                    <a:pt x="13793" y="14270"/>
                  </a:lnTo>
                  <a:lnTo>
                    <a:pt x="13829" y="13976"/>
                  </a:lnTo>
                  <a:lnTo>
                    <a:pt x="13829" y="13719"/>
                  </a:lnTo>
                  <a:lnTo>
                    <a:pt x="14269" y="13463"/>
                  </a:lnTo>
                  <a:lnTo>
                    <a:pt x="14306" y="13939"/>
                  </a:lnTo>
                  <a:lnTo>
                    <a:pt x="14343" y="14049"/>
                  </a:lnTo>
                  <a:lnTo>
                    <a:pt x="14379" y="14123"/>
                  </a:lnTo>
                  <a:lnTo>
                    <a:pt x="14379" y="14159"/>
                  </a:lnTo>
                  <a:lnTo>
                    <a:pt x="14416" y="14270"/>
                  </a:lnTo>
                  <a:lnTo>
                    <a:pt x="14490" y="14343"/>
                  </a:lnTo>
                  <a:lnTo>
                    <a:pt x="14673" y="14343"/>
                  </a:lnTo>
                  <a:lnTo>
                    <a:pt x="14673" y="14306"/>
                  </a:lnTo>
                  <a:lnTo>
                    <a:pt x="14746" y="14233"/>
                  </a:lnTo>
                  <a:lnTo>
                    <a:pt x="14783" y="14159"/>
                  </a:lnTo>
                  <a:lnTo>
                    <a:pt x="14710" y="13903"/>
                  </a:lnTo>
                  <a:lnTo>
                    <a:pt x="14673" y="13646"/>
                  </a:lnTo>
                  <a:lnTo>
                    <a:pt x="14563" y="13279"/>
                  </a:lnTo>
                  <a:lnTo>
                    <a:pt x="15003" y="12876"/>
                  </a:lnTo>
                  <a:lnTo>
                    <a:pt x="15113" y="13022"/>
                  </a:lnTo>
                  <a:lnTo>
                    <a:pt x="15223" y="13132"/>
                  </a:lnTo>
                  <a:lnTo>
                    <a:pt x="15370" y="13352"/>
                  </a:lnTo>
                  <a:lnTo>
                    <a:pt x="15480" y="13463"/>
                  </a:lnTo>
                  <a:lnTo>
                    <a:pt x="15590" y="13536"/>
                  </a:lnTo>
                  <a:lnTo>
                    <a:pt x="15663" y="13536"/>
                  </a:lnTo>
                  <a:lnTo>
                    <a:pt x="15737" y="13463"/>
                  </a:lnTo>
                  <a:lnTo>
                    <a:pt x="15773" y="13389"/>
                  </a:lnTo>
                  <a:lnTo>
                    <a:pt x="15773" y="13316"/>
                  </a:lnTo>
                  <a:lnTo>
                    <a:pt x="15737" y="13132"/>
                  </a:lnTo>
                  <a:lnTo>
                    <a:pt x="15627" y="12986"/>
                  </a:lnTo>
                  <a:lnTo>
                    <a:pt x="15480" y="12876"/>
                  </a:lnTo>
                  <a:lnTo>
                    <a:pt x="15370" y="12729"/>
                  </a:lnTo>
                  <a:lnTo>
                    <a:pt x="15260" y="12582"/>
                  </a:lnTo>
                  <a:lnTo>
                    <a:pt x="15480" y="12289"/>
                  </a:lnTo>
                  <a:lnTo>
                    <a:pt x="15700" y="11995"/>
                  </a:lnTo>
                  <a:lnTo>
                    <a:pt x="15773" y="12069"/>
                  </a:lnTo>
                  <a:lnTo>
                    <a:pt x="15993" y="12215"/>
                  </a:lnTo>
                  <a:lnTo>
                    <a:pt x="16177" y="12399"/>
                  </a:lnTo>
                  <a:lnTo>
                    <a:pt x="16250" y="12435"/>
                  </a:lnTo>
                  <a:lnTo>
                    <a:pt x="16397" y="12435"/>
                  </a:lnTo>
                  <a:lnTo>
                    <a:pt x="16434" y="12399"/>
                  </a:lnTo>
                  <a:lnTo>
                    <a:pt x="16470" y="12325"/>
                  </a:lnTo>
                  <a:lnTo>
                    <a:pt x="16507" y="12252"/>
                  </a:lnTo>
                  <a:lnTo>
                    <a:pt x="16507" y="12179"/>
                  </a:lnTo>
                  <a:lnTo>
                    <a:pt x="16434" y="12105"/>
                  </a:lnTo>
                  <a:lnTo>
                    <a:pt x="16250" y="11922"/>
                  </a:lnTo>
                  <a:lnTo>
                    <a:pt x="16030" y="11775"/>
                  </a:lnTo>
                  <a:lnTo>
                    <a:pt x="15883" y="11702"/>
                  </a:lnTo>
                  <a:lnTo>
                    <a:pt x="16140" y="11115"/>
                  </a:lnTo>
                  <a:lnTo>
                    <a:pt x="16324" y="11225"/>
                  </a:lnTo>
                  <a:lnTo>
                    <a:pt x="16617" y="11335"/>
                  </a:lnTo>
                  <a:lnTo>
                    <a:pt x="16984" y="11408"/>
                  </a:lnTo>
                  <a:lnTo>
                    <a:pt x="17057" y="11408"/>
                  </a:lnTo>
                  <a:lnTo>
                    <a:pt x="17094" y="11372"/>
                  </a:lnTo>
                  <a:lnTo>
                    <a:pt x="17131" y="11298"/>
                  </a:lnTo>
                  <a:lnTo>
                    <a:pt x="17167" y="11225"/>
                  </a:lnTo>
                  <a:lnTo>
                    <a:pt x="17167" y="11152"/>
                  </a:lnTo>
                  <a:lnTo>
                    <a:pt x="17131" y="11078"/>
                  </a:lnTo>
                  <a:lnTo>
                    <a:pt x="17094" y="11042"/>
                  </a:lnTo>
                  <a:lnTo>
                    <a:pt x="17021" y="11005"/>
                  </a:lnTo>
                  <a:lnTo>
                    <a:pt x="16764" y="10968"/>
                  </a:lnTo>
                  <a:lnTo>
                    <a:pt x="16544" y="10895"/>
                  </a:lnTo>
                  <a:lnTo>
                    <a:pt x="16250" y="10821"/>
                  </a:lnTo>
                  <a:lnTo>
                    <a:pt x="16397" y="10345"/>
                  </a:lnTo>
                  <a:lnTo>
                    <a:pt x="16507" y="9831"/>
                  </a:lnTo>
                  <a:lnTo>
                    <a:pt x="16727" y="9941"/>
                  </a:lnTo>
                  <a:lnTo>
                    <a:pt x="16984" y="9978"/>
                  </a:lnTo>
                  <a:lnTo>
                    <a:pt x="17131" y="10014"/>
                  </a:lnTo>
                  <a:lnTo>
                    <a:pt x="17277" y="10014"/>
                  </a:lnTo>
                  <a:lnTo>
                    <a:pt x="17424" y="9978"/>
                  </a:lnTo>
                  <a:lnTo>
                    <a:pt x="17461" y="9904"/>
                  </a:lnTo>
                  <a:lnTo>
                    <a:pt x="17497" y="9831"/>
                  </a:lnTo>
                  <a:lnTo>
                    <a:pt x="17497" y="9794"/>
                  </a:lnTo>
                  <a:lnTo>
                    <a:pt x="17497" y="9721"/>
                  </a:lnTo>
                  <a:lnTo>
                    <a:pt x="17387" y="9648"/>
                  </a:lnTo>
                  <a:lnTo>
                    <a:pt x="17277" y="9611"/>
                  </a:lnTo>
                  <a:lnTo>
                    <a:pt x="17167" y="9574"/>
                  </a:lnTo>
                  <a:lnTo>
                    <a:pt x="16544" y="9501"/>
                  </a:lnTo>
                  <a:lnTo>
                    <a:pt x="16544" y="9464"/>
                  </a:lnTo>
                  <a:lnTo>
                    <a:pt x="16580" y="8987"/>
                  </a:lnTo>
                  <a:lnTo>
                    <a:pt x="16617" y="8511"/>
                  </a:lnTo>
                  <a:lnTo>
                    <a:pt x="16800" y="8584"/>
                  </a:lnTo>
                  <a:lnTo>
                    <a:pt x="17021" y="8621"/>
                  </a:lnTo>
                  <a:lnTo>
                    <a:pt x="17204" y="8657"/>
                  </a:lnTo>
                  <a:lnTo>
                    <a:pt x="17424" y="8621"/>
                  </a:lnTo>
                  <a:lnTo>
                    <a:pt x="17571" y="8584"/>
                  </a:lnTo>
                  <a:lnTo>
                    <a:pt x="17644" y="8511"/>
                  </a:lnTo>
                  <a:lnTo>
                    <a:pt x="17681" y="8437"/>
                  </a:lnTo>
                  <a:lnTo>
                    <a:pt x="17681" y="8364"/>
                  </a:lnTo>
                  <a:lnTo>
                    <a:pt x="17644" y="8290"/>
                  </a:lnTo>
                  <a:lnTo>
                    <a:pt x="17534" y="8217"/>
                  </a:lnTo>
                  <a:lnTo>
                    <a:pt x="17387" y="8217"/>
                  </a:lnTo>
                  <a:lnTo>
                    <a:pt x="17094" y="8254"/>
                  </a:lnTo>
                  <a:lnTo>
                    <a:pt x="16617" y="8217"/>
                  </a:lnTo>
                  <a:lnTo>
                    <a:pt x="16580" y="7814"/>
                  </a:lnTo>
                  <a:lnTo>
                    <a:pt x="16507" y="7410"/>
                  </a:lnTo>
                  <a:lnTo>
                    <a:pt x="16507" y="7410"/>
                  </a:lnTo>
                  <a:lnTo>
                    <a:pt x="16690" y="7447"/>
                  </a:lnTo>
                  <a:lnTo>
                    <a:pt x="16874" y="7447"/>
                  </a:lnTo>
                  <a:lnTo>
                    <a:pt x="17021" y="7410"/>
                  </a:lnTo>
                  <a:lnTo>
                    <a:pt x="17204" y="7337"/>
                  </a:lnTo>
                  <a:lnTo>
                    <a:pt x="17351" y="7263"/>
                  </a:lnTo>
                  <a:lnTo>
                    <a:pt x="17387" y="7190"/>
                  </a:lnTo>
                  <a:lnTo>
                    <a:pt x="17424" y="7117"/>
                  </a:lnTo>
                  <a:lnTo>
                    <a:pt x="17424" y="7043"/>
                  </a:lnTo>
                  <a:lnTo>
                    <a:pt x="17424" y="7007"/>
                  </a:lnTo>
                  <a:lnTo>
                    <a:pt x="17351" y="6933"/>
                  </a:lnTo>
                  <a:lnTo>
                    <a:pt x="17314" y="6897"/>
                  </a:lnTo>
                  <a:lnTo>
                    <a:pt x="17131" y="6897"/>
                  </a:lnTo>
                  <a:lnTo>
                    <a:pt x="16947" y="6970"/>
                  </a:lnTo>
                  <a:lnTo>
                    <a:pt x="16764" y="7007"/>
                  </a:lnTo>
                  <a:lnTo>
                    <a:pt x="16397" y="7080"/>
                  </a:lnTo>
                  <a:lnTo>
                    <a:pt x="16324" y="6897"/>
                  </a:lnTo>
                  <a:lnTo>
                    <a:pt x="16140" y="6493"/>
                  </a:lnTo>
                  <a:lnTo>
                    <a:pt x="16397" y="6420"/>
                  </a:lnTo>
                  <a:lnTo>
                    <a:pt x="16764" y="6273"/>
                  </a:lnTo>
                  <a:lnTo>
                    <a:pt x="16947" y="6200"/>
                  </a:lnTo>
                  <a:lnTo>
                    <a:pt x="17094" y="6090"/>
                  </a:lnTo>
                  <a:lnTo>
                    <a:pt x="17131" y="6053"/>
                  </a:lnTo>
                  <a:lnTo>
                    <a:pt x="17131" y="5979"/>
                  </a:lnTo>
                  <a:lnTo>
                    <a:pt x="17131" y="5906"/>
                  </a:lnTo>
                  <a:lnTo>
                    <a:pt x="17021" y="5833"/>
                  </a:lnTo>
                  <a:lnTo>
                    <a:pt x="16910" y="5796"/>
                  </a:lnTo>
                  <a:lnTo>
                    <a:pt x="16764" y="5833"/>
                  </a:lnTo>
                  <a:lnTo>
                    <a:pt x="16580" y="5906"/>
                  </a:lnTo>
                  <a:lnTo>
                    <a:pt x="16250" y="6090"/>
                  </a:lnTo>
                  <a:lnTo>
                    <a:pt x="16104" y="6163"/>
                  </a:lnTo>
                  <a:lnTo>
                    <a:pt x="15957" y="6236"/>
                  </a:lnTo>
                  <a:lnTo>
                    <a:pt x="15957" y="6200"/>
                  </a:lnTo>
                  <a:lnTo>
                    <a:pt x="15957" y="6163"/>
                  </a:lnTo>
                  <a:lnTo>
                    <a:pt x="15920" y="6163"/>
                  </a:lnTo>
                  <a:lnTo>
                    <a:pt x="15590" y="5796"/>
                  </a:lnTo>
                  <a:lnTo>
                    <a:pt x="15920" y="5503"/>
                  </a:lnTo>
                  <a:lnTo>
                    <a:pt x="16250" y="5173"/>
                  </a:lnTo>
                  <a:lnTo>
                    <a:pt x="16287" y="5099"/>
                  </a:lnTo>
                  <a:lnTo>
                    <a:pt x="16324" y="4989"/>
                  </a:lnTo>
                  <a:lnTo>
                    <a:pt x="16287" y="4916"/>
                  </a:lnTo>
                  <a:lnTo>
                    <a:pt x="16250" y="4879"/>
                  </a:lnTo>
                  <a:lnTo>
                    <a:pt x="16177" y="4806"/>
                  </a:lnTo>
                  <a:lnTo>
                    <a:pt x="16030" y="4806"/>
                  </a:lnTo>
                  <a:lnTo>
                    <a:pt x="15957" y="4842"/>
                  </a:lnTo>
                  <a:lnTo>
                    <a:pt x="15627" y="5209"/>
                  </a:lnTo>
                  <a:lnTo>
                    <a:pt x="15333" y="5576"/>
                  </a:lnTo>
                  <a:lnTo>
                    <a:pt x="15076" y="5393"/>
                  </a:lnTo>
                  <a:lnTo>
                    <a:pt x="14820" y="5246"/>
                  </a:lnTo>
                  <a:lnTo>
                    <a:pt x="14673" y="5173"/>
                  </a:lnTo>
                  <a:lnTo>
                    <a:pt x="14746" y="5026"/>
                  </a:lnTo>
                  <a:lnTo>
                    <a:pt x="14966" y="4659"/>
                  </a:lnTo>
                  <a:lnTo>
                    <a:pt x="15003" y="4586"/>
                  </a:lnTo>
                  <a:lnTo>
                    <a:pt x="15003" y="4512"/>
                  </a:lnTo>
                  <a:lnTo>
                    <a:pt x="14930" y="4402"/>
                  </a:lnTo>
                  <a:lnTo>
                    <a:pt x="14856" y="4366"/>
                  </a:lnTo>
                  <a:lnTo>
                    <a:pt x="14746" y="4366"/>
                  </a:lnTo>
                  <a:lnTo>
                    <a:pt x="14673" y="4439"/>
                  </a:lnTo>
                  <a:lnTo>
                    <a:pt x="14526" y="4622"/>
                  </a:lnTo>
                  <a:lnTo>
                    <a:pt x="14416" y="4842"/>
                  </a:lnTo>
                  <a:lnTo>
                    <a:pt x="14343" y="5026"/>
                  </a:lnTo>
                  <a:lnTo>
                    <a:pt x="14159" y="4989"/>
                  </a:lnTo>
                  <a:lnTo>
                    <a:pt x="13939" y="4989"/>
                  </a:lnTo>
                  <a:lnTo>
                    <a:pt x="13903" y="4732"/>
                  </a:lnTo>
                  <a:lnTo>
                    <a:pt x="13866" y="4476"/>
                  </a:lnTo>
                  <a:lnTo>
                    <a:pt x="13829" y="3962"/>
                  </a:lnTo>
                  <a:lnTo>
                    <a:pt x="13829" y="3889"/>
                  </a:lnTo>
                  <a:lnTo>
                    <a:pt x="13756" y="385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7" name="Google Shape;317;p5"/>
            <p:cNvSpPr/>
            <p:nvPr/>
          </p:nvSpPr>
          <p:spPr>
            <a:xfrm>
              <a:off x="6059500" y="3516375"/>
              <a:ext cx="268700" cy="232025"/>
            </a:xfrm>
            <a:custGeom>
              <a:avLst/>
              <a:gdLst/>
              <a:ahLst/>
              <a:cxnLst/>
              <a:rect l="l" t="t" r="r" b="b"/>
              <a:pathLst>
                <a:path w="10748" h="9281" extrusionOk="0">
                  <a:moveTo>
                    <a:pt x="4072" y="550"/>
                  </a:moveTo>
                  <a:lnTo>
                    <a:pt x="4329" y="587"/>
                  </a:lnTo>
                  <a:lnTo>
                    <a:pt x="4585" y="697"/>
                  </a:lnTo>
                  <a:lnTo>
                    <a:pt x="4842" y="844"/>
                  </a:lnTo>
                  <a:lnTo>
                    <a:pt x="5025" y="1064"/>
                  </a:lnTo>
                  <a:lnTo>
                    <a:pt x="5136" y="1211"/>
                  </a:lnTo>
                  <a:lnTo>
                    <a:pt x="5209" y="1394"/>
                  </a:lnTo>
                  <a:lnTo>
                    <a:pt x="5246" y="1541"/>
                  </a:lnTo>
                  <a:lnTo>
                    <a:pt x="5282" y="1724"/>
                  </a:lnTo>
                  <a:lnTo>
                    <a:pt x="5282" y="2091"/>
                  </a:lnTo>
                  <a:lnTo>
                    <a:pt x="5246" y="2458"/>
                  </a:lnTo>
                  <a:lnTo>
                    <a:pt x="5209" y="2641"/>
                  </a:lnTo>
                  <a:lnTo>
                    <a:pt x="4695" y="1761"/>
                  </a:lnTo>
                  <a:lnTo>
                    <a:pt x="4072" y="550"/>
                  </a:lnTo>
                  <a:close/>
                  <a:moveTo>
                    <a:pt x="1357" y="3008"/>
                  </a:moveTo>
                  <a:lnTo>
                    <a:pt x="1504" y="3265"/>
                  </a:lnTo>
                  <a:lnTo>
                    <a:pt x="1614" y="3558"/>
                  </a:lnTo>
                  <a:lnTo>
                    <a:pt x="1797" y="3852"/>
                  </a:lnTo>
                  <a:lnTo>
                    <a:pt x="1467" y="3778"/>
                  </a:lnTo>
                  <a:lnTo>
                    <a:pt x="1137" y="3742"/>
                  </a:lnTo>
                  <a:lnTo>
                    <a:pt x="1321" y="3118"/>
                  </a:lnTo>
                  <a:lnTo>
                    <a:pt x="1357" y="3008"/>
                  </a:lnTo>
                  <a:close/>
                  <a:moveTo>
                    <a:pt x="3815" y="550"/>
                  </a:moveTo>
                  <a:lnTo>
                    <a:pt x="4072" y="1174"/>
                  </a:lnTo>
                  <a:lnTo>
                    <a:pt x="4329" y="1798"/>
                  </a:lnTo>
                  <a:lnTo>
                    <a:pt x="4695" y="2531"/>
                  </a:lnTo>
                  <a:lnTo>
                    <a:pt x="5099" y="3265"/>
                  </a:lnTo>
                  <a:lnTo>
                    <a:pt x="4989" y="3852"/>
                  </a:lnTo>
                  <a:lnTo>
                    <a:pt x="4732" y="3191"/>
                  </a:lnTo>
                  <a:lnTo>
                    <a:pt x="4475" y="2531"/>
                  </a:lnTo>
                  <a:lnTo>
                    <a:pt x="4255" y="1981"/>
                  </a:lnTo>
                  <a:lnTo>
                    <a:pt x="4035" y="1467"/>
                  </a:lnTo>
                  <a:lnTo>
                    <a:pt x="3742" y="880"/>
                  </a:lnTo>
                  <a:lnTo>
                    <a:pt x="3558" y="587"/>
                  </a:lnTo>
                  <a:lnTo>
                    <a:pt x="3815" y="550"/>
                  </a:lnTo>
                  <a:close/>
                  <a:moveTo>
                    <a:pt x="1761" y="1724"/>
                  </a:moveTo>
                  <a:lnTo>
                    <a:pt x="1724" y="1798"/>
                  </a:lnTo>
                  <a:lnTo>
                    <a:pt x="1761" y="1944"/>
                  </a:lnTo>
                  <a:lnTo>
                    <a:pt x="1834" y="2018"/>
                  </a:lnTo>
                  <a:lnTo>
                    <a:pt x="1944" y="2054"/>
                  </a:lnTo>
                  <a:lnTo>
                    <a:pt x="2054" y="2054"/>
                  </a:lnTo>
                  <a:lnTo>
                    <a:pt x="2274" y="2531"/>
                  </a:lnTo>
                  <a:lnTo>
                    <a:pt x="2458" y="2971"/>
                  </a:lnTo>
                  <a:lnTo>
                    <a:pt x="3008" y="4182"/>
                  </a:lnTo>
                  <a:lnTo>
                    <a:pt x="3081" y="4329"/>
                  </a:lnTo>
                  <a:lnTo>
                    <a:pt x="2825" y="4255"/>
                  </a:lnTo>
                  <a:lnTo>
                    <a:pt x="2458" y="4072"/>
                  </a:lnTo>
                  <a:lnTo>
                    <a:pt x="2164" y="3742"/>
                  </a:lnTo>
                  <a:lnTo>
                    <a:pt x="1944" y="3375"/>
                  </a:lnTo>
                  <a:lnTo>
                    <a:pt x="1724" y="2935"/>
                  </a:lnTo>
                  <a:lnTo>
                    <a:pt x="1651" y="2715"/>
                  </a:lnTo>
                  <a:lnTo>
                    <a:pt x="1504" y="2494"/>
                  </a:lnTo>
                  <a:lnTo>
                    <a:pt x="1724" y="1761"/>
                  </a:lnTo>
                  <a:lnTo>
                    <a:pt x="1761" y="1724"/>
                  </a:lnTo>
                  <a:close/>
                  <a:moveTo>
                    <a:pt x="2604" y="1174"/>
                  </a:moveTo>
                  <a:lnTo>
                    <a:pt x="2715" y="1614"/>
                  </a:lnTo>
                  <a:lnTo>
                    <a:pt x="2861" y="2054"/>
                  </a:lnTo>
                  <a:lnTo>
                    <a:pt x="3228" y="2898"/>
                  </a:lnTo>
                  <a:lnTo>
                    <a:pt x="3998" y="4695"/>
                  </a:lnTo>
                  <a:lnTo>
                    <a:pt x="3632" y="4549"/>
                  </a:lnTo>
                  <a:lnTo>
                    <a:pt x="3522" y="4365"/>
                  </a:lnTo>
                  <a:lnTo>
                    <a:pt x="3301" y="3888"/>
                  </a:lnTo>
                  <a:lnTo>
                    <a:pt x="2861" y="2935"/>
                  </a:lnTo>
                  <a:lnTo>
                    <a:pt x="2274" y="1834"/>
                  </a:lnTo>
                  <a:lnTo>
                    <a:pt x="2311" y="1651"/>
                  </a:lnTo>
                  <a:lnTo>
                    <a:pt x="2421" y="1467"/>
                  </a:lnTo>
                  <a:lnTo>
                    <a:pt x="2604" y="1174"/>
                  </a:lnTo>
                  <a:close/>
                  <a:moveTo>
                    <a:pt x="3338" y="660"/>
                  </a:moveTo>
                  <a:lnTo>
                    <a:pt x="3375" y="770"/>
                  </a:lnTo>
                  <a:lnTo>
                    <a:pt x="3668" y="1467"/>
                  </a:lnTo>
                  <a:lnTo>
                    <a:pt x="3962" y="2164"/>
                  </a:lnTo>
                  <a:lnTo>
                    <a:pt x="4182" y="2788"/>
                  </a:lnTo>
                  <a:lnTo>
                    <a:pt x="4402" y="3412"/>
                  </a:lnTo>
                  <a:lnTo>
                    <a:pt x="4769" y="4659"/>
                  </a:lnTo>
                  <a:lnTo>
                    <a:pt x="4732" y="4805"/>
                  </a:lnTo>
                  <a:lnTo>
                    <a:pt x="4659" y="4805"/>
                  </a:lnTo>
                  <a:lnTo>
                    <a:pt x="4549" y="4842"/>
                  </a:lnTo>
                  <a:lnTo>
                    <a:pt x="3668" y="2971"/>
                  </a:lnTo>
                  <a:lnTo>
                    <a:pt x="3191" y="1981"/>
                  </a:lnTo>
                  <a:lnTo>
                    <a:pt x="2971" y="1504"/>
                  </a:lnTo>
                  <a:lnTo>
                    <a:pt x="2788" y="991"/>
                  </a:lnTo>
                  <a:lnTo>
                    <a:pt x="3045" y="807"/>
                  </a:lnTo>
                  <a:lnTo>
                    <a:pt x="3338" y="660"/>
                  </a:lnTo>
                  <a:close/>
                  <a:moveTo>
                    <a:pt x="7703" y="4952"/>
                  </a:moveTo>
                  <a:lnTo>
                    <a:pt x="7960" y="5246"/>
                  </a:lnTo>
                  <a:lnTo>
                    <a:pt x="7960" y="5246"/>
                  </a:lnTo>
                  <a:lnTo>
                    <a:pt x="7887" y="5209"/>
                  </a:lnTo>
                  <a:lnTo>
                    <a:pt x="7593" y="5319"/>
                  </a:lnTo>
                  <a:lnTo>
                    <a:pt x="7300" y="5466"/>
                  </a:lnTo>
                  <a:lnTo>
                    <a:pt x="7190" y="5356"/>
                  </a:lnTo>
                  <a:lnTo>
                    <a:pt x="7080" y="5246"/>
                  </a:lnTo>
                  <a:lnTo>
                    <a:pt x="7373" y="5099"/>
                  </a:lnTo>
                  <a:lnTo>
                    <a:pt x="7703" y="4952"/>
                  </a:lnTo>
                  <a:close/>
                  <a:moveTo>
                    <a:pt x="8070" y="5356"/>
                  </a:moveTo>
                  <a:lnTo>
                    <a:pt x="8180" y="5466"/>
                  </a:lnTo>
                  <a:lnTo>
                    <a:pt x="7923" y="5576"/>
                  </a:lnTo>
                  <a:lnTo>
                    <a:pt x="7923" y="5576"/>
                  </a:lnTo>
                  <a:lnTo>
                    <a:pt x="8033" y="5429"/>
                  </a:lnTo>
                  <a:lnTo>
                    <a:pt x="8070" y="5356"/>
                  </a:lnTo>
                  <a:close/>
                  <a:moveTo>
                    <a:pt x="7556" y="5612"/>
                  </a:moveTo>
                  <a:lnTo>
                    <a:pt x="7483" y="5722"/>
                  </a:lnTo>
                  <a:lnTo>
                    <a:pt x="7483" y="5686"/>
                  </a:lnTo>
                  <a:lnTo>
                    <a:pt x="7556" y="5612"/>
                  </a:lnTo>
                  <a:close/>
                  <a:moveTo>
                    <a:pt x="8327" y="5649"/>
                  </a:moveTo>
                  <a:lnTo>
                    <a:pt x="8327" y="5686"/>
                  </a:lnTo>
                  <a:lnTo>
                    <a:pt x="7850" y="6163"/>
                  </a:lnTo>
                  <a:lnTo>
                    <a:pt x="7740" y="6016"/>
                  </a:lnTo>
                  <a:lnTo>
                    <a:pt x="7997" y="5796"/>
                  </a:lnTo>
                  <a:lnTo>
                    <a:pt x="8327" y="5649"/>
                  </a:lnTo>
                  <a:close/>
                  <a:moveTo>
                    <a:pt x="8437" y="5796"/>
                  </a:moveTo>
                  <a:lnTo>
                    <a:pt x="8584" y="6053"/>
                  </a:lnTo>
                  <a:lnTo>
                    <a:pt x="8143" y="6163"/>
                  </a:lnTo>
                  <a:lnTo>
                    <a:pt x="8437" y="5796"/>
                  </a:lnTo>
                  <a:close/>
                  <a:moveTo>
                    <a:pt x="8437" y="6346"/>
                  </a:moveTo>
                  <a:lnTo>
                    <a:pt x="8180" y="6676"/>
                  </a:lnTo>
                  <a:lnTo>
                    <a:pt x="8107" y="6493"/>
                  </a:lnTo>
                  <a:lnTo>
                    <a:pt x="8437" y="6346"/>
                  </a:lnTo>
                  <a:close/>
                  <a:moveTo>
                    <a:pt x="8767" y="6309"/>
                  </a:moveTo>
                  <a:lnTo>
                    <a:pt x="8840" y="6419"/>
                  </a:lnTo>
                  <a:lnTo>
                    <a:pt x="8547" y="6676"/>
                  </a:lnTo>
                  <a:lnTo>
                    <a:pt x="8767" y="6309"/>
                  </a:lnTo>
                  <a:close/>
                  <a:moveTo>
                    <a:pt x="9024" y="4695"/>
                  </a:moveTo>
                  <a:lnTo>
                    <a:pt x="9244" y="4732"/>
                  </a:lnTo>
                  <a:lnTo>
                    <a:pt x="9464" y="4805"/>
                  </a:lnTo>
                  <a:lnTo>
                    <a:pt x="9647" y="4915"/>
                  </a:lnTo>
                  <a:lnTo>
                    <a:pt x="9831" y="5062"/>
                  </a:lnTo>
                  <a:lnTo>
                    <a:pt x="9904" y="5099"/>
                  </a:lnTo>
                  <a:lnTo>
                    <a:pt x="9941" y="5099"/>
                  </a:lnTo>
                  <a:lnTo>
                    <a:pt x="10051" y="5209"/>
                  </a:lnTo>
                  <a:lnTo>
                    <a:pt x="10161" y="5429"/>
                  </a:lnTo>
                  <a:lnTo>
                    <a:pt x="10198" y="5649"/>
                  </a:lnTo>
                  <a:lnTo>
                    <a:pt x="10234" y="5869"/>
                  </a:lnTo>
                  <a:lnTo>
                    <a:pt x="10198" y="6089"/>
                  </a:lnTo>
                  <a:lnTo>
                    <a:pt x="10161" y="6346"/>
                  </a:lnTo>
                  <a:lnTo>
                    <a:pt x="10088" y="6566"/>
                  </a:lnTo>
                  <a:lnTo>
                    <a:pt x="9941" y="7006"/>
                  </a:lnTo>
                  <a:lnTo>
                    <a:pt x="9904" y="7080"/>
                  </a:lnTo>
                  <a:lnTo>
                    <a:pt x="9647" y="6676"/>
                  </a:lnTo>
                  <a:lnTo>
                    <a:pt x="9024" y="5832"/>
                  </a:lnTo>
                  <a:lnTo>
                    <a:pt x="8620" y="5282"/>
                  </a:lnTo>
                  <a:lnTo>
                    <a:pt x="8400" y="5025"/>
                  </a:lnTo>
                  <a:lnTo>
                    <a:pt x="8143" y="4842"/>
                  </a:lnTo>
                  <a:lnTo>
                    <a:pt x="8584" y="4732"/>
                  </a:lnTo>
                  <a:lnTo>
                    <a:pt x="8804" y="4695"/>
                  </a:lnTo>
                  <a:close/>
                  <a:moveTo>
                    <a:pt x="1064" y="3962"/>
                  </a:moveTo>
                  <a:lnTo>
                    <a:pt x="1357" y="4182"/>
                  </a:lnTo>
                  <a:lnTo>
                    <a:pt x="1651" y="4329"/>
                  </a:lnTo>
                  <a:lnTo>
                    <a:pt x="2348" y="4585"/>
                  </a:lnTo>
                  <a:lnTo>
                    <a:pt x="2458" y="4659"/>
                  </a:lnTo>
                  <a:lnTo>
                    <a:pt x="2494" y="4695"/>
                  </a:lnTo>
                  <a:lnTo>
                    <a:pt x="2568" y="4732"/>
                  </a:lnTo>
                  <a:lnTo>
                    <a:pt x="2641" y="4695"/>
                  </a:lnTo>
                  <a:lnTo>
                    <a:pt x="4329" y="5319"/>
                  </a:lnTo>
                  <a:lnTo>
                    <a:pt x="4329" y="5356"/>
                  </a:lnTo>
                  <a:lnTo>
                    <a:pt x="4292" y="5319"/>
                  </a:lnTo>
                  <a:lnTo>
                    <a:pt x="3888" y="5172"/>
                  </a:lnTo>
                  <a:lnTo>
                    <a:pt x="3705" y="5136"/>
                  </a:lnTo>
                  <a:lnTo>
                    <a:pt x="3485" y="5099"/>
                  </a:lnTo>
                  <a:lnTo>
                    <a:pt x="3448" y="5136"/>
                  </a:lnTo>
                  <a:lnTo>
                    <a:pt x="3411" y="5172"/>
                  </a:lnTo>
                  <a:lnTo>
                    <a:pt x="3448" y="5246"/>
                  </a:lnTo>
                  <a:lnTo>
                    <a:pt x="3595" y="5392"/>
                  </a:lnTo>
                  <a:lnTo>
                    <a:pt x="3852" y="5539"/>
                  </a:lnTo>
                  <a:lnTo>
                    <a:pt x="4108" y="5686"/>
                  </a:lnTo>
                  <a:lnTo>
                    <a:pt x="4402" y="5759"/>
                  </a:lnTo>
                  <a:lnTo>
                    <a:pt x="4365" y="5906"/>
                  </a:lnTo>
                  <a:lnTo>
                    <a:pt x="4035" y="5906"/>
                  </a:lnTo>
                  <a:lnTo>
                    <a:pt x="3742" y="5869"/>
                  </a:lnTo>
                  <a:lnTo>
                    <a:pt x="3411" y="5759"/>
                  </a:lnTo>
                  <a:lnTo>
                    <a:pt x="3228" y="5686"/>
                  </a:lnTo>
                  <a:lnTo>
                    <a:pt x="3191" y="5612"/>
                  </a:lnTo>
                  <a:lnTo>
                    <a:pt x="3155" y="5576"/>
                  </a:lnTo>
                  <a:lnTo>
                    <a:pt x="3118" y="5539"/>
                  </a:lnTo>
                  <a:lnTo>
                    <a:pt x="3081" y="5502"/>
                  </a:lnTo>
                  <a:lnTo>
                    <a:pt x="3045" y="5502"/>
                  </a:lnTo>
                  <a:lnTo>
                    <a:pt x="3008" y="5539"/>
                  </a:lnTo>
                  <a:lnTo>
                    <a:pt x="2971" y="5649"/>
                  </a:lnTo>
                  <a:lnTo>
                    <a:pt x="2971" y="5722"/>
                  </a:lnTo>
                  <a:lnTo>
                    <a:pt x="3008" y="5796"/>
                  </a:lnTo>
                  <a:lnTo>
                    <a:pt x="3045" y="5869"/>
                  </a:lnTo>
                  <a:lnTo>
                    <a:pt x="3191" y="6016"/>
                  </a:lnTo>
                  <a:lnTo>
                    <a:pt x="3338" y="6126"/>
                  </a:lnTo>
                  <a:lnTo>
                    <a:pt x="3522" y="6199"/>
                  </a:lnTo>
                  <a:lnTo>
                    <a:pt x="3742" y="6273"/>
                  </a:lnTo>
                  <a:lnTo>
                    <a:pt x="3962" y="6309"/>
                  </a:lnTo>
                  <a:lnTo>
                    <a:pt x="4182" y="6309"/>
                  </a:lnTo>
                  <a:lnTo>
                    <a:pt x="3962" y="6676"/>
                  </a:lnTo>
                  <a:lnTo>
                    <a:pt x="3742" y="6603"/>
                  </a:lnTo>
                  <a:lnTo>
                    <a:pt x="3228" y="6456"/>
                  </a:lnTo>
                  <a:lnTo>
                    <a:pt x="2971" y="6419"/>
                  </a:lnTo>
                  <a:lnTo>
                    <a:pt x="2715" y="6383"/>
                  </a:lnTo>
                  <a:lnTo>
                    <a:pt x="2641" y="6383"/>
                  </a:lnTo>
                  <a:lnTo>
                    <a:pt x="2641" y="6456"/>
                  </a:lnTo>
                  <a:lnTo>
                    <a:pt x="2641" y="6493"/>
                  </a:lnTo>
                  <a:lnTo>
                    <a:pt x="2678" y="6529"/>
                  </a:lnTo>
                  <a:lnTo>
                    <a:pt x="2861" y="6676"/>
                  </a:lnTo>
                  <a:lnTo>
                    <a:pt x="3081" y="6786"/>
                  </a:lnTo>
                  <a:lnTo>
                    <a:pt x="3522" y="6970"/>
                  </a:lnTo>
                  <a:lnTo>
                    <a:pt x="3742" y="7080"/>
                  </a:lnTo>
                  <a:lnTo>
                    <a:pt x="3632" y="7226"/>
                  </a:lnTo>
                  <a:lnTo>
                    <a:pt x="3522" y="7336"/>
                  </a:lnTo>
                  <a:lnTo>
                    <a:pt x="2935" y="7080"/>
                  </a:lnTo>
                  <a:lnTo>
                    <a:pt x="2311" y="6823"/>
                  </a:lnTo>
                  <a:lnTo>
                    <a:pt x="2238" y="6823"/>
                  </a:lnTo>
                  <a:lnTo>
                    <a:pt x="2201" y="6860"/>
                  </a:lnTo>
                  <a:lnTo>
                    <a:pt x="2201" y="6896"/>
                  </a:lnTo>
                  <a:lnTo>
                    <a:pt x="2201" y="6970"/>
                  </a:lnTo>
                  <a:lnTo>
                    <a:pt x="2458" y="7190"/>
                  </a:lnTo>
                  <a:lnTo>
                    <a:pt x="2678" y="7410"/>
                  </a:lnTo>
                  <a:lnTo>
                    <a:pt x="2971" y="7557"/>
                  </a:lnTo>
                  <a:lnTo>
                    <a:pt x="3265" y="7703"/>
                  </a:lnTo>
                  <a:lnTo>
                    <a:pt x="2971" y="7960"/>
                  </a:lnTo>
                  <a:lnTo>
                    <a:pt x="2641" y="7960"/>
                  </a:lnTo>
                  <a:lnTo>
                    <a:pt x="2311" y="7887"/>
                  </a:lnTo>
                  <a:lnTo>
                    <a:pt x="1981" y="7777"/>
                  </a:lnTo>
                  <a:lnTo>
                    <a:pt x="1871" y="7777"/>
                  </a:lnTo>
                  <a:lnTo>
                    <a:pt x="1834" y="7813"/>
                  </a:lnTo>
                  <a:lnTo>
                    <a:pt x="1797" y="7850"/>
                  </a:lnTo>
                  <a:lnTo>
                    <a:pt x="1797" y="7923"/>
                  </a:lnTo>
                  <a:lnTo>
                    <a:pt x="1834" y="8070"/>
                  </a:lnTo>
                  <a:lnTo>
                    <a:pt x="1944" y="8143"/>
                  </a:lnTo>
                  <a:lnTo>
                    <a:pt x="2091" y="8217"/>
                  </a:lnTo>
                  <a:lnTo>
                    <a:pt x="2238" y="8290"/>
                  </a:lnTo>
                  <a:lnTo>
                    <a:pt x="2348" y="8327"/>
                  </a:lnTo>
                  <a:lnTo>
                    <a:pt x="2164" y="8364"/>
                  </a:lnTo>
                  <a:lnTo>
                    <a:pt x="1944" y="8364"/>
                  </a:lnTo>
                  <a:lnTo>
                    <a:pt x="1761" y="8327"/>
                  </a:lnTo>
                  <a:lnTo>
                    <a:pt x="1541" y="8253"/>
                  </a:lnTo>
                  <a:lnTo>
                    <a:pt x="1247" y="8070"/>
                  </a:lnTo>
                  <a:lnTo>
                    <a:pt x="1027" y="7850"/>
                  </a:lnTo>
                  <a:lnTo>
                    <a:pt x="844" y="7593"/>
                  </a:lnTo>
                  <a:lnTo>
                    <a:pt x="697" y="7300"/>
                  </a:lnTo>
                  <a:lnTo>
                    <a:pt x="624" y="6970"/>
                  </a:lnTo>
                  <a:lnTo>
                    <a:pt x="550" y="6676"/>
                  </a:lnTo>
                  <a:lnTo>
                    <a:pt x="550" y="6346"/>
                  </a:lnTo>
                  <a:lnTo>
                    <a:pt x="550" y="6016"/>
                  </a:lnTo>
                  <a:lnTo>
                    <a:pt x="624" y="5502"/>
                  </a:lnTo>
                  <a:lnTo>
                    <a:pt x="734" y="4989"/>
                  </a:lnTo>
                  <a:lnTo>
                    <a:pt x="1064" y="3962"/>
                  </a:lnTo>
                  <a:close/>
                  <a:moveTo>
                    <a:pt x="6786" y="5429"/>
                  </a:moveTo>
                  <a:lnTo>
                    <a:pt x="6860" y="5649"/>
                  </a:lnTo>
                  <a:lnTo>
                    <a:pt x="6970" y="5832"/>
                  </a:lnTo>
                  <a:lnTo>
                    <a:pt x="7006" y="5906"/>
                  </a:lnTo>
                  <a:lnTo>
                    <a:pt x="7043" y="5979"/>
                  </a:lnTo>
                  <a:lnTo>
                    <a:pt x="7116" y="6016"/>
                  </a:lnTo>
                  <a:lnTo>
                    <a:pt x="7813" y="7006"/>
                  </a:lnTo>
                  <a:lnTo>
                    <a:pt x="8143" y="7520"/>
                  </a:lnTo>
                  <a:lnTo>
                    <a:pt x="8143" y="7667"/>
                  </a:lnTo>
                  <a:lnTo>
                    <a:pt x="8143" y="7740"/>
                  </a:lnTo>
                  <a:lnTo>
                    <a:pt x="8217" y="7813"/>
                  </a:lnTo>
                  <a:lnTo>
                    <a:pt x="8290" y="7850"/>
                  </a:lnTo>
                  <a:lnTo>
                    <a:pt x="8363" y="7850"/>
                  </a:lnTo>
                  <a:lnTo>
                    <a:pt x="8400" y="7813"/>
                  </a:lnTo>
                  <a:lnTo>
                    <a:pt x="8510" y="7887"/>
                  </a:lnTo>
                  <a:lnTo>
                    <a:pt x="8584" y="7923"/>
                  </a:lnTo>
                  <a:lnTo>
                    <a:pt x="8694" y="7960"/>
                  </a:lnTo>
                  <a:lnTo>
                    <a:pt x="8767" y="7923"/>
                  </a:lnTo>
                  <a:lnTo>
                    <a:pt x="8877" y="7997"/>
                  </a:lnTo>
                  <a:lnTo>
                    <a:pt x="8987" y="7997"/>
                  </a:lnTo>
                  <a:lnTo>
                    <a:pt x="9060" y="8033"/>
                  </a:lnTo>
                  <a:lnTo>
                    <a:pt x="9134" y="7997"/>
                  </a:lnTo>
                  <a:lnTo>
                    <a:pt x="9207" y="7923"/>
                  </a:lnTo>
                  <a:lnTo>
                    <a:pt x="9207" y="7813"/>
                  </a:lnTo>
                  <a:lnTo>
                    <a:pt x="9207" y="7740"/>
                  </a:lnTo>
                  <a:lnTo>
                    <a:pt x="9134" y="7667"/>
                  </a:lnTo>
                  <a:lnTo>
                    <a:pt x="9170" y="7557"/>
                  </a:lnTo>
                  <a:lnTo>
                    <a:pt x="9207" y="7483"/>
                  </a:lnTo>
                  <a:lnTo>
                    <a:pt x="9244" y="7410"/>
                  </a:lnTo>
                  <a:lnTo>
                    <a:pt x="9244" y="7373"/>
                  </a:lnTo>
                  <a:lnTo>
                    <a:pt x="9207" y="7300"/>
                  </a:lnTo>
                  <a:lnTo>
                    <a:pt x="9170" y="7263"/>
                  </a:lnTo>
                  <a:lnTo>
                    <a:pt x="9134" y="7226"/>
                  </a:lnTo>
                  <a:lnTo>
                    <a:pt x="8987" y="7226"/>
                  </a:lnTo>
                  <a:lnTo>
                    <a:pt x="8694" y="7336"/>
                  </a:lnTo>
                  <a:lnTo>
                    <a:pt x="8694" y="7300"/>
                  </a:lnTo>
                  <a:lnTo>
                    <a:pt x="8877" y="7153"/>
                  </a:lnTo>
                  <a:lnTo>
                    <a:pt x="9060" y="6970"/>
                  </a:lnTo>
                  <a:lnTo>
                    <a:pt x="9134" y="6860"/>
                  </a:lnTo>
                  <a:lnTo>
                    <a:pt x="9244" y="7043"/>
                  </a:lnTo>
                  <a:lnTo>
                    <a:pt x="9501" y="7446"/>
                  </a:lnTo>
                  <a:lnTo>
                    <a:pt x="9537" y="7593"/>
                  </a:lnTo>
                  <a:lnTo>
                    <a:pt x="9317" y="7887"/>
                  </a:lnTo>
                  <a:lnTo>
                    <a:pt x="9024" y="8143"/>
                  </a:lnTo>
                  <a:lnTo>
                    <a:pt x="8730" y="8364"/>
                  </a:lnTo>
                  <a:lnTo>
                    <a:pt x="8400" y="8547"/>
                  </a:lnTo>
                  <a:lnTo>
                    <a:pt x="8070" y="8657"/>
                  </a:lnTo>
                  <a:lnTo>
                    <a:pt x="7703" y="8694"/>
                  </a:lnTo>
                  <a:lnTo>
                    <a:pt x="7520" y="8694"/>
                  </a:lnTo>
                  <a:lnTo>
                    <a:pt x="7373" y="8657"/>
                  </a:lnTo>
                  <a:lnTo>
                    <a:pt x="7190" y="8620"/>
                  </a:lnTo>
                  <a:lnTo>
                    <a:pt x="7006" y="8547"/>
                  </a:lnTo>
                  <a:lnTo>
                    <a:pt x="6823" y="8437"/>
                  </a:lnTo>
                  <a:lnTo>
                    <a:pt x="6676" y="8290"/>
                  </a:lnTo>
                  <a:lnTo>
                    <a:pt x="6419" y="7997"/>
                  </a:lnTo>
                  <a:lnTo>
                    <a:pt x="6199" y="7667"/>
                  </a:lnTo>
                  <a:lnTo>
                    <a:pt x="6053" y="7300"/>
                  </a:lnTo>
                  <a:lnTo>
                    <a:pt x="6016" y="6896"/>
                  </a:lnTo>
                  <a:lnTo>
                    <a:pt x="6016" y="6676"/>
                  </a:lnTo>
                  <a:lnTo>
                    <a:pt x="6053" y="6493"/>
                  </a:lnTo>
                  <a:lnTo>
                    <a:pt x="6089" y="6309"/>
                  </a:lnTo>
                  <a:lnTo>
                    <a:pt x="6163" y="6126"/>
                  </a:lnTo>
                  <a:lnTo>
                    <a:pt x="6273" y="5943"/>
                  </a:lnTo>
                  <a:lnTo>
                    <a:pt x="6383" y="5759"/>
                  </a:lnTo>
                  <a:lnTo>
                    <a:pt x="6566" y="5576"/>
                  </a:lnTo>
                  <a:lnTo>
                    <a:pt x="6786" y="5429"/>
                  </a:lnTo>
                  <a:close/>
                  <a:moveTo>
                    <a:pt x="3852" y="0"/>
                  </a:moveTo>
                  <a:lnTo>
                    <a:pt x="3522" y="37"/>
                  </a:lnTo>
                  <a:lnTo>
                    <a:pt x="3191" y="110"/>
                  </a:lnTo>
                  <a:lnTo>
                    <a:pt x="2898" y="257"/>
                  </a:lnTo>
                  <a:lnTo>
                    <a:pt x="2604" y="440"/>
                  </a:lnTo>
                  <a:lnTo>
                    <a:pt x="2348" y="660"/>
                  </a:lnTo>
                  <a:lnTo>
                    <a:pt x="2091" y="660"/>
                  </a:lnTo>
                  <a:lnTo>
                    <a:pt x="1871" y="734"/>
                  </a:lnTo>
                  <a:lnTo>
                    <a:pt x="1687" y="880"/>
                  </a:lnTo>
                  <a:lnTo>
                    <a:pt x="1541" y="1064"/>
                  </a:lnTo>
                  <a:lnTo>
                    <a:pt x="1394" y="1284"/>
                  </a:lnTo>
                  <a:lnTo>
                    <a:pt x="1321" y="1504"/>
                  </a:lnTo>
                  <a:lnTo>
                    <a:pt x="1137" y="1944"/>
                  </a:lnTo>
                  <a:lnTo>
                    <a:pt x="660" y="3522"/>
                  </a:lnTo>
                  <a:lnTo>
                    <a:pt x="404" y="4292"/>
                  </a:lnTo>
                  <a:lnTo>
                    <a:pt x="183" y="5062"/>
                  </a:lnTo>
                  <a:lnTo>
                    <a:pt x="37" y="5759"/>
                  </a:lnTo>
                  <a:lnTo>
                    <a:pt x="0" y="6126"/>
                  </a:lnTo>
                  <a:lnTo>
                    <a:pt x="0" y="6456"/>
                  </a:lnTo>
                  <a:lnTo>
                    <a:pt x="0" y="6786"/>
                  </a:lnTo>
                  <a:lnTo>
                    <a:pt x="73" y="7153"/>
                  </a:lnTo>
                  <a:lnTo>
                    <a:pt x="183" y="7483"/>
                  </a:lnTo>
                  <a:lnTo>
                    <a:pt x="330" y="7813"/>
                  </a:lnTo>
                  <a:lnTo>
                    <a:pt x="477" y="8033"/>
                  </a:lnTo>
                  <a:lnTo>
                    <a:pt x="660" y="8253"/>
                  </a:lnTo>
                  <a:lnTo>
                    <a:pt x="880" y="8474"/>
                  </a:lnTo>
                  <a:lnTo>
                    <a:pt x="1101" y="8657"/>
                  </a:lnTo>
                  <a:lnTo>
                    <a:pt x="1357" y="8767"/>
                  </a:lnTo>
                  <a:lnTo>
                    <a:pt x="1651" y="8877"/>
                  </a:lnTo>
                  <a:lnTo>
                    <a:pt x="1908" y="8914"/>
                  </a:lnTo>
                  <a:lnTo>
                    <a:pt x="2201" y="8950"/>
                  </a:lnTo>
                  <a:lnTo>
                    <a:pt x="2458" y="8914"/>
                  </a:lnTo>
                  <a:lnTo>
                    <a:pt x="2678" y="8840"/>
                  </a:lnTo>
                  <a:lnTo>
                    <a:pt x="2898" y="8730"/>
                  </a:lnTo>
                  <a:lnTo>
                    <a:pt x="3081" y="8620"/>
                  </a:lnTo>
                  <a:lnTo>
                    <a:pt x="3448" y="8290"/>
                  </a:lnTo>
                  <a:lnTo>
                    <a:pt x="3778" y="7923"/>
                  </a:lnTo>
                  <a:lnTo>
                    <a:pt x="3815" y="7960"/>
                  </a:lnTo>
                  <a:lnTo>
                    <a:pt x="3925" y="7960"/>
                  </a:lnTo>
                  <a:lnTo>
                    <a:pt x="4035" y="7887"/>
                  </a:lnTo>
                  <a:lnTo>
                    <a:pt x="4108" y="7813"/>
                  </a:lnTo>
                  <a:lnTo>
                    <a:pt x="4108" y="7740"/>
                  </a:lnTo>
                  <a:lnTo>
                    <a:pt x="4072" y="7593"/>
                  </a:lnTo>
                  <a:lnTo>
                    <a:pt x="4182" y="7446"/>
                  </a:lnTo>
                  <a:lnTo>
                    <a:pt x="4512" y="6896"/>
                  </a:lnTo>
                  <a:lnTo>
                    <a:pt x="4769" y="6309"/>
                  </a:lnTo>
                  <a:lnTo>
                    <a:pt x="5025" y="5722"/>
                  </a:lnTo>
                  <a:lnTo>
                    <a:pt x="5209" y="5099"/>
                  </a:lnTo>
                  <a:lnTo>
                    <a:pt x="5246" y="5062"/>
                  </a:lnTo>
                  <a:lnTo>
                    <a:pt x="5282" y="4989"/>
                  </a:lnTo>
                  <a:lnTo>
                    <a:pt x="5282" y="4915"/>
                  </a:lnTo>
                  <a:lnTo>
                    <a:pt x="5466" y="4292"/>
                  </a:lnTo>
                  <a:lnTo>
                    <a:pt x="5612" y="3632"/>
                  </a:lnTo>
                  <a:lnTo>
                    <a:pt x="5722" y="2971"/>
                  </a:lnTo>
                  <a:lnTo>
                    <a:pt x="5796" y="2311"/>
                  </a:lnTo>
                  <a:lnTo>
                    <a:pt x="5832" y="1981"/>
                  </a:lnTo>
                  <a:lnTo>
                    <a:pt x="5796" y="1651"/>
                  </a:lnTo>
                  <a:lnTo>
                    <a:pt x="5759" y="1357"/>
                  </a:lnTo>
                  <a:lnTo>
                    <a:pt x="5649" y="1064"/>
                  </a:lnTo>
                  <a:lnTo>
                    <a:pt x="5539" y="807"/>
                  </a:lnTo>
                  <a:lnTo>
                    <a:pt x="5356" y="587"/>
                  </a:lnTo>
                  <a:lnTo>
                    <a:pt x="5099" y="367"/>
                  </a:lnTo>
                  <a:lnTo>
                    <a:pt x="4842" y="184"/>
                  </a:lnTo>
                  <a:lnTo>
                    <a:pt x="4512" y="73"/>
                  </a:lnTo>
                  <a:lnTo>
                    <a:pt x="4182" y="0"/>
                  </a:lnTo>
                  <a:close/>
                  <a:moveTo>
                    <a:pt x="8730" y="3962"/>
                  </a:moveTo>
                  <a:lnTo>
                    <a:pt x="8584" y="4072"/>
                  </a:lnTo>
                  <a:lnTo>
                    <a:pt x="8437" y="4182"/>
                  </a:lnTo>
                  <a:lnTo>
                    <a:pt x="8327" y="4329"/>
                  </a:lnTo>
                  <a:lnTo>
                    <a:pt x="7887" y="4439"/>
                  </a:lnTo>
                  <a:lnTo>
                    <a:pt x="7336" y="4585"/>
                  </a:lnTo>
                  <a:lnTo>
                    <a:pt x="6786" y="4842"/>
                  </a:lnTo>
                  <a:lnTo>
                    <a:pt x="6566" y="4989"/>
                  </a:lnTo>
                  <a:lnTo>
                    <a:pt x="6309" y="5172"/>
                  </a:lnTo>
                  <a:lnTo>
                    <a:pt x="6089" y="5356"/>
                  </a:lnTo>
                  <a:lnTo>
                    <a:pt x="5906" y="5576"/>
                  </a:lnTo>
                  <a:lnTo>
                    <a:pt x="5759" y="5796"/>
                  </a:lnTo>
                  <a:lnTo>
                    <a:pt x="5612" y="6053"/>
                  </a:lnTo>
                  <a:lnTo>
                    <a:pt x="5539" y="6309"/>
                  </a:lnTo>
                  <a:lnTo>
                    <a:pt x="5502" y="6603"/>
                  </a:lnTo>
                  <a:lnTo>
                    <a:pt x="5466" y="6860"/>
                  </a:lnTo>
                  <a:lnTo>
                    <a:pt x="5502" y="7116"/>
                  </a:lnTo>
                  <a:lnTo>
                    <a:pt x="5539" y="7373"/>
                  </a:lnTo>
                  <a:lnTo>
                    <a:pt x="5612" y="7630"/>
                  </a:lnTo>
                  <a:lnTo>
                    <a:pt x="5722" y="7887"/>
                  </a:lnTo>
                  <a:lnTo>
                    <a:pt x="5869" y="8107"/>
                  </a:lnTo>
                  <a:lnTo>
                    <a:pt x="6016" y="8327"/>
                  </a:lnTo>
                  <a:lnTo>
                    <a:pt x="6199" y="8547"/>
                  </a:lnTo>
                  <a:lnTo>
                    <a:pt x="6419" y="8730"/>
                  </a:lnTo>
                  <a:lnTo>
                    <a:pt x="6639" y="8914"/>
                  </a:lnTo>
                  <a:lnTo>
                    <a:pt x="6860" y="9060"/>
                  </a:lnTo>
                  <a:lnTo>
                    <a:pt x="7116" y="9170"/>
                  </a:lnTo>
                  <a:lnTo>
                    <a:pt x="7410" y="9244"/>
                  </a:lnTo>
                  <a:lnTo>
                    <a:pt x="7703" y="9281"/>
                  </a:lnTo>
                  <a:lnTo>
                    <a:pt x="8033" y="9244"/>
                  </a:lnTo>
                  <a:lnTo>
                    <a:pt x="8327" y="9170"/>
                  </a:lnTo>
                  <a:lnTo>
                    <a:pt x="8620" y="9024"/>
                  </a:lnTo>
                  <a:lnTo>
                    <a:pt x="8877" y="8877"/>
                  </a:lnTo>
                  <a:lnTo>
                    <a:pt x="9391" y="8547"/>
                  </a:lnTo>
                  <a:lnTo>
                    <a:pt x="9611" y="8364"/>
                  </a:lnTo>
                  <a:lnTo>
                    <a:pt x="9794" y="8143"/>
                  </a:lnTo>
                  <a:lnTo>
                    <a:pt x="9977" y="7923"/>
                  </a:lnTo>
                  <a:lnTo>
                    <a:pt x="10161" y="7703"/>
                  </a:lnTo>
                  <a:lnTo>
                    <a:pt x="10418" y="7190"/>
                  </a:lnTo>
                  <a:lnTo>
                    <a:pt x="10638" y="6676"/>
                  </a:lnTo>
                  <a:lnTo>
                    <a:pt x="10711" y="6346"/>
                  </a:lnTo>
                  <a:lnTo>
                    <a:pt x="10748" y="6053"/>
                  </a:lnTo>
                  <a:lnTo>
                    <a:pt x="10748" y="5722"/>
                  </a:lnTo>
                  <a:lnTo>
                    <a:pt x="10711" y="5466"/>
                  </a:lnTo>
                  <a:lnTo>
                    <a:pt x="10601" y="5172"/>
                  </a:lnTo>
                  <a:lnTo>
                    <a:pt x="10454" y="4915"/>
                  </a:lnTo>
                  <a:lnTo>
                    <a:pt x="10271" y="4659"/>
                  </a:lnTo>
                  <a:lnTo>
                    <a:pt x="10051" y="4439"/>
                  </a:lnTo>
                  <a:lnTo>
                    <a:pt x="9794" y="4255"/>
                  </a:lnTo>
                  <a:lnTo>
                    <a:pt x="9537" y="4108"/>
                  </a:lnTo>
                  <a:lnTo>
                    <a:pt x="9244" y="3998"/>
                  </a:lnTo>
                  <a:lnTo>
                    <a:pt x="8950" y="3962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8" name="Google Shape;318;p5"/>
            <p:cNvSpPr/>
            <p:nvPr/>
          </p:nvSpPr>
          <p:spPr>
            <a:xfrm>
              <a:off x="6385050" y="4208725"/>
              <a:ext cx="422775" cy="298975"/>
            </a:xfrm>
            <a:custGeom>
              <a:avLst/>
              <a:gdLst/>
              <a:ahLst/>
              <a:cxnLst/>
              <a:rect l="l" t="t" r="r" b="b"/>
              <a:pathLst>
                <a:path w="16911" h="11959" extrusionOk="0">
                  <a:moveTo>
                    <a:pt x="12215" y="8951"/>
                  </a:moveTo>
                  <a:lnTo>
                    <a:pt x="12032" y="9098"/>
                  </a:lnTo>
                  <a:lnTo>
                    <a:pt x="11848" y="9244"/>
                  </a:lnTo>
                  <a:lnTo>
                    <a:pt x="11408" y="9538"/>
                  </a:lnTo>
                  <a:lnTo>
                    <a:pt x="11005" y="9685"/>
                  </a:lnTo>
                  <a:lnTo>
                    <a:pt x="10638" y="9868"/>
                  </a:lnTo>
                  <a:lnTo>
                    <a:pt x="10124" y="10051"/>
                  </a:lnTo>
                  <a:lnTo>
                    <a:pt x="9977" y="10125"/>
                  </a:lnTo>
                  <a:lnTo>
                    <a:pt x="9794" y="10161"/>
                  </a:lnTo>
                  <a:lnTo>
                    <a:pt x="9904" y="9978"/>
                  </a:lnTo>
                  <a:lnTo>
                    <a:pt x="10051" y="9795"/>
                  </a:lnTo>
                  <a:lnTo>
                    <a:pt x="10344" y="9758"/>
                  </a:lnTo>
                  <a:lnTo>
                    <a:pt x="10601" y="9648"/>
                  </a:lnTo>
                  <a:lnTo>
                    <a:pt x="10858" y="9538"/>
                  </a:lnTo>
                  <a:lnTo>
                    <a:pt x="11115" y="9354"/>
                  </a:lnTo>
                  <a:lnTo>
                    <a:pt x="11335" y="9171"/>
                  </a:lnTo>
                  <a:lnTo>
                    <a:pt x="11371" y="9061"/>
                  </a:lnTo>
                  <a:lnTo>
                    <a:pt x="11445" y="9061"/>
                  </a:lnTo>
                  <a:lnTo>
                    <a:pt x="11481" y="9024"/>
                  </a:lnTo>
                  <a:lnTo>
                    <a:pt x="11848" y="8951"/>
                  </a:lnTo>
                  <a:close/>
                  <a:moveTo>
                    <a:pt x="12619" y="8988"/>
                  </a:moveTo>
                  <a:lnTo>
                    <a:pt x="12839" y="9061"/>
                  </a:lnTo>
                  <a:lnTo>
                    <a:pt x="12839" y="9171"/>
                  </a:lnTo>
                  <a:lnTo>
                    <a:pt x="12215" y="9685"/>
                  </a:lnTo>
                  <a:lnTo>
                    <a:pt x="11518" y="10125"/>
                  </a:lnTo>
                  <a:lnTo>
                    <a:pt x="11115" y="10345"/>
                  </a:lnTo>
                  <a:lnTo>
                    <a:pt x="10711" y="10528"/>
                  </a:lnTo>
                  <a:lnTo>
                    <a:pt x="10308" y="10712"/>
                  </a:lnTo>
                  <a:lnTo>
                    <a:pt x="9904" y="10932"/>
                  </a:lnTo>
                  <a:lnTo>
                    <a:pt x="9831" y="10822"/>
                  </a:lnTo>
                  <a:lnTo>
                    <a:pt x="9794" y="10712"/>
                  </a:lnTo>
                  <a:lnTo>
                    <a:pt x="9757" y="10455"/>
                  </a:lnTo>
                  <a:lnTo>
                    <a:pt x="9904" y="10455"/>
                  </a:lnTo>
                  <a:lnTo>
                    <a:pt x="10051" y="10381"/>
                  </a:lnTo>
                  <a:lnTo>
                    <a:pt x="10344" y="10271"/>
                  </a:lnTo>
                  <a:lnTo>
                    <a:pt x="11078" y="10015"/>
                  </a:lnTo>
                  <a:lnTo>
                    <a:pt x="11481" y="9831"/>
                  </a:lnTo>
                  <a:lnTo>
                    <a:pt x="11922" y="9611"/>
                  </a:lnTo>
                  <a:lnTo>
                    <a:pt x="12288" y="9318"/>
                  </a:lnTo>
                  <a:lnTo>
                    <a:pt x="12435" y="9171"/>
                  </a:lnTo>
                  <a:lnTo>
                    <a:pt x="12619" y="8988"/>
                  </a:lnTo>
                  <a:close/>
                  <a:moveTo>
                    <a:pt x="9464" y="514"/>
                  </a:moveTo>
                  <a:lnTo>
                    <a:pt x="9721" y="551"/>
                  </a:lnTo>
                  <a:lnTo>
                    <a:pt x="9941" y="588"/>
                  </a:lnTo>
                  <a:lnTo>
                    <a:pt x="10161" y="661"/>
                  </a:lnTo>
                  <a:lnTo>
                    <a:pt x="10344" y="771"/>
                  </a:lnTo>
                  <a:lnTo>
                    <a:pt x="10491" y="918"/>
                  </a:lnTo>
                  <a:lnTo>
                    <a:pt x="10564" y="1101"/>
                  </a:lnTo>
                  <a:lnTo>
                    <a:pt x="10601" y="1101"/>
                  </a:lnTo>
                  <a:lnTo>
                    <a:pt x="10528" y="1211"/>
                  </a:lnTo>
                  <a:lnTo>
                    <a:pt x="10528" y="1321"/>
                  </a:lnTo>
                  <a:lnTo>
                    <a:pt x="10564" y="1615"/>
                  </a:lnTo>
                  <a:lnTo>
                    <a:pt x="10638" y="1871"/>
                  </a:lnTo>
                  <a:lnTo>
                    <a:pt x="10748" y="2091"/>
                  </a:lnTo>
                  <a:lnTo>
                    <a:pt x="10931" y="2348"/>
                  </a:lnTo>
                  <a:lnTo>
                    <a:pt x="11005" y="2495"/>
                  </a:lnTo>
                  <a:lnTo>
                    <a:pt x="11041" y="2678"/>
                  </a:lnTo>
                  <a:lnTo>
                    <a:pt x="11041" y="2752"/>
                  </a:lnTo>
                  <a:lnTo>
                    <a:pt x="11005" y="2788"/>
                  </a:lnTo>
                  <a:lnTo>
                    <a:pt x="10931" y="2788"/>
                  </a:lnTo>
                  <a:lnTo>
                    <a:pt x="10858" y="2752"/>
                  </a:lnTo>
                  <a:lnTo>
                    <a:pt x="10784" y="2642"/>
                  </a:lnTo>
                  <a:lnTo>
                    <a:pt x="10674" y="2312"/>
                  </a:lnTo>
                  <a:lnTo>
                    <a:pt x="10601" y="2128"/>
                  </a:lnTo>
                  <a:lnTo>
                    <a:pt x="10491" y="1981"/>
                  </a:lnTo>
                  <a:lnTo>
                    <a:pt x="10381" y="1798"/>
                  </a:lnTo>
                  <a:lnTo>
                    <a:pt x="10234" y="1651"/>
                  </a:lnTo>
                  <a:lnTo>
                    <a:pt x="10088" y="1541"/>
                  </a:lnTo>
                  <a:lnTo>
                    <a:pt x="9904" y="1431"/>
                  </a:lnTo>
                  <a:lnTo>
                    <a:pt x="9721" y="1358"/>
                  </a:lnTo>
                  <a:lnTo>
                    <a:pt x="9537" y="1321"/>
                  </a:lnTo>
                  <a:lnTo>
                    <a:pt x="9134" y="1321"/>
                  </a:lnTo>
                  <a:lnTo>
                    <a:pt x="8950" y="1358"/>
                  </a:lnTo>
                  <a:lnTo>
                    <a:pt x="8767" y="1431"/>
                  </a:lnTo>
                  <a:lnTo>
                    <a:pt x="8694" y="1468"/>
                  </a:lnTo>
                  <a:lnTo>
                    <a:pt x="8657" y="1505"/>
                  </a:lnTo>
                  <a:lnTo>
                    <a:pt x="8694" y="1615"/>
                  </a:lnTo>
                  <a:lnTo>
                    <a:pt x="8767" y="1688"/>
                  </a:lnTo>
                  <a:lnTo>
                    <a:pt x="8804" y="1725"/>
                  </a:lnTo>
                  <a:lnTo>
                    <a:pt x="8877" y="1725"/>
                  </a:lnTo>
                  <a:lnTo>
                    <a:pt x="9097" y="1688"/>
                  </a:lnTo>
                  <a:lnTo>
                    <a:pt x="9281" y="1688"/>
                  </a:lnTo>
                  <a:lnTo>
                    <a:pt x="9501" y="1725"/>
                  </a:lnTo>
                  <a:lnTo>
                    <a:pt x="9684" y="1798"/>
                  </a:lnTo>
                  <a:lnTo>
                    <a:pt x="9867" y="1871"/>
                  </a:lnTo>
                  <a:lnTo>
                    <a:pt x="10014" y="2018"/>
                  </a:lnTo>
                  <a:lnTo>
                    <a:pt x="10161" y="2165"/>
                  </a:lnTo>
                  <a:lnTo>
                    <a:pt x="10271" y="2348"/>
                  </a:lnTo>
                  <a:lnTo>
                    <a:pt x="10418" y="2788"/>
                  </a:lnTo>
                  <a:lnTo>
                    <a:pt x="10528" y="2972"/>
                  </a:lnTo>
                  <a:lnTo>
                    <a:pt x="10638" y="3119"/>
                  </a:lnTo>
                  <a:lnTo>
                    <a:pt x="10528" y="3192"/>
                  </a:lnTo>
                  <a:lnTo>
                    <a:pt x="10308" y="3375"/>
                  </a:lnTo>
                  <a:lnTo>
                    <a:pt x="10088" y="3595"/>
                  </a:lnTo>
                  <a:lnTo>
                    <a:pt x="9904" y="3816"/>
                  </a:lnTo>
                  <a:lnTo>
                    <a:pt x="9794" y="4072"/>
                  </a:lnTo>
                  <a:lnTo>
                    <a:pt x="9721" y="4292"/>
                  </a:lnTo>
                  <a:lnTo>
                    <a:pt x="9684" y="4512"/>
                  </a:lnTo>
                  <a:lnTo>
                    <a:pt x="9721" y="4733"/>
                  </a:lnTo>
                  <a:lnTo>
                    <a:pt x="9757" y="4953"/>
                  </a:lnTo>
                  <a:lnTo>
                    <a:pt x="9867" y="5136"/>
                  </a:lnTo>
                  <a:lnTo>
                    <a:pt x="10014" y="5283"/>
                  </a:lnTo>
                  <a:lnTo>
                    <a:pt x="10198" y="5429"/>
                  </a:lnTo>
                  <a:lnTo>
                    <a:pt x="10418" y="5503"/>
                  </a:lnTo>
                  <a:lnTo>
                    <a:pt x="10638" y="5576"/>
                  </a:lnTo>
                  <a:lnTo>
                    <a:pt x="10895" y="5540"/>
                  </a:lnTo>
                  <a:lnTo>
                    <a:pt x="11151" y="5503"/>
                  </a:lnTo>
                  <a:lnTo>
                    <a:pt x="11371" y="5393"/>
                  </a:lnTo>
                  <a:lnTo>
                    <a:pt x="12032" y="5063"/>
                  </a:lnTo>
                  <a:lnTo>
                    <a:pt x="12692" y="4659"/>
                  </a:lnTo>
                  <a:lnTo>
                    <a:pt x="12729" y="4586"/>
                  </a:lnTo>
                  <a:lnTo>
                    <a:pt x="12765" y="4512"/>
                  </a:lnTo>
                  <a:lnTo>
                    <a:pt x="12765" y="4439"/>
                  </a:lnTo>
                  <a:lnTo>
                    <a:pt x="12729" y="4402"/>
                  </a:lnTo>
                  <a:lnTo>
                    <a:pt x="12692" y="4329"/>
                  </a:lnTo>
                  <a:lnTo>
                    <a:pt x="12619" y="4292"/>
                  </a:lnTo>
                  <a:lnTo>
                    <a:pt x="12472" y="4292"/>
                  </a:lnTo>
                  <a:lnTo>
                    <a:pt x="12032" y="4549"/>
                  </a:lnTo>
                  <a:lnTo>
                    <a:pt x="11591" y="4843"/>
                  </a:lnTo>
                  <a:lnTo>
                    <a:pt x="11371" y="4953"/>
                  </a:lnTo>
                  <a:lnTo>
                    <a:pt x="11151" y="5063"/>
                  </a:lnTo>
                  <a:lnTo>
                    <a:pt x="10895" y="5136"/>
                  </a:lnTo>
                  <a:lnTo>
                    <a:pt x="10528" y="5136"/>
                  </a:lnTo>
                  <a:lnTo>
                    <a:pt x="10418" y="5099"/>
                  </a:lnTo>
                  <a:lnTo>
                    <a:pt x="10308" y="5026"/>
                  </a:lnTo>
                  <a:lnTo>
                    <a:pt x="10234" y="4953"/>
                  </a:lnTo>
                  <a:lnTo>
                    <a:pt x="10161" y="4843"/>
                  </a:lnTo>
                  <a:lnTo>
                    <a:pt x="10124" y="4733"/>
                  </a:lnTo>
                  <a:lnTo>
                    <a:pt x="10088" y="4476"/>
                  </a:lnTo>
                  <a:lnTo>
                    <a:pt x="10124" y="4366"/>
                  </a:lnTo>
                  <a:lnTo>
                    <a:pt x="10161" y="4219"/>
                  </a:lnTo>
                  <a:lnTo>
                    <a:pt x="10271" y="3999"/>
                  </a:lnTo>
                  <a:lnTo>
                    <a:pt x="10454" y="3816"/>
                  </a:lnTo>
                  <a:lnTo>
                    <a:pt x="10674" y="3632"/>
                  </a:lnTo>
                  <a:lnTo>
                    <a:pt x="10968" y="3375"/>
                  </a:lnTo>
                  <a:lnTo>
                    <a:pt x="11225" y="3119"/>
                  </a:lnTo>
                  <a:lnTo>
                    <a:pt x="11335" y="2972"/>
                  </a:lnTo>
                  <a:lnTo>
                    <a:pt x="11408" y="2825"/>
                  </a:lnTo>
                  <a:lnTo>
                    <a:pt x="11408" y="2642"/>
                  </a:lnTo>
                  <a:lnTo>
                    <a:pt x="11408" y="2422"/>
                  </a:lnTo>
                  <a:lnTo>
                    <a:pt x="11335" y="2275"/>
                  </a:lnTo>
                  <a:lnTo>
                    <a:pt x="11261" y="2165"/>
                  </a:lnTo>
                  <a:lnTo>
                    <a:pt x="11078" y="1871"/>
                  </a:lnTo>
                  <a:lnTo>
                    <a:pt x="10895" y="1578"/>
                  </a:lnTo>
                  <a:lnTo>
                    <a:pt x="10821" y="1431"/>
                  </a:lnTo>
                  <a:lnTo>
                    <a:pt x="10821" y="1284"/>
                  </a:lnTo>
                  <a:lnTo>
                    <a:pt x="10895" y="1248"/>
                  </a:lnTo>
                  <a:lnTo>
                    <a:pt x="11298" y="1138"/>
                  </a:lnTo>
                  <a:lnTo>
                    <a:pt x="11702" y="1028"/>
                  </a:lnTo>
                  <a:lnTo>
                    <a:pt x="12142" y="954"/>
                  </a:lnTo>
                  <a:lnTo>
                    <a:pt x="12582" y="918"/>
                  </a:lnTo>
                  <a:lnTo>
                    <a:pt x="12802" y="954"/>
                  </a:lnTo>
                  <a:lnTo>
                    <a:pt x="13022" y="1028"/>
                  </a:lnTo>
                  <a:lnTo>
                    <a:pt x="13205" y="1101"/>
                  </a:lnTo>
                  <a:lnTo>
                    <a:pt x="13352" y="1211"/>
                  </a:lnTo>
                  <a:lnTo>
                    <a:pt x="13499" y="1358"/>
                  </a:lnTo>
                  <a:lnTo>
                    <a:pt x="13609" y="1505"/>
                  </a:lnTo>
                  <a:lnTo>
                    <a:pt x="13829" y="1908"/>
                  </a:lnTo>
                  <a:lnTo>
                    <a:pt x="14012" y="2202"/>
                  </a:lnTo>
                  <a:lnTo>
                    <a:pt x="13866" y="2422"/>
                  </a:lnTo>
                  <a:lnTo>
                    <a:pt x="13682" y="2568"/>
                  </a:lnTo>
                  <a:lnTo>
                    <a:pt x="13499" y="2678"/>
                  </a:lnTo>
                  <a:lnTo>
                    <a:pt x="13279" y="2788"/>
                  </a:lnTo>
                  <a:lnTo>
                    <a:pt x="12839" y="2935"/>
                  </a:lnTo>
                  <a:lnTo>
                    <a:pt x="12362" y="3082"/>
                  </a:lnTo>
                  <a:lnTo>
                    <a:pt x="11995" y="3229"/>
                  </a:lnTo>
                  <a:lnTo>
                    <a:pt x="11518" y="3449"/>
                  </a:lnTo>
                  <a:lnTo>
                    <a:pt x="11298" y="3559"/>
                  </a:lnTo>
                  <a:lnTo>
                    <a:pt x="11151" y="3742"/>
                  </a:lnTo>
                  <a:lnTo>
                    <a:pt x="11041" y="3889"/>
                  </a:lnTo>
                  <a:lnTo>
                    <a:pt x="11005" y="3999"/>
                  </a:lnTo>
                  <a:lnTo>
                    <a:pt x="11005" y="4109"/>
                  </a:lnTo>
                  <a:lnTo>
                    <a:pt x="11005" y="4182"/>
                  </a:lnTo>
                  <a:lnTo>
                    <a:pt x="11041" y="4256"/>
                  </a:lnTo>
                  <a:lnTo>
                    <a:pt x="11115" y="4292"/>
                  </a:lnTo>
                  <a:lnTo>
                    <a:pt x="11335" y="4292"/>
                  </a:lnTo>
                  <a:lnTo>
                    <a:pt x="11371" y="4219"/>
                  </a:lnTo>
                  <a:lnTo>
                    <a:pt x="11408" y="4146"/>
                  </a:lnTo>
                  <a:lnTo>
                    <a:pt x="11445" y="4072"/>
                  </a:lnTo>
                  <a:lnTo>
                    <a:pt x="11555" y="3962"/>
                  </a:lnTo>
                  <a:lnTo>
                    <a:pt x="11775" y="3816"/>
                  </a:lnTo>
                  <a:lnTo>
                    <a:pt x="12068" y="3669"/>
                  </a:lnTo>
                  <a:lnTo>
                    <a:pt x="12288" y="3595"/>
                  </a:lnTo>
                  <a:lnTo>
                    <a:pt x="12802" y="3412"/>
                  </a:lnTo>
                  <a:lnTo>
                    <a:pt x="13279" y="3229"/>
                  </a:lnTo>
                  <a:lnTo>
                    <a:pt x="13572" y="3119"/>
                  </a:lnTo>
                  <a:lnTo>
                    <a:pt x="13866" y="2972"/>
                  </a:lnTo>
                  <a:lnTo>
                    <a:pt x="14086" y="2752"/>
                  </a:lnTo>
                  <a:lnTo>
                    <a:pt x="14159" y="2642"/>
                  </a:lnTo>
                  <a:lnTo>
                    <a:pt x="14233" y="2495"/>
                  </a:lnTo>
                  <a:lnTo>
                    <a:pt x="14306" y="2568"/>
                  </a:lnTo>
                  <a:lnTo>
                    <a:pt x="14489" y="2715"/>
                  </a:lnTo>
                  <a:lnTo>
                    <a:pt x="14673" y="2788"/>
                  </a:lnTo>
                  <a:lnTo>
                    <a:pt x="14893" y="2898"/>
                  </a:lnTo>
                  <a:lnTo>
                    <a:pt x="15076" y="3009"/>
                  </a:lnTo>
                  <a:lnTo>
                    <a:pt x="15296" y="3192"/>
                  </a:lnTo>
                  <a:lnTo>
                    <a:pt x="15480" y="3449"/>
                  </a:lnTo>
                  <a:lnTo>
                    <a:pt x="15626" y="3705"/>
                  </a:lnTo>
                  <a:lnTo>
                    <a:pt x="15700" y="3999"/>
                  </a:lnTo>
                  <a:lnTo>
                    <a:pt x="15480" y="4366"/>
                  </a:lnTo>
                  <a:lnTo>
                    <a:pt x="15370" y="4549"/>
                  </a:lnTo>
                  <a:lnTo>
                    <a:pt x="15186" y="4696"/>
                  </a:lnTo>
                  <a:lnTo>
                    <a:pt x="14966" y="4879"/>
                  </a:lnTo>
                  <a:lnTo>
                    <a:pt x="14709" y="5063"/>
                  </a:lnTo>
                  <a:lnTo>
                    <a:pt x="14416" y="5173"/>
                  </a:lnTo>
                  <a:lnTo>
                    <a:pt x="14123" y="5283"/>
                  </a:lnTo>
                  <a:lnTo>
                    <a:pt x="13572" y="5429"/>
                  </a:lnTo>
                  <a:lnTo>
                    <a:pt x="13022" y="5613"/>
                  </a:lnTo>
                  <a:lnTo>
                    <a:pt x="12765" y="5723"/>
                  </a:lnTo>
                  <a:lnTo>
                    <a:pt x="12509" y="5870"/>
                  </a:lnTo>
                  <a:lnTo>
                    <a:pt x="12288" y="6016"/>
                  </a:lnTo>
                  <a:lnTo>
                    <a:pt x="12105" y="6236"/>
                  </a:lnTo>
                  <a:lnTo>
                    <a:pt x="11958" y="6420"/>
                  </a:lnTo>
                  <a:lnTo>
                    <a:pt x="11922" y="6640"/>
                  </a:lnTo>
                  <a:lnTo>
                    <a:pt x="11922" y="6823"/>
                  </a:lnTo>
                  <a:lnTo>
                    <a:pt x="11958" y="7007"/>
                  </a:lnTo>
                  <a:lnTo>
                    <a:pt x="12032" y="7154"/>
                  </a:lnTo>
                  <a:lnTo>
                    <a:pt x="12178" y="7300"/>
                  </a:lnTo>
                  <a:lnTo>
                    <a:pt x="12325" y="7410"/>
                  </a:lnTo>
                  <a:lnTo>
                    <a:pt x="12545" y="7520"/>
                  </a:lnTo>
                  <a:lnTo>
                    <a:pt x="12765" y="7557"/>
                  </a:lnTo>
                  <a:lnTo>
                    <a:pt x="12985" y="7557"/>
                  </a:lnTo>
                  <a:lnTo>
                    <a:pt x="13205" y="7520"/>
                  </a:lnTo>
                  <a:lnTo>
                    <a:pt x="13426" y="7484"/>
                  </a:lnTo>
                  <a:lnTo>
                    <a:pt x="13682" y="7410"/>
                  </a:lnTo>
                  <a:lnTo>
                    <a:pt x="13976" y="7300"/>
                  </a:lnTo>
                  <a:lnTo>
                    <a:pt x="14196" y="7154"/>
                  </a:lnTo>
                  <a:lnTo>
                    <a:pt x="14306" y="7043"/>
                  </a:lnTo>
                  <a:lnTo>
                    <a:pt x="14343" y="6970"/>
                  </a:lnTo>
                  <a:lnTo>
                    <a:pt x="14379" y="6823"/>
                  </a:lnTo>
                  <a:lnTo>
                    <a:pt x="14343" y="6787"/>
                  </a:lnTo>
                  <a:lnTo>
                    <a:pt x="14269" y="6750"/>
                  </a:lnTo>
                  <a:lnTo>
                    <a:pt x="14086" y="6750"/>
                  </a:lnTo>
                  <a:lnTo>
                    <a:pt x="13902" y="6823"/>
                  </a:lnTo>
                  <a:lnTo>
                    <a:pt x="13536" y="6970"/>
                  </a:lnTo>
                  <a:lnTo>
                    <a:pt x="13316" y="7043"/>
                  </a:lnTo>
                  <a:lnTo>
                    <a:pt x="13095" y="7080"/>
                  </a:lnTo>
                  <a:lnTo>
                    <a:pt x="12655" y="7080"/>
                  </a:lnTo>
                  <a:lnTo>
                    <a:pt x="12509" y="7007"/>
                  </a:lnTo>
                  <a:lnTo>
                    <a:pt x="12435" y="6933"/>
                  </a:lnTo>
                  <a:lnTo>
                    <a:pt x="12362" y="6823"/>
                  </a:lnTo>
                  <a:lnTo>
                    <a:pt x="12362" y="6713"/>
                  </a:lnTo>
                  <a:lnTo>
                    <a:pt x="12398" y="6603"/>
                  </a:lnTo>
                  <a:lnTo>
                    <a:pt x="12472" y="6493"/>
                  </a:lnTo>
                  <a:lnTo>
                    <a:pt x="12655" y="6310"/>
                  </a:lnTo>
                  <a:lnTo>
                    <a:pt x="12875" y="6163"/>
                  </a:lnTo>
                  <a:lnTo>
                    <a:pt x="13132" y="6053"/>
                  </a:lnTo>
                  <a:lnTo>
                    <a:pt x="13609" y="5906"/>
                  </a:lnTo>
                  <a:lnTo>
                    <a:pt x="14453" y="5613"/>
                  </a:lnTo>
                  <a:lnTo>
                    <a:pt x="14893" y="5429"/>
                  </a:lnTo>
                  <a:lnTo>
                    <a:pt x="15076" y="5319"/>
                  </a:lnTo>
                  <a:lnTo>
                    <a:pt x="15260" y="5173"/>
                  </a:lnTo>
                  <a:lnTo>
                    <a:pt x="15516" y="4953"/>
                  </a:lnTo>
                  <a:lnTo>
                    <a:pt x="15736" y="4659"/>
                  </a:lnTo>
                  <a:lnTo>
                    <a:pt x="15736" y="4696"/>
                  </a:lnTo>
                  <a:lnTo>
                    <a:pt x="15700" y="4806"/>
                  </a:lnTo>
                  <a:lnTo>
                    <a:pt x="15773" y="4916"/>
                  </a:lnTo>
                  <a:lnTo>
                    <a:pt x="15847" y="4989"/>
                  </a:lnTo>
                  <a:lnTo>
                    <a:pt x="15957" y="5026"/>
                  </a:lnTo>
                  <a:lnTo>
                    <a:pt x="16103" y="5063"/>
                  </a:lnTo>
                  <a:lnTo>
                    <a:pt x="16177" y="5099"/>
                  </a:lnTo>
                  <a:lnTo>
                    <a:pt x="16250" y="5209"/>
                  </a:lnTo>
                  <a:lnTo>
                    <a:pt x="16323" y="5356"/>
                  </a:lnTo>
                  <a:lnTo>
                    <a:pt x="16140" y="5393"/>
                  </a:lnTo>
                  <a:lnTo>
                    <a:pt x="15920" y="5466"/>
                  </a:lnTo>
                  <a:lnTo>
                    <a:pt x="15553" y="5650"/>
                  </a:lnTo>
                  <a:lnTo>
                    <a:pt x="15003" y="5833"/>
                  </a:lnTo>
                  <a:lnTo>
                    <a:pt x="14783" y="5906"/>
                  </a:lnTo>
                  <a:lnTo>
                    <a:pt x="14709" y="5980"/>
                  </a:lnTo>
                  <a:lnTo>
                    <a:pt x="14636" y="6090"/>
                  </a:lnTo>
                  <a:lnTo>
                    <a:pt x="14599" y="6163"/>
                  </a:lnTo>
                  <a:lnTo>
                    <a:pt x="14673" y="6273"/>
                  </a:lnTo>
                  <a:lnTo>
                    <a:pt x="14783" y="6310"/>
                  </a:lnTo>
                  <a:lnTo>
                    <a:pt x="14893" y="6310"/>
                  </a:lnTo>
                  <a:lnTo>
                    <a:pt x="15150" y="6273"/>
                  </a:lnTo>
                  <a:lnTo>
                    <a:pt x="15406" y="6163"/>
                  </a:lnTo>
                  <a:lnTo>
                    <a:pt x="15626" y="6053"/>
                  </a:lnTo>
                  <a:lnTo>
                    <a:pt x="16030" y="5870"/>
                  </a:lnTo>
                  <a:lnTo>
                    <a:pt x="16213" y="5723"/>
                  </a:lnTo>
                  <a:lnTo>
                    <a:pt x="16397" y="5576"/>
                  </a:lnTo>
                  <a:lnTo>
                    <a:pt x="16397" y="5833"/>
                  </a:lnTo>
                  <a:lnTo>
                    <a:pt x="16397" y="6090"/>
                  </a:lnTo>
                  <a:lnTo>
                    <a:pt x="16397" y="6493"/>
                  </a:lnTo>
                  <a:lnTo>
                    <a:pt x="16397" y="6567"/>
                  </a:lnTo>
                  <a:lnTo>
                    <a:pt x="16323" y="6603"/>
                  </a:lnTo>
                  <a:lnTo>
                    <a:pt x="16177" y="6933"/>
                  </a:lnTo>
                  <a:lnTo>
                    <a:pt x="16067" y="7264"/>
                  </a:lnTo>
                  <a:lnTo>
                    <a:pt x="15076" y="7264"/>
                  </a:lnTo>
                  <a:lnTo>
                    <a:pt x="14783" y="7300"/>
                  </a:lnTo>
                  <a:lnTo>
                    <a:pt x="14526" y="7410"/>
                  </a:lnTo>
                  <a:lnTo>
                    <a:pt x="14343" y="7594"/>
                  </a:lnTo>
                  <a:lnTo>
                    <a:pt x="14196" y="7814"/>
                  </a:lnTo>
                  <a:lnTo>
                    <a:pt x="14086" y="8034"/>
                  </a:lnTo>
                  <a:lnTo>
                    <a:pt x="14049" y="8181"/>
                  </a:lnTo>
                  <a:lnTo>
                    <a:pt x="14012" y="8327"/>
                  </a:lnTo>
                  <a:lnTo>
                    <a:pt x="14049" y="8584"/>
                  </a:lnTo>
                  <a:lnTo>
                    <a:pt x="14159" y="8841"/>
                  </a:lnTo>
                  <a:lnTo>
                    <a:pt x="14306" y="9098"/>
                  </a:lnTo>
                  <a:lnTo>
                    <a:pt x="14489" y="9318"/>
                  </a:lnTo>
                  <a:lnTo>
                    <a:pt x="14673" y="9538"/>
                  </a:lnTo>
                  <a:lnTo>
                    <a:pt x="14856" y="9758"/>
                  </a:lnTo>
                  <a:lnTo>
                    <a:pt x="15003" y="9831"/>
                  </a:lnTo>
                  <a:lnTo>
                    <a:pt x="15150" y="9868"/>
                  </a:lnTo>
                  <a:lnTo>
                    <a:pt x="15223" y="9831"/>
                  </a:lnTo>
                  <a:lnTo>
                    <a:pt x="15260" y="9758"/>
                  </a:lnTo>
                  <a:lnTo>
                    <a:pt x="15260" y="9685"/>
                  </a:lnTo>
                  <a:lnTo>
                    <a:pt x="15260" y="9574"/>
                  </a:lnTo>
                  <a:lnTo>
                    <a:pt x="15150" y="9428"/>
                  </a:lnTo>
                  <a:lnTo>
                    <a:pt x="14893" y="9134"/>
                  </a:lnTo>
                  <a:lnTo>
                    <a:pt x="14709" y="8951"/>
                  </a:lnTo>
                  <a:lnTo>
                    <a:pt x="14563" y="8731"/>
                  </a:lnTo>
                  <a:lnTo>
                    <a:pt x="14489" y="8511"/>
                  </a:lnTo>
                  <a:lnTo>
                    <a:pt x="14453" y="8364"/>
                  </a:lnTo>
                  <a:lnTo>
                    <a:pt x="14453" y="8254"/>
                  </a:lnTo>
                  <a:lnTo>
                    <a:pt x="14489" y="8107"/>
                  </a:lnTo>
                  <a:lnTo>
                    <a:pt x="14563" y="7997"/>
                  </a:lnTo>
                  <a:lnTo>
                    <a:pt x="14673" y="7850"/>
                  </a:lnTo>
                  <a:lnTo>
                    <a:pt x="14893" y="7740"/>
                  </a:lnTo>
                  <a:lnTo>
                    <a:pt x="15113" y="7667"/>
                  </a:lnTo>
                  <a:lnTo>
                    <a:pt x="15333" y="7630"/>
                  </a:lnTo>
                  <a:lnTo>
                    <a:pt x="16103" y="7630"/>
                  </a:lnTo>
                  <a:lnTo>
                    <a:pt x="15993" y="7850"/>
                  </a:lnTo>
                  <a:lnTo>
                    <a:pt x="15957" y="7961"/>
                  </a:lnTo>
                  <a:lnTo>
                    <a:pt x="15993" y="8107"/>
                  </a:lnTo>
                  <a:lnTo>
                    <a:pt x="16030" y="8327"/>
                  </a:lnTo>
                  <a:lnTo>
                    <a:pt x="16030" y="8584"/>
                  </a:lnTo>
                  <a:lnTo>
                    <a:pt x="16030" y="8804"/>
                  </a:lnTo>
                  <a:lnTo>
                    <a:pt x="15993" y="9024"/>
                  </a:lnTo>
                  <a:lnTo>
                    <a:pt x="15920" y="8841"/>
                  </a:lnTo>
                  <a:lnTo>
                    <a:pt x="15847" y="8694"/>
                  </a:lnTo>
                  <a:lnTo>
                    <a:pt x="15736" y="8511"/>
                  </a:lnTo>
                  <a:lnTo>
                    <a:pt x="15590" y="8364"/>
                  </a:lnTo>
                  <a:lnTo>
                    <a:pt x="15516" y="8327"/>
                  </a:lnTo>
                  <a:lnTo>
                    <a:pt x="15370" y="8327"/>
                  </a:lnTo>
                  <a:lnTo>
                    <a:pt x="15296" y="8364"/>
                  </a:lnTo>
                  <a:lnTo>
                    <a:pt x="15260" y="8437"/>
                  </a:lnTo>
                  <a:lnTo>
                    <a:pt x="15260" y="8511"/>
                  </a:lnTo>
                  <a:lnTo>
                    <a:pt x="15260" y="8584"/>
                  </a:lnTo>
                  <a:lnTo>
                    <a:pt x="15296" y="8657"/>
                  </a:lnTo>
                  <a:lnTo>
                    <a:pt x="15480" y="8914"/>
                  </a:lnTo>
                  <a:lnTo>
                    <a:pt x="15590" y="9171"/>
                  </a:lnTo>
                  <a:lnTo>
                    <a:pt x="15626" y="9464"/>
                  </a:lnTo>
                  <a:lnTo>
                    <a:pt x="15590" y="9795"/>
                  </a:lnTo>
                  <a:lnTo>
                    <a:pt x="15590" y="9868"/>
                  </a:lnTo>
                  <a:lnTo>
                    <a:pt x="15626" y="9978"/>
                  </a:lnTo>
                  <a:lnTo>
                    <a:pt x="15370" y="10308"/>
                  </a:lnTo>
                  <a:lnTo>
                    <a:pt x="15040" y="10638"/>
                  </a:lnTo>
                  <a:lnTo>
                    <a:pt x="14893" y="10748"/>
                  </a:lnTo>
                  <a:lnTo>
                    <a:pt x="14673" y="10895"/>
                  </a:lnTo>
                  <a:lnTo>
                    <a:pt x="14269" y="11042"/>
                  </a:lnTo>
                  <a:lnTo>
                    <a:pt x="14306" y="10968"/>
                  </a:lnTo>
                  <a:lnTo>
                    <a:pt x="14343" y="10638"/>
                  </a:lnTo>
                  <a:lnTo>
                    <a:pt x="14306" y="10345"/>
                  </a:lnTo>
                  <a:lnTo>
                    <a:pt x="14233" y="10015"/>
                  </a:lnTo>
                  <a:lnTo>
                    <a:pt x="14086" y="9721"/>
                  </a:lnTo>
                  <a:lnTo>
                    <a:pt x="13902" y="9428"/>
                  </a:lnTo>
                  <a:lnTo>
                    <a:pt x="13682" y="9171"/>
                  </a:lnTo>
                  <a:lnTo>
                    <a:pt x="13499" y="9024"/>
                  </a:lnTo>
                  <a:lnTo>
                    <a:pt x="13426" y="8914"/>
                  </a:lnTo>
                  <a:lnTo>
                    <a:pt x="13352" y="8841"/>
                  </a:lnTo>
                  <a:lnTo>
                    <a:pt x="13169" y="8841"/>
                  </a:lnTo>
                  <a:lnTo>
                    <a:pt x="12839" y="8694"/>
                  </a:lnTo>
                  <a:lnTo>
                    <a:pt x="12875" y="8584"/>
                  </a:lnTo>
                  <a:lnTo>
                    <a:pt x="12875" y="8437"/>
                  </a:lnTo>
                  <a:lnTo>
                    <a:pt x="12875" y="8364"/>
                  </a:lnTo>
                  <a:lnTo>
                    <a:pt x="12839" y="8327"/>
                  </a:lnTo>
                  <a:lnTo>
                    <a:pt x="12765" y="8291"/>
                  </a:lnTo>
                  <a:lnTo>
                    <a:pt x="12655" y="8291"/>
                  </a:lnTo>
                  <a:lnTo>
                    <a:pt x="12582" y="8327"/>
                  </a:lnTo>
                  <a:lnTo>
                    <a:pt x="12545" y="8401"/>
                  </a:lnTo>
                  <a:lnTo>
                    <a:pt x="12472" y="8584"/>
                  </a:lnTo>
                  <a:lnTo>
                    <a:pt x="12252" y="8547"/>
                  </a:lnTo>
                  <a:lnTo>
                    <a:pt x="12032" y="8584"/>
                  </a:lnTo>
                  <a:lnTo>
                    <a:pt x="11812" y="8621"/>
                  </a:lnTo>
                  <a:lnTo>
                    <a:pt x="11628" y="8694"/>
                  </a:lnTo>
                  <a:lnTo>
                    <a:pt x="11555" y="8584"/>
                  </a:lnTo>
                  <a:lnTo>
                    <a:pt x="11445" y="8511"/>
                  </a:lnTo>
                  <a:lnTo>
                    <a:pt x="11261" y="8511"/>
                  </a:lnTo>
                  <a:lnTo>
                    <a:pt x="11188" y="8584"/>
                  </a:lnTo>
                  <a:lnTo>
                    <a:pt x="11115" y="8657"/>
                  </a:lnTo>
                  <a:lnTo>
                    <a:pt x="11041" y="8731"/>
                  </a:lnTo>
                  <a:lnTo>
                    <a:pt x="10895" y="8914"/>
                  </a:lnTo>
                  <a:lnTo>
                    <a:pt x="10748" y="9061"/>
                  </a:lnTo>
                  <a:lnTo>
                    <a:pt x="10454" y="9208"/>
                  </a:lnTo>
                  <a:lnTo>
                    <a:pt x="10124" y="9318"/>
                  </a:lnTo>
                  <a:lnTo>
                    <a:pt x="9794" y="9391"/>
                  </a:lnTo>
                  <a:lnTo>
                    <a:pt x="9464" y="9428"/>
                  </a:lnTo>
                  <a:lnTo>
                    <a:pt x="8767" y="9428"/>
                  </a:lnTo>
                  <a:lnTo>
                    <a:pt x="8327" y="9354"/>
                  </a:lnTo>
                  <a:lnTo>
                    <a:pt x="8180" y="9318"/>
                  </a:lnTo>
                  <a:lnTo>
                    <a:pt x="8143" y="9318"/>
                  </a:lnTo>
                  <a:lnTo>
                    <a:pt x="8143" y="9281"/>
                  </a:lnTo>
                  <a:lnTo>
                    <a:pt x="8143" y="9134"/>
                  </a:lnTo>
                  <a:lnTo>
                    <a:pt x="8033" y="9024"/>
                  </a:lnTo>
                  <a:lnTo>
                    <a:pt x="8290" y="8621"/>
                  </a:lnTo>
                  <a:lnTo>
                    <a:pt x="8547" y="8181"/>
                  </a:lnTo>
                  <a:lnTo>
                    <a:pt x="8767" y="7924"/>
                  </a:lnTo>
                  <a:lnTo>
                    <a:pt x="8987" y="7630"/>
                  </a:lnTo>
                  <a:lnTo>
                    <a:pt x="9244" y="7410"/>
                  </a:lnTo>
                  <a:lnTo>
                    <a:pt x="9501" y="7154"/>
                  </a:lnTo>
                  <a:lnTo>
                    <a:pt x="9794" y="6970"/>
                  </a:lnTo>
                  <a:lnTo>
                    <a:pt x="10088" y="6787"/>
                  </a:lnTo>
                  <a:lnTo>
                    <a:pt x="10234" y="6713"/>
                  </a:lnTo>
                  <a:lnTo>
                    <a:pt x="10418" y="6713"/>
                  </a:lnTo>
                  <a:lnTo>
                    <a:pt x="10491" y="6750"/>
                  </a:lnTo>
                  <a:lnTo>
                    <a:pt x="10528" y="6823"/>
                  </a:lnTo>
                  <a:lnTo>
                    <a:pt x="10528" y="6897"/>
                  </a:lnTo>
                  <a:lnTo>
                    <a:pt x="10528" y="7043"/>
                  </a:lnTo>
                  <a:lnTo>
                    <a:pt x="10454" y="7154"/>
                  </a:lnTo>
                  <a:lnTo>
                    <a:pt x="10308" y="7374"/>
                  </a:lnTo>
                  <a:lnTo>
                    <a:pt x="10051" y="7667"/>
                  </a:lnTo>
                  <a:lnTo>
                    <a:pt x="9757" y="7961"/>
                  </a:lnTo>
                  <a:lnTo>
                    <a:pt x="9501" y="8291"/>
                  </a:lnTo>
                  <a:lnTo>
                    <a:pt x="9281" y="8657"/>
                  </a:lnTo>
                  <a:lnTo>
                    <a:pt x="9281" y="8731"/>
                  </a:lnTo>
                  <a:lnTo>
                    <a:pt x="9317" y="8841"/>
                  </a:lnTo>
                  <a:lnTo>
                    <a:pt x="9391" y="8878"/>
                  </a:lnTo>
                  <a:lnTo>
                    <a:pt x="9501" y="8878"/>
                  </a:lnTo>
                  <a:lnTo>
                    <a:pt x="9721" y="8694"/>
                  </a:lnTo>
                  <a:lnTo>
                    <a:pt x="9941" y="8474"/>
                  </a:lnTo>
                  <a:lnTo>
                    <a:pt x="10271" y="7997"/>
                  </a:lnTo>
                  <a:lnTo>
                    <a:pt x="10601" y="7630"/>
                  </a:lnTo>
                  <a:lnTo>
                    <a:pt x="10748" y="7447"/>
                  </a:lnTo>
                  <a:lnTo>
                    <a:pt x="10858" y="7227"/>
                  </a:lnTo>
                  <a:lnTo>
                    <a:pt x="10895" y="7043"/>
                  </a:lnTo>
                  <a:lnTo>
                    <a:pt x="10895" y="6860"/>
                  </a:lnTo>
                  <a:lnTo>
                    <a:pt x="10858" y="6677"/>
                  </a:lnTo>
                  <a:lnTo>
                    <a:pt x="10784" y="6530"/>
                  </a:lnTo>
                  <a:lnTo>
                    <a:pt x="10674" y="6383"/>
                  </a:lnTo>
                  <a:lnTo>
                    <a:pt x="10491" y="6310"/>
                  </a:lnTo>
                  <a:lnTo>
                    <a:pt x="10344" y="6310"/>
                  </a:lnTo>
                  <a:lnTo>
                    <a:pt x="10124" y="6347"/>
                  </a:lnTo>
                  <a:lnTo>
                    <a:pt x="9904" y="6420"/>
                  </a:lnTo>
                  <a:lnTo>
                    <a:pt x="9684" y="6567"/>
                  </a:lnTo>
                  <a:lnTo>
                    <a:pt x="9281" y="6860"/>
                  </a:lnTo>
                  <a:lnTo>
                    <a:pt x="8914" y="7190"/>
                  </a:lnTo>
                  <a:lnTo>
                    <a:pt x="8584" y="7557"/>
                  </a:lnTo>
                  <a:lnTo>
                    <a:pt x="8290" y="7887"/>
                  </a:lnTo>
                  <a:lnTo>
                    <a:pt x="8033" y="8254"/>
                  </a:lnTo>
                  <a:lnTo>
                    <a:pt x="7850" y="8657"/>
                  </a:lnTo>
                  <a:lnTo>
                    <a:pt x="7777" y="8878"/>
                  </a:lnTo>
                  <a:lnTo>
                    <a:pt x="7740" y="9098"/>
                  </a:lnTo>
                  <a:lnTo>
                    <a:pt x="7703" y="9098"/>
                  </a:lnTo>
                  <a:lnTo>
                    <a:pt x="7667" y="9171"/>
                  </a:lnTo>
                  <a:lnTo>
                    <a:pt x="7556" y="9208"/>
                  </a:lnTo>
                  <a:lnTo>
                    <a:pt x="7300" y="9208"/>
                  </a:lnTo>
                  <a:lnTo>
                    <a:pt x="6823" y="9098"/>
                  </a:lnTo>
                  <a:lnTo>
                    <a:pt x="6236" y="9098"/>
                  </a:lnTo>
                  <a:lnTo>
                    <a:pt x="5686" y="9171"/>
                  </a:lnTo>
                  <a:lnTo>
                    <a:pt x="5612" y="9171"/>
                  </a:lnTo>
                  <a:lnTo>
                    <a:pt x="5612" y="8988"/>
                  </a:lnTo>
                  <a:lnTo>
                    <a:pt x="5612" y="8804"/>
                  </a:lnTo>
                  <a:lnTo>
                    <a:pt x="5686" y="8657"/>
                  </a:lnTo>
                  <a:lnTo>
                    <a:pt x="5759" y="8511"/>
                  </a:lnTo>
                  <a:lnTo>
                    <a:pt x="5869" y="8364"/>
                  </a:lnTo>
                  <a:lnTo>
                    <a:pt x="6016" y="8291"/>
                  </a:lnTo>
                  <a:lnTo>
                    <a:pt x="6163" y="8181"/>
                  </a:lnTo>
                  <a:lnTo>
                    <a:pt x="6383" y="8144"/>
                  </a:lnTo>
                  <a:lnTo>
                    <a:pt x="6749" y="8034"/>
                  </a:lnTo>
                  <a:lnTo>
                    <a:pt x="7080" y="7924"/>
                  </a:lnTo>
                  <a:lnTo>
                    <a:pt x="7410" y="7777"/>
                  </a:lnTo>
                  <a:lnTo>
                    <a:pt x="7703" y="7594"/>
                  </a:lnTo>
                  <a:lnTo>
                    <a:pt x="7960" y="7374"/>
                  </a:lnTo>
                  <a:lnTo>
                    <a:pt x="8217" y="7154"/>
                  </a:lnTo>
                  <a:lnTo>
                    <a:pt x="8437" y="6897"/>
                  </a:lnTo>
                  <a:lnTo>
                    <a:pt x="8620" y="6603"/>
                  </a:lnTo>
                  <a:lnTo>
                    <a:pt x="8767" y="6383"/>
                  </a:lnTo>
                  <a:lnTo>
                    <a:pt x="8914" y="6090"/>
                  </a:lnTo>
                  <a:lnTo>
                    <a:pt x="8950" y="5943"/>
                  </a:lnTo>
                  <a:lnTo>
                    <a:pt x="8987" y="5796"/>
                  </a:lnTo>
                  <a:lnTo>
                    <a:pt x="8950" y="5650"/>
                  </a:lnTo>
                  <a:lnTo>
                    <a:pt x="8914" y="5540"/>
                  </a:lnTo>
                  <a:lnTo>
                    <a:pt x="8804" y="5540"/>
                  </a:lnTo>
                  <a:lnTo>
                    <a:pt x="8694" y="5576"/>
                  </a:lnTo>
                  <a:lnTo>
                    <a:pt x="8620" y="5686"/>
                  </a:lnTo>
                  <a:lnTo>
                    <a:pt x="8510" y="5943"/>
                  </a:lnTo>
                  <a:lnTo>
                    <a:pt x="8327" y="6310"/>
                  </a:lnTo>
                  <a:lnTo>
                    <a:pt x="8107" y="6677"/>
                  </a:lnTo>
                  <a:lnTo>
                    <a:pt x="7813" y="7007"/>
                  </a:lnTo>
                  <a:lnTo>
                    <a:pt x="7483" y="7264"/>
                  </a:lnTo>
                  <a:lnTo>
                    <a:pt x="7116" y="7484"/>
                  </a:lnTo>
                  <a:lnTo>
                    <a:pt x="6713" y="7667"/>
                  </a:lnTo>
                  <a:lnTo>
                    <a:pt x="6346" y="7777"/>
                  </a:lnTo>
                  <a:lnTo>
                    <a:pt x="6016" y="7887"/>
                  </a:lnTo>
                  <a:lnTo>
                    <a:pt x="5832" y="7924"/>
                  </a:lnTo>
                  <a:lnTo>
                    <a:pt x="5686" y="8034"/>
                  </a:lnTo>
                  <a:lnTo>
                    <a:pt x="5539" y="8144"/>
                  </a:lnTo>
                  <a:lnTo>
                    <a:pt x="5429" y="8291"/>
                  </a:lnTo>
                  <a:lnTo>
                    <a:pt x="5282" y="8511"/>
                  </a:lnTo>
                  <a:lnTo>
                    <a:pt x="5209" y="8768"/>
                  </a:lnTo>
                  <a:lnTo>
                    <a:pt x="5209" y="9024"/>
                  </a:lnTo>
                  <a:lnTo>
                    <a:pt x="5282" y="9281"/>
                  </a:lnTo>
                  <a:lnTo>
                    <a:pt x="4915" y="9391"/>
                  </a:lnTo>
                  <a:lnTo>
                    <a:pt x="4512" y="9501"/>
                  </a:lnTo>
                  <a:lnTo>
                    <a:pt x="4365" y="9501"/>
                  </a:lnTo>
                  <a:lnTo>
                    <a:pt x="4218" y="9464"/>
                  </a:lnTo>
                  <a:lnTo>
                    <a:pt x="4072" y="9428"/>
                  </a:lnTo>
                  <a:lnTo>
                    <a:pt x="3962" y="9354"/>
                  </a:lnTo>
                  <a:lnTo>
                    <a:pt x="3852" y="9244"/>
                  </a:lnTo>
                  <a:lnTo>
                    <a:pt x="3778" y="9134"/>
                  </a:lnTo>
                  <a:lnTo>
                    <a:pt x="3742" y="9024"/>
                  </a:lnTo>
                  <a:lnTo>
                    <a:pt x="3778" y="8841"/>
                  </a:lnTo>
                  <a:lnTo>
                    <a:pt x="3815" y="8768"/>
                  </a:lnTo>
                  <a:lnTo>
                    <a:pt x="3778" y="8694"/>
                  </a:lnTo>
                  <a:lnTo>
                    <a:pt x="3888" y="8547"/>
                  </a:lnTo>
                  <a:lnTo>
                    <a:pt x="3962" y="8401"/>
                  </a:lnTo>
                  <a:lnTo>
                    <a:pt x="4108" y="8107"/>
                  </a:lnTo>
                  <a:lnTo>
                    <a:pt x="4255" y="7850"/>
                  </a:lnTo>
                  <a:lnTo>
                    <a:pt x="4439" y="7520"/>
                  </a:lnTo>
                  <a:lnTo>
                    <a:pt x="4475" y="7374"/>
                  </a:lnTo>
                  <a:lnTo>
                    <a:pt x="4512" y="7227"/>
                  </a:lnTo>
                  <a:lnTo>
                    <a:pt x="4475" y="7043"/>
                  </a:lnTo>
                  <a:lnTo>
                    <a:pt x="4439" y="6897"/>
                  </a:lnTo>
                  <a:lnTo>
                    <a:pt x="4328" y="6823"/>
                  </a:lnTo>
                  <a:lnTo>
                    <a:pt x="4218" y="6750"/>
                  </a:lnTo>
                  <a:lnTo>
                    <a:pt x="4108" y="6713"/>
                  </a:lnTo>
                  <a:lnTo>
                    <a:pt x="3962" y="6713"/>
                  </a:lnTo>
                  <a:lnTo>
                    <a:pt x="3705" y="6750"/>
                  </a:lnTo>
                  <a:lnTo>
                    <a:pt x="3485" y="6823"/>
                  </a:lnTo>
                  <a:lnTo>
                    <a:pt x="3191" y="7007"/>
                  </a:lnTo>
                  <a:lnTo>
                    <a:pt x="2935" y="7227"/>
                  </a:lnTo>
                  <a:lnTo>
                    <a:pt x="2751" y="7447"/>
                  </a:lnTo>
                  <a:lnTo>
                    <a:pt x="2568" y="7667"/>
                  </a:lnTo>
                  <a:lnTo>
                    <a:pt x="2494" y="7667"/>
                  </a:lnTo>
                  <a:lnTo>
                    <a:pt x="2421" y="7704"/>
                  </a:lnTo>
                  <a:lnTo>
                    <a:pt x="2348" y="7850"/>
                  </a:lnTo>
                  <a:lnTo>
                    <a:pt x="2348" y="7887"/>
                  </a:lnTo>
                  <a:lnTo>
                    <a:pt x="2348" y="7961"/>
                  </a:lnTo>
                  <a:lnTo>
                    <a:pt x="2384" y="8034"/>
                  </a:lnTo>
                  <a:lnTo>
                    <a:pt x="2458" y="8071"/>
                  </a:lnTo>
                  <a:lnTo>
                    <a:pt x="2568" y="8107"/>
                  </a:lnTo>
                  <a:lnTo>
                    <a:pt x="2678" y="8107"/>
                  </a:lnTo>
                  <a:lnTo>
                    <a:pt x="2788" y="8071"/>
                  </a:lnTo>
                  <a:lnTo>
                    <a:pt x="2861" y="7997"/>
                  </a:lnTo>
                  <a:lnTo>
                    <a:pt x="3191" y="7630"/>
                  </a:lnTo>
                  <a:lnTo>
                    <a:pt x="3338" y="7447"/>
                  </a:lnTo>
                  <a:lnTo>
                    <a:pt x="3521" y="7300"/>
                  </a:lnTo>
                  <a:lnTo>
                    <a:pt x="3742" y="7227"/>
                  </a:lnTo>
                  <a:lnTo>
                    <a:pt x="3962" y="7154"/>
                  </a:lnTo>
                  <a:lnTo>
                    <a:pt x="4035" y="7154"/>
                  </a:lnTo>
                  <a:lnTo>
                    <a:pt x="4035" y="7190"/>
                  </a:lnTo>
                  <a:lnTo>
                    <a:pt x="4035" y="7300"/>
                  </a:lnTo>
                  <a:lnTo>
                    <a:pt x="3925" y="7557"/>
                  </a:lnTo>
                  <a:lnTo>
                    <a:pt x="3668" y="8034"/>
                  </a:lnTo>
                  <a:lnTo>
                    <a:pt x="3558" y="8327"/>
                  </a:lnTo>
                  <a:lnTo>
                    <a:pt x="3485" y="8474"/>
                  </a:lnTo>
                  <a:lnTo>
                    <a:pt x="3411" y="8547"/>
                  </a:lnTo>
                  <a:lnTo>
                    <a:pt x="3301" y="8621"/>
                  </a:lnTo>
                  <a:lnTo>
                    <a:pt x="3301" y="8657"/>
                  </a:lnTo>
                  <a:lnTo>
                    <a:pt x="3265" y="8694"/>
                  </a:lnTo>
                  <a:lnTo>
                    <a:pt x="3118" y="8804"/>
                  </a:lnTo>
                  <a:lnTo>
                    <a:pt x="2935" y="8841"/>
                  </a:lnTo>
                  <a:lnTo>
                    <a:pt x="2751" y="8878"/>
                  </a:lnTo>
                  <a:lnTo>
                    <a:pt x="2531" y="8878"/>
                  </a:lnTo>
                  <a:lnTo>
                    <a:pt x="2348" y="8841"/>
                  </a:lnTo>
                  <a:lnTo>
                    <a:pt x="2164" y="8768"/>
                  </a:lnTo>
                  <a:lnTo>
                    <a:pt x="2018" y="8694"/>
                  </a:lnTo>
                  <a:lnTo>
                    <a:pt x="1871" y="8584"/>
                  </a:lnTo>
                  <a:lnTo>
                    <a:pt x="1724" y="8437"/>
                  </a:lnTo>
                  <a:lnTo>
                    <a:pt x="1651" y="8291"/>
                  </a:lnTo>
                  <a:lnTo>
                    <a:pt x="1577" y="8144"/>
                  </a:lnTo>
                  <a:lnTo>
                    <a:pt x="1504" y="7961"/>
                  </a:lnTo>
                  <a:lnTo>
                    <a:pt x="1504" y="7777"/>
                  </a:lnTo>
                  <a:lnTo>
                    <a:pt x="1504" y="7594"/>
                  </a:lnTo>
                  <a:lnTo>
                    <a:pt x="1504" y="7447"/>
                  </a:lnTo>
                  <a:lnTo>
                    <a:pt x="1577" y="7264"/>
                  </a:lnTo>
                  <a:lnTo>
                    <a:pt x="1614" y="7154"/>
                  </a:lnTo>
                  <a:lnTo>
                    <a:pt x="1651" y="7043"/>
                  </a:lnTo>
                  <a:lnTo>
                    <a:pt x="1614" y="6970"/>
                  </a:lnTo>
                  <a:lnTo>
                    <a:pt x="1687" y="6970"/>
                  </a:lnTo>
                  <a:lnTo>
                    <a:pt x="1944" y="6860"/>
                  </a:lnTo>
                  <a:lnTo>
                    <a:pt x="2201" y="6787"/>
                  </a:lnTo>
                  <a:lnTo>
                    <a:pt x="2788" y="6493"/>
                  </a:lnTo>
                  <a:lnTo>
                    <a:pt x="3375" y="6163"/>
                  </a:lnTo>
                  <a:lnTo>
                    <a:pt x="3815" y="5870"/>
                  </a:lnTo>
                  <a:lnTo>
                    <a:pt x="3998" y="5686"/>
                  </a:lnTo>
                  <a:lnTo>
                    <a:pt x="4145" y="5503"/>
                  </a:lnTo>
                  <a:lnTo>
                    <a:pt x="4292" y="5283"/>
                  </a:lnTo>
                  <a:lnTo>
                    <a:pt x="4402" y="5099"/>
                  </a:lnTo>
                  <a:lnTo>
                    <a:pt x="4475" y="4843"/>
                  </a:lnTo>
                  <a:lnTo>
                    <a:pt x="4512" y="4586"/>
                  </a:lnTo>
                  <a:lnTo>
                    <a:pt x="4512" y="4402"/>
                  </a:lnTo>
                  <a:lnTo>
                    <a:pt x="4475" y="4182"/>
                  </a:lnTo>
                  <a:lnTo>
                    <a:pt x="4365" y="3999"/>
                  </a:lnTo>
                  <a:lnTo>
                    <a:pt x="4292" y="3926"/>
                  </a:lnTo>
                  <a:lnTo>
                    <a:pt x="4218" y="3889"/>
                  </a:lnTo>
                  <a:lnTo>
                    <a:pt x="3962" y="3816"/>
                  </a:lnTo>
                  <a:lnTo>
                    <a:pt x="3742" y="3779"/>
                  </a:lnTo>
                  <a:lnTo>
                    <a:pt x="3485" y="3816"/>
                  </a:lnTo>
                  <a:lnTo>
                    <a:pt x="3228" y="3852"/>
                  </a:lnTo>
                  <a:lnTo>
                    <a:pt x="2935" y="3962"/>
                  </a:lnTo>
                  <a:lnTo>
                    <a:pt x="2678" y="4072"/>
                  </a:lnTo>
                  <a:lnTo>
                    <a:pt x="2164" y="4366"/>
                  </a:lnTo>
                  <a:lnTo>
                    <a:pt x="1504" y="4733"/>
                  </a:lnTo>
                  <a:lnTo>
                    <a:pt x="1211" y="4916"/>
                  </a:lnTo>
                  <a:lnTo>
                    <a:pt x="917" y="5099"/>
                  </a:lnTo>
                  <a:lnTo>
                    <a:pt x="844" y="5173"/>
                  </a:lnTo>
                  <a:lnTo>
                    <a:pt x="807" y="5246"/>
                  </a:lnTo>
                  <a:lnTo>
                    <a:pt x="807" y="5319"/>
                  </a:lnTo>
                  <a:lnTo>
                    <a:pt x="844" y="5356"/>
                  </a:lnTo>
                  <a:lnTo>
                    <a:pt x="880" y="5429"/>
                  </a:lnTo>
                  <a:lnTo>
                    <a:pt x="954" y="5466"/>
                  </a:lnTo>
                  <a:lnTo>
                    <a:pt x="1101" y="5466"/>
                  </a:lnTo>
                  <a:lnTo>
                    <a:pt x="1541" y="5246"/>
                  </a:lnTo>
                  <a:lnTo>
                    <a:pt x="1944" y="4989"/>
                  </a:lnTo>
                  <a:lnTo>
                    <a:pt x="2788" y="4512"/>
                  </a:lnTo>
                  <a:lnTo>
                    <a:pt x="3191" y="4329"/>
                  </a:lnTo>
                  <a:lnTo>
                    <a:pt x="3375" y="4256"/>
                  </a:lnTo>
                  <a:lnTo>
                    <a:pt x="3595" y="4219"/>
                  </a:lnTo>
                  <a:lnTo>
                    <a:pt x="3742" y="4182"/>
                  </a:lnTo>
                  <a:lnTo>
                    <a:pt x="3852" y="4219"/>
                  </a:lnTo>
                  <a:lnTo>
                    <a:pt x="3998" y="4256"/>
                  </a:lnTo>
                  <a:lnTo>
                    <a:pt x="4035" y="4292"/>
                  </a:lnTo>
                  <a:lnTo>
                    <a:pt x="4072" y="4366"/>
                  </a:lnTo>
                  <a:lnTo>
                    <a:pt x="4108" y="4476"/>
                  </a:lnTo>
                  <a:lnTo>
                    <a:pt x="4108" y="4586"/>
                  </a:lnTo>
                  <a:lnTo>
                    <a:pt x="4072" y="4843"/>
                  </a:lnTo>
                  <a:lnTo>
                    <a:pt x="3998" y="5026"/>
                  </a:lnTo>
                  <a:lnTo>
                    <a:pt x="3852" y="5246"/>
                  </a:lnTo>
                  <a:lnTo>
                    <a:pt x="3705" y="5393"/>
                  </a:lnTo>
                  <a:lnTo>
                    <a:pt x="3558" y="5576"/>
                  </a:lnTo>
                  <a:lnTo>
                    <a:pt x="3155" y="5833"/>
                  </a:lnTo>
                  <a:lnTo>
                    <a:pt x="2788" y="6053"/>
                  </a:lnTo>
                  <a:lnTo>
                    <a:pt x="2348" y="6310"/>
                  </a:lnTo>
                  <a:lnTo>
                    <a:pt x="1908" y="6530"/>
                  </a:lnTo>
                  <a:lnTo>
                    <a:pt x="1467" y="6750"/>
                  </a:lnTo>
                  <a:lnTo>
                    <a:pt x="1321" y="6823"/>
                  </a:lnTo>
                  <a:lnTo>
                    <a:pt x="1247" y="6860"/>
                  </a:lnTo>
                  <a:lnTo>
                    <a:pt x="1211" y="6933"/>
                  </a:lnTo>
                  <a:lnTo>
                    <a:pt x="1174" y="6933"/>
                  </a:lnTo>
                  <a:lnTo>
                    <a:pt x="1064" y="6860"/>
                  </a:lnTo>
                  <a:lnTo>
                    <a:pt x="880" y="6713"/>
                  </a:lnTo>
                  <a:lnTo>
                    <a:pt x="697" y="6457"/>
                  </a:lnTo>
                  <a:lnTo>
                    <a:pt x="587" y="6273"/>
                  </a:lnTo>
                  <a:lnTo>
                    <a:pt x="514" y="6053"/>
                  </a:lnTo>
                  <a:lnTo>
                    <a:pt x="477" y="5833"/>
                  </a:lnTo>
                  <a:lnTo>
                    <a:pt x="477" y="5613"/>
                  </a:lnTo>
                  <a:lnTo>
                    <a:pt x="477" y="5356"/>
                  </a:lnTo>
                  <a:lnTo>
                    <a:pt x="550" y="5136"/>
                  </a:lnTo>
                  <a:lnTo>
                    <a:pt x="660" y="4879"/>
                  </a:lnTo>
                  <a:lnTo>
                    <a:pt x="770" y="4659"/>
                  </a:lnTo>
                  <a:lnTo>
                    <a:pt x="917" y="4476"/>
                  </a:lnTo>
                  <a:lnTo>
                    <a:pt x="1101" y="4292"/>
                  </a:lnTo>
                  <a:lnTo>
                    <a:pt x="1504" y="3962"/>
                  </a:lnTo>
                  <a:lnTo>
                    <a:pt x="1908" y="3705"/>
                  </a:lnTo>
                  <a:lnTo>
                    <a:pt x="2384" y="3485"/>
                  </a:lnTo>
                  <a:lnTo>
                    <a:pt x="2458" y="3412"/>
                  </a:lnTo>
                  <a:lnTo>
                    <a:pt x="2494" y="3302"/>
                  </a:lnTo>
                  <a:lnTo>
                    <a:pt x="2568" y="3119"/>
                  </a:lnTo>
                  <a:lnTo>
                    <a:pt x="2715" y="2898"/>
                  </a:lnTo>
                  <a:lnTo>
                    <a:pt x="2898" y="2715"/>
                  </a:lnTo>
                  <a:lnTo>
                    <a:pt x="3045" y="2532"/>
                  </a:lnTo>
                  <a:lnTo>
                    <a:pt x="3228" y="2385"/>
                  </a:lnTo>
                  <a:lnTo>
                    <a:pt x="3448" y="2238"/>
                  </a:lnTo>
                  <a:lnTo>
                    <a:pt x="3632" y="2128"/>
                  </a:lnTo>
                  <a:lnTo>
                    <a:pt x="3852" y="2055"/>
                  </a:lnTo>
                  <a:lnTo>
                    <a:pt x="4108" y="1981"/>
                  </a:lnTo>
                  <a:lnTo>
                    <a:pt x="4328" y="1945"/>
                  </a:lnTo>
                  <a:lnTo>
                    <a:pt x="4549" y="1908"/>
                  </a:lnTo>
                  <a:lnTo>
                    <a:pt x="4695" y="2055"/>
                  </a:lnTo>
                  <a:lnTo>
                    <a:pt x="4879" y="2165"/>
                  </a:lnTo>
                  <a:lnTo>
                    <a:pt x="5135" y="2348"/>
                  </a:lnTo>
                  <a:lnTo>
                    <a:pt x="5356" y="2568"/>
                  </a:lnTo>
                  <a:lnTo>
                    <a:pt x="5466" y="2715"/>
                  </a:lnTo>
                  <a:lnTo>
                    <a:pt x="5539" y="2898"/>
                  </a:lnTo>
                  <a:lnTo>
                    <a:pt x="5649" y="3229"/>
                  </a:lnTo>
                  <a:lnTo>
                    <a:pt x="5722" y="3559"/>
                  </a:lnTo>
                  <a:lnTo>
                    <a:pt x="5686" y="3926"/>
                  </a:lnTo>
                  <a:lnTo>
                    <a:pt x="5612" y="4256"/>
                  </a:lnTo>
                  <a:lnTo>
                    <a:pt x="5466" y="4549"/>
                  </a:lnTo>
                  <a:lnTo>
                    <a:pt x="5062" y="5063"/>
                  </a:lnTo>
                  <a:lnTo>
                    <a:pt x="4879" y="5319"/>
                  </a:lnTo>
                  <a:lnTo>
                    <a:pt x="4732" y="5613"/>
                  </a:lnTo>
                  <a:lnTo>
                    <a:pt x="4659" y="5943"/>
                  </a:lnTo>
                  <a:lnTo>
                    <a:pt x="4659" y="6090"/>
                  </a:lnTo>
                  <a:lnTo>
                    <a:pt x="4659" y="6273"/>
                  </a:lnTo>
                  <a:lnTo>
                    <a:pt x="4695" y="6420"/>
                  </a:lnTo>
                  <a:lnTo>
                    <a:pt x="4769" y="6567"/>
                  </a:lnTo>
                  <a:lnTo>
                    <a:pt x="4805" y="6677"/>
                  </a:lnTo>
                  <a:lnTo>
                    <a:pt x="4915" y="6787"/>
                  </a:lnTo>
                  <a:lnTo>
                    <a:pt x="5135" y="6933"/>
                  </a:lnTo>
                  <a:lnTo>
                    <a:pt x="5392" y="7007"/>
                  </a:lnTo>
                  <a:lnTo>
                    <a:pt x="5649" y="7043"/>
                  </a:lnTo>
                  <a:lnTo>
                    <a:pt x="5942" y="7007"/>
                  </a:lnTo>
                  <a:lnTo>
                    <a:pt x="6199" y="6933"/>
                  </a:lnTo>
                  <a:lnTo>
                    <a:pt x="6456" y="6823"/>
                  </a:lnTo>
                  <a:lnTo>
                    <a:pt x="6676" y="6677"/>
                  </a:lnTo>
                  <a:lnTo>
                    <a:pt x="6896" y="6457"/>
                  </a:lnTo>
                  <a:lnTo>
                    <a:pt x="7043" y="6200"/>
                  </a:lnTo>
                  <a:lnTo>
                    <a:pt x="7226" y="5980"/>
                  </a:lnTo>
                  <a:lnTo>
                    <a:pt x="7667" y="5246"/>
                  </a:lnTo>
                  <a:lnTo>
                    <a:pt x="7887" y="4879"/>
                  </a:lnTo>
                  <a:lnTo>
                    <a:pt x="8107" y="4476"/>
                  </a:lnTo>
                  <a:lnTo>
                    <a:pt x="8143" y="4402"/>
                  </a:lnTo>
                  <a:lnTo>
                    <a:pt x="8107" y="4329"/>
                  </a:lnTo>
                  <a:lnTo>
                    <a:pt x="8070" y="4256"/>
                  </a:lnTo>
                  <a:lnTo>
                    <a:pt x="8033" y="4182"/>
                  </a:lnTo>
                  <a:lnTo>
                    <a:pt x="7777" y="4182"/>
                  </a:lnTo>
                  <a:lnTo>
                    <a:pt x="7703" y="4256"/>
                  </a:lnTo>
                  <a:lnTo>
                    <a:pt x="7520" y="4586"/>
                  </a:lnTo>
                  <a:lnTo>
                    <a:pt x="7300" y="4879"/>
                  </a:lnTo>
                  <a:lnTo>
                    <a:pt x="6933" y="5540"/>
                  </a:lnTo>
                  <a:lnTo>
                    <a:pt x="6749" y="5796"/>
                  </a:lnTo>
                  <a:lnTo>
                    <a:pt x="6566" y="6053"/>
                  </a:lnTo>
                  <a:lnTo>
                    <a:pt x="6383" y="6273"/>
                  </a:lnTo>
                  <a:lnTo>
                    <a:pt x="6126" y="6493"/>
                  </a:lnTo>
                  <a:lnTo>
                    <a:pt x="5942" y="6567"/>
                  </a:lnTo>
                  <a:lnTo>
                    <a:pt x="5796" y="6603"/>
                  </a:lnTo>
                  <a:lnTo>
                    <a:pt x="5612" y="6567"/>
                  </a:lnTo>
                  <a:lnTo>
                    <a:pt x="5466" y="6530"/>
                  </a:lnTo>
                  <a:lnTo>
                    <a:pt x="5319" y="6457"/>
                  </a:lnTo>
                  <a:lnTo>
                    <a:pt x="5209" y="6347"/>
                  </a:lnTo>
                  <a:lnTo>
                    <a:pt x="5135" y="6200"/>
                  </a:lnTo>
                  <a:lnTo>
                    <a:pt x="5099" y="6016"/>
                  </a:lnTo>
                  <a:lnTo>
                    <a:pt x="5135" y="5833"/>
                  </a:lnTo>
                  <a:lnTo>
                    <a:pt x="5172" y="5686"/>
                  </a:lnTo>
                  <a:lnTo>
                    <a:pt x="5356" y="5393"/>
                  </a:lnTo>
                  <a:lnTo>
                    <a:pt x="5759" y="4879"/>
                  </a:lnTo>
                  <a:lnTo>
                    <a:pt x="5906" y="4659"/>
                  </a:lnTo>
                  <a:lnTo>
                    <a:pt x="6016" y="4402"/>
                  </a:lnTo>
                  <a:lnTo>
                    <a:pt x="6126" y="4146"/>
                  </a:lnTo>
                  <a:lnTo>
                    <a:pt x="6163" y="3889"/>
                  </a:lnTo>
                  <a:lnTo>
                    <a:pt x="6163" y="3632"/>
                  </a:lnTo>
                  <a:lnTo>
                    <a:pt x="6163" y="3339"/>
                  </a:lnTo>
                  <a:lnTo>
                    <a:pt x="6089" y="3082"/>
                  </a:lnTo>
                  <a:lnTo>
                    <a:pt x="6016" y="2825"/>
                  </a:lnTo>
                  <a:lnTo>
                    <a:pt x="5832" y="2532"/>
                  </a:lnTo>
                  <a:lnTo>
                    <a:pt x="5576" y="2165"/>
                  </a:lnTo>
                  <a:lnTo>
                    <a:pt x="5429" y="2018"/>
                  </a:lnTo>
                  <a:lnTo>
                    <a:pt x="5282" y="1908"/>
                  </a:lnTo>
                  <a:lnTo>
                    <a:pt x="5099" y="1798"/>
                  </a:lnTo>
                  <a:lnTo>
                    <a:pt x="4915" y="1725"/>
                  </a:lnTo>
                  <a:lnTo>
                    <a:pt x="4915" y="1688"/>
                  </a:lnTo>
                  <a:lnTo>
                    <a:pt x="4915" y="1468"/>
                  </a:lnTo>
                  <a:lnTo>
                    <a:pt x="4989" y="1321"/>
                  </a:lnTo>
                  <a:lnTo>
                    <a:pt x="5062" y="1174"/>
                  </a:lnTo>
                  <a:lnTo>
                    <a:pt x="5172" y="1028"/>
                  </a:lnTo>
                  <a:lnTo>
                    <a:pt x="5319" y="918"/>
                  </a:lnTo>
                  <a:lnTo>
                    <a:pt x="5502" y="844"/>
                  </a:lnTo>
                  <a:lnTo>
                    <a:pt x="5686" y="808"/>
                  </a:lnTo>
                  <a:lnTo>
                    <a:pt x="5869" y="771"/>
                  </a:lnTo>
                  <a:lnTo>
                    <a:pt x="6016" y="771"/>
                  </a:lnTo>
                  <a:lnTo>
                    <a:pt x="6199" y="808"/>
                  </a:lnTo>
                  <a:lnTo>
                    <a:pt x="6529" y="918"/>
                  </a:lnTo>
                  <a:lnTo>
                    <a:pt x="7190" y="1211"/>
                  </a:lnTo>
                  <a:lnTo>
                    <a:pt x="7080" y="1321"/>
                  </a:lnTo>
                  <a:lnTo>
                    <a:pt x="7043" y="1431"/>
                  </a:lnTo>
                  <a:lnTo>
                    <a:pt x="7043" y="1541"/>
                  </a:lnTo>
                  <a:lnTo>
                    <a:pt x="7043" y="1651"/>
                  </a:lnTo>
                  <a:lnTo>
                    <a:pt x="7153" y="1871"/>
                  </a:lnTo>
                  <a:lnTo>
                    <a:pt x="7300" y="2018"/>
                  </a:lnTo>
                  <a:lnTo>
                    <a:pt x="7446" y="2165"/>
                  </a:lnTo>
                  <a:lnTo>
                    <a:pt x="7556" y="2275"/>
                  </a:lnTo>
                  <a:lnTo>
                    <a:pt x="7446" y="2495"/>
                  </a:lnTo>
                  <a:lnTo>
                    <a:pt x="7263" y="3045"/>
                  </a:lnTo>
                  <a:lnTo>
                    <a:pt x="7153" y="3265"/>
                  </a:lnTo>
                  <a:lnTo>
                    <a:pt x="7043" y="3485"/>
                  </a:lnTo>
                  <a:lnTo>
                    <a:pt x="6933" y="3705"/>
                  </a:lnTo>
                  <a:lnTo>
                    <a:pt x="6896" y="3926"/>
                  </a:lnTo>
                  <a:lnTo>
                    <a:pt x="6896" y="3999"/>
                  </a:lnTo>
                  <a:lnTo>
                    <a:pt x="6970" y="4036"/>
                  </a:lnTo>
                  <a:lnTo>
                    <a:pt x="7043" y="4072"/>
                  </a:lnTo>
                  <a:lnTo>
                    <a:pt x="7116" y="4036"/>
                  </a:lnTo>
                  <a:lnTo>
                    <a:pt x="7263" y="3889"/>
                  </a:lnTo>
                  <a:lnTo>
                    <a:pt x="7410" y="3705"/>
                  </a:lnTo>
                  <a:lnTo>
                    <a:pt x="7593" y="3265"/>
                  </a:lnTo>
                  <a:lnTo>
                    <a:pt x="7777" y="2715"/>
                  </a:lnTo>
                  <a:lnTo>
                    <a:pt x="7813" y="2458"/>
                  </a:lnTo>
                  <a:lnTo>
                    <a:pt x="7813" y="2422"/>
                  </a:lnTo>
                  <a:lnTo>
                    <a:pt x="8363" y="2678"/>
                  </a:lnTo>
                  <a:lnTo>
                    <a:pt x="8584" y="2862"/>
                  </a:lnTo>
                  <a:lnTo>
                    <a:pt x="8694" y="3009"/>
                  </a:lnTo>
                  <a:lnTo>
                    <a:pt x="8804" y="3155"/>
                  </a:lnTo>
                  <a:lnTo>
                    <a:pt x="8877" y="3302"/>
                  </a:lnTo>
                  <a:lnTo>
                    <a:pt x="8877" y="3449"/>
                  </a:lnTo>
                  <a:lnTo>
                    <a:pt x="8840" y="3595"/>
                  </a:lnTo>
                  <a:lnTo>
                    <a:pt x="8694" y="3705"/>
                  </a:lnTo>
                  <a:lnTo>
                    <a:pt x="8620" y="3779"/>
                  </a:lnTo>
                  <a:lnTo>
                    <a:pt x="8584" y="3852"/>
                  </a:lnTo>
                  <a:lnTo>
                    <a:pt x="8584" y="3926"/>
                  </a:lnTo>
                  <a:lnTo>
                    <a:pt x="8620" y="3999"/>
                  </a:lnTo>
                  <a:lnTo>
                    <a:pt x="8657" y="4072"/>
                  </a:lnTo>
                  <a:lnTo>
                    <a:pt x="8730" y="4109"/>
                  </a:lnTo>
                  <a:lnTo>
                    <a:pt x="8840" y="4109"/>
                  </a:lnTo>
                  <a:lnTo>
                    <a:pt x="8914" y="4072"/>
                  </a:lnTo>
                  <a:lnTo>
                    <a:pt x="9097" y="3926"/>
                  </a:lnTo>
                  <a:lnTo>
                    <a:pt x="9207" y="3779"/>
                  </a:lnTo>
                  <a:lnTo>
                    <a:pt x="9281" y="3595"/>
                  </a:lnTo>
                  <a:lnTo>
                    <a:pt x="9281" y="3412"/>
                  </a:lnTo>
                  <a:lnTo>
                    <a:pt x="9281" y="3192"/>
                  </a:lnTo>
                  <a:lnTo>
                    <a:pt x="9207" y="3009"/>
                  </a:lnTo>
                  <a:lnTo>
                    <a:pt x="9097" y="2825"/>
                  </a:lnTo>
                  <a:lnTo>
                    <a:pt x="8987" y="2642"/>
                  </a:lnTo>
                  <a:lnTo>
                    <a:pt x="8804" y="2458"/>
                  </a:lnTo>
                  <a:lnTo>
                    <a:pt x="8584" y="2348"/>
                  </a:lnTo>
                  <a:lnTo>
                    <a:pt x="8107" y="2091"/>
                  </a:lnTo>
                  <a:lnTo>
                    <a:pt x="7887" y="1981"/>
                  </a:lnTo>
                  <a:lnTo>
                    <a:pt x="7593" y="1798"/>
                  </a:lnTo>
                  <a:lnTo>
                    <a:pt x="7446" y="1651"/>
                  </a:lnTo>
                  <a:lnTo>
                    <a:pt x="7373" y="1541"/>
                  </a:lnTo>
                  <a:lnTo>
                    <a:pt x="7336" y="1431"/>
                  </a:lnTo>
                  <a:lnTo>
                    <a:pt x="7373" y="1284"/>
                  </a:lnTo>
                  <a:lnTo>
                    <a:pt x="7483" y="1358"/>
                  </a:lnTo>
                  <a:lnTo>
                    <a:pt x="7556" y="1358"/>
                  </a:lnTo>
                  <a:lnTo>
                    <a:pt x="7593" y="1321"/>
                  </a:lnTo>
                  <a:lnTo>
                    <a:pt x="7630" y="1248"/>
                  </a:lnTo>
                  <a:lnTo>
                    <a:pt x="7703" y="1138"/>
                  </a:lnTo>
                  <a:lnTo>
                    <a:pt x="7813" y="954"/>
                  </a:lnTo>
                  <a:lnTo>
                    <a:pt x="7923" y="808"/>
                  </a:lnTo>
                  <a:lnTo>
                    <a:pt x="8107" y="698"/>
                  </a:lnTo>
                  <a:lnTo>
                    <a:pt x="8290" y="624"/>
                  </a:lnTo>
                  <a:lnTo>
                    <a:pt x="8474" y="588"/>
                  </a:lnTo>
                  <a:lnTo>
                    <a:pt x="8694" y="551"/>
                  </a:lnTo>
                  <a:lnTo>
                    <a:pt x="9060" y="514"/>
                  </a:lnTo>
                  <a:close/>
                  <a:moveTo>
                    <a:pt x="13279" y="9318"/>
                  </a:moveTo>
                  <a:lnTo>
                    <a:pt x="13426" y="9428"/>
                  </a:lnTo>
                  <a:lnTo>
                    <a:pt x="13426" y="9464"/>
                  </a:lnTo>
                  <a:lnTo>
                    <a:pt x="13352" y="9464"/>
                  </a:lnTo>
                  <a:lnTo>
                    <a:pt x="13242" y="9538"/>
                  </a:lnTo>
                  <a:lnTo>
                    <a:pt x="12985" y="9868"/>
                  </a:lnTo>
                  <a:lnTo>
                    <a:pt x="12692" y="10198"/>
                  </a:lnTo>
                  <a:lnTo>
                    <a:pt x="12362" y="10492"/>
                  </a:lnTo>
                  <a:lnTo>
                    <a:pt x="12032" y="10748"/>
                  </a:lnTo>
                  <a:lnTo>
                    <a:pt x="11445" y="11078"/>
                  </a:lnTo>
                  <a:lnTo>
                    <a:pt x="10858" y="11409"/>
                  </a:lnTo>
                  <a:lnTo>
                    <a:pt x="10638" y="11372"/>
                  </a:lnTo>
                  <a:lnTo>
                    <a:pt x="10418" y="11299"/>
                  </a:lnTo>
                  <a:lnTo>
                    <a:pt x="10234" y="11188"/>
                  </a:lnTo>
                  <a:lnTo>
                    <a:pt x="10051" y="11078"/>
                  </a:lnTo>
                  <a:lnTo>
                    <a:pt x="10491" y="11005"/>
                  </a:lnTo>
                  <a:lnTo>
                    <a:pt x="10895" y="10858"/>
                  </a:lnTo>
                  <a:lnTo>
                    <a:pt x="11298" y="10675"/>
                  </a:lnTo>
                  <a:lnTo>
                    <a:pt x="11702" y="10492"/>
                  </a:lnTo>
                  <a:lnTo>
                    <a:pt x="12142" y="10235"/>
                  </a:lnTo>
                  <a:lnTo>
                    <a:pt x="12545" y="9941"/>
                  </a:lnTo>
                  <a:lnTo>
                    <a:pt x="12912" y="9648"/>
                  </a:lnTo>
                  <a:lnTo>
                    <a:pt x="13279" y="9318"/>
                  </a:lnTo>
                  <a:close/>
                  <a:moveTo>
                    <a:pt x="13609" y="9648"/>
                  </a:moveTo>
                  <a:lnTo>
                    <a:pt x="13719" y="9795"/>
                  </a:lnTo>
                  <a:lnTo>
                    <a:pt x="13792" y="9978"/>
                  </a:lnTo>
                  <a:lnTo>
                    <a:pt x="13939" y="10345"/>
                  </a:lnTo>
                  <a:lnTo>
                    <a:pt x="13939" y="10602"/>
                  </a:lnTo>
                  <a:lnTo>
                    <a:pt x="13939" y="10858"/>
                  </a:lnTo>
                  <a:lnTo>
                    <a:pt x="13866" y="10968"/>
                  </a:lnTo>
                  <a:lnTo>
                    <a:pt x="13829" y="10932"/>
                  </a:lnTo>
                  <a:lnTo>
                    <a:pt x="13719" y="10932"/>
                  </a:lnTo>
                  <a:lnTo>
                    <a:pt x="13719" y="10968"/>
                  </a:lnTo>
                  <a:lnTo>
                    <a:pt x="13609" y="11188"/>
                  </a:lnTo>
                  <a:lnTo>
                    <a:pt x="12765" y="11299"/>
                  </a:lnTo>
                  <a:lnTo>
                    <a:pt x="12912" y="11188"/>
                  </a:lnTo>
                  <a:lnTo>
                    <a:pt x="13316" y="10895"/>
                  </a:lnTo>
                  <a:lnTo>
                    <a:pt x="13682" y="10565"/>
                  </a:lnTo>
                  <a:lnTo>
                    <a:pt x="13756" y="10492"/>
                  </a:lnTo>
                  <a:lnTo>
                    <a:pt x="13756" y="10381"/>
                  </a:lnTo>
                  <a:lnTo>
                    <a:pt x="13719" y="10308"/>
                  </a:lnTo>
                  <a:lnTo>
                    <a:pt x="13609" y="10271"/>
                  </a:lnTo>
                  <a:lnTo>
                    <a:pt x="13536" y="10271"/>
                  </a:lnTo>
                  <a:lnTo>
                    <a:pt x="13462" y="10308"/>
                  </a:lnTo>
                  <a:lnTo>
                    <a:pt x="13059" y="10638"/>
                  </a:lnTo>
                  <a:lnTo>
                    <a:pt x="12655" y="10968"/>
                  </a:lnTo>
                  <a:lnTo>
                    <a:pt x="12398" y="11152"/>
                  </a:lnTo>
                  <a:lnTo>
                    <a:pt x="12325" y="11225"/>
                  </a:lnTo>
                  <a:lnTo>
                    <a:pt x="12252" y="11372"/>
                  </a:lnTo>
                  <a:lnTo>
                    <a:pt x="11665" y="11409"/>
                  </a:lnTo>
                  <a:lnTo>
                    <a:pt x="11481" y="11445"/>
                  </a:lnTo>
                  <a:lnTo>
                    <a:pt x="11775" y="11299"/>
                  </a:lnTo>
                  <a:lnTo>
                    <a:pt x="12068" y="11115"/>
                  </a:lnTo>
                  <a:lnTo>
                    <a:pt x="12362" y="10932"/>
                  </a:lnTo>
                  <a:lnTo>
                    <a:pt x="12655" y="10748"/>
                  </a:lnTo>
                  <a:lnTo>
                    <a:pt x="12912" y="10492"/>
                  </a:lnTo>
                  <a:lnTo>
                    <a:pt x="13132" y="10271"/>
                  </a:lnTo>
                  <a:lnTo>
                    <a:pt x="13352" y="10015"/>
                  </a:lnTo>
                  <a:lnTo>
                    <a:pt x="13572" y="9721"/>
                  </a:lnTo>
                  <a:lnTo>
                    <a:pt x="13609" y="9648"/>
                  </a:lnTo>
                  <a:close/>
                  <a:moveTo>
                    <a:pt x="9060" y="1"/>
                  </a:moveTo>
                  <a:lnTo>
                    <a:pt x="8804" y="37"/>
                  </a:lnTo>
                  <a:lnTo>
                    <a:pt x="8547" y="37"/>
                  </a:lnTo>
                  <a:lnTo>
                    <a:pt x="8290" y="111"/>
                  </a:lnTo>
                  <a:lnTo>
                    <a:pt x="8033" y="184"/>
                  </a:lnTo>
                  <a:lnTo>
                    <a:pt x="7813" y="294"/>
                  </a:lnTo>
                  <a:lnTo>
                    <a:pt x="7593" y="441"/>
                  </a:lnTo>
                  <a:lnTo>
                    <a:pt x="7410" y="624"/>
                  </a:lnTo>
                  <a:lnTo>
                    <a:pt x="7300" y="844"/>
                  </a:lnTo>
                  <a:lnTo>
                    <a:pt x="6896" y="624"/>
                  </a:lnTo>
                  <a:lnTo>
                    <a:pt x="6493" y="441"/>
                  </a:lnTo>
                  <a:lnTo>
                    <a:pt x="6273" y="367"/>
                  </a:lnTo>
                  <a:lnTo>
                    <a:pt x="6053" y="331"/>
                  </a:lnTo>
                  <a:lnTo>
                    <a:pt x="5612" y="331"/>
                  </a:lnTo>
                  <a:lnTo>
                    <a:pt x="5392" y="404"/>
                  </a:lnTo>
                  <a:lnTo>
                    <a:pt x="5209" y="477"/>
                  </a:lnTo>
                  <a:lnTo>
                    <a:pt x="5025" y="588"/>
                  </a:lnTo>
                  <a:lnTo>
                    <a:pt x="4842" y="734"/>
                  </a:lnTo>
                  <a:lnTo>
                    <a:pt x="4695" y="881"/>
                  </a:lnTo>
                  <a:lnTo>
                    <a:pt x="4585" y="1064"/>
                  </a:lnTo>
                  <a:lnTo>
                    <a:pt x="4512" y="1248"/>
                  </a:lnTo>
                  <a:lnTo>
                    <a:pt x="4475" y="1468"/>
                  </a:lnTo>
                  <a:lnTo>
                    <a:pt x="4182" y="1505"/>
                  </a:lnTo>
                  <a:lnTo>
                    <a:pt x="3888" y="1541"/>
                  </a:lnTo>
                  <a:lnTo>
                    <a:pt x="3595" y="1651"/>
                  </a:lnTo>
                  <a:lnTo>
                    <a:pt x="3338" y="1798"/>
                  </a:lnTo>
                  <a:lnTo>
                    <a:pt x="3081" y="1945"/>
                  </a:lnTo>
                  <a:lnTo>
                    <a:pt x="2861" y="2091"/>
                  </a:lnTo>
                  <a:lnTo>
                    <a:pt x="2641" y="2312"/>
                  </a:lnTo>
                  <a:lnTo>
                    <a:pt x="2421" y="2532"/>
                  </a:lnTo>
                  <a:lnTo>
                    <a:pt x="2238" y="2788"/>
                  </a:lnTo>
                  <a:lnTo>
                    <a:pt x="2091" y="3082"/>
                  </a:lnTo>
                  <a:lnTo>
                    <a:pt x="1981" y="3155"/>
                  </a:lnTo>
                  <a:lnTo>
                    <a:pt x="1834" y="3229"/>
                  </a:lnTo>
                  <a:lnTo>
                    <a:pt x="1504" y="3375"/>
                  </a:lnTo>
                  <a:lnTo>
                    <a:pt x="1211" y="3559"/>
                  </a:lnTo>
                  <a:lnTo>
                    <a:pt x="954" y="3779"/>
                  </a:lnTo>
                  <a:lnTo>
                    <a:pt x="697" y="3999"/>
                  </a:lnTo>
                  <a:lnTo>
                    <a:pt x="477" y="4256"/>
                  </a:lnTo>
                  <a:lnTo>
                    <a:pt x="330" y="4512"/>
                  </a:lnTo>
                  <a:lnTo>
                    <a:pt x="183" y="4769"/>
                  </a:lnTo>
                  <a:lnTo>
                    <a:pt x="73" y="5063"/>
                  </a:lnTo>
                  <a:lnTo>
                    <a:pt x="37" y="5319"/>
                  </a:lnTo>
                  <a:lnTo>
                    <a:pt x="0" y="5613"/>
                  </a:lnTo>
                  <a:lnTo>
                    <a:pt x="0" y="5906"/>
                  </a:lnTo>
                  <a:lnTo>
                    <a:pt x="73" y="6200"/>
                  </a:lnTo>
                  <a:lnTo>
                    <a:pt x="183" y="6493"/>
                  </a:lnTo>
                  <a:lnTo>
                    <a:pt x="294" y="6713"/>
                  </a:lnTo>
                  <a:lnTo>
                    <a:pt x="440" y="6933"/>
                  </a:lnTo>
                  <a:lnTo>
                    <a:pt x="660" y="7117"/>
                  </a:lnTo>
                  <a:lnTo>
                    <a:pt x="880" y="7300"/>
                  </a:lnTo>
                  <a:lnTo>
                    <a:pt x="1064" y="7374"/>
                  </a:lnTo>
                  <a:lnTo>
                    <a:pt x="1027" y="7594"/>
                  </a:lnTo>
                  <a:lnTo>
                    <a:pt x="1027" y="7814"/>
                  </a:lnTo>
                  <a:lnTo>
                    <a:pt x="1064" y="8034"/>
                  </a:lnTo>
                  <a:lnTo>
                    <a:pt x="1101" y="8217"/>
                  </a:lnTo>
                  <a:lnTo>
                    <a:pt x="1174" y="8437"/>
                  </a:lnTo>
                  <a:lnTo>
                    <a:pt x="1284" y="8621"/>
                  </a:lnTo>
                  <a:lnTo>
                    <a:pt x="1431" y="8804"/>
                  </a:lnTo>
                  <a:lnTo>
                    <a:pt x="1614" y="8988"/>
                  </a:lnTo>
                  <a:lnTo>
                    <a:pt x="1797" y="9098"/>
                  </a:lnTo>
                  <a:lnTo>
                    <a:pt x="1981" y="9208"/>
                  </a:lnTo>
                  <a:lnTo>
                    <a:pt x="2201" y="9281"/>
                  </a:lnTo>
                  <a:lnTo>
                    <a:pt x="2421" y="9318"/>
                  </a:lnTo>
                  <a:lnTo>
                    <a:pt x="2641" y="9354"/>
                  </a:lnTo>
                  <a:lnTo>
                    <a:pt x="2861" y="9318"/>
                  </a:lnTo>
                  <a:lnTo>
                    <a:pt x="3081" y="9281"/>
                  </a:lnTo>
                  <a:lnTo>
                    <a:pt x="3301" y="9208"/>
                  </a:lnTo>
                  <a:lnTo>
                    <a:pt x="3375" y="9354"/>
                  </a:lnTo>
                  <a:lnTo>
                    <a:pt x="3448" y="9501"/>
                  </a:lnTo>
                  <a:lnTo>
                    <a:pt x="3595" y="9648"/>
                  </a:lnTo>
                  <a:lnTo>
                    <a:pt x="3742" y="9758"/>
                  </a:lnTo>
                  <a:lnTo>
                    <a:pt x="3925" y="9868"/>
                  </a:lnTo>
                  <a:lnTo>
                    <a:pt x="4108" y="9905"/>
                  </a:lnTo>
                  <a:lnTo>
                    <a:pt x="4292" y="9941"/>
                  </a:lnTo>
                  <a:lnTo>
                    <a:pt x="4475" y="9941"/>
                  </a:lnTo>
                  <a:lnTo>
                    <a:pt x="4842" y="9905"/>
                  </a:lnTo>
                  <a:lnTo>
                    <a:pt x="5246" y="9795"/>
                  </a:lnTo>
                  <a:lnTo>
                    <a:pt x="5686" y="9648"/>
                  </a:lnTo>
                  <a:lnTo>
                    <a:pt x="6163" y="9574"/>
                  </a:lnTo>
                  <a:lnTo>
                    <a:pt x="6603" y="9574"/>
                  </a:lnTo>
                  <a:lnTo>
                    <a:pt x="7080" y="9611"/>
                  </a:lnTo>
                  <a:lnTo>
                    <a:pt x="7446" y="9648"/>
                  </a:lnTo>
                  <a:lnTo>
                    <a:pt x="7630" y="9648"/>
                  </a:lnTo>
                  <a:lnTo>
                    <a:pt x="7813" y="9611"/>
                  </a:lnTo>
                  <a:lnTo>
                    <a:pt x="7960" y="9721"/>
                  </a:lnTo>
                  <a:lnTo>
                    <a:pt x="8143" y="9795"/>
                  </a:lnTo>
                  <a:lnTo>
                    <a:pt x="8327" y="9831"/>
                  </a:lnTo>
                  <a:lnTo>
                    <a:pt x="8547" y="9868"/>
                  </a:lnTo>
                  <a:lnTo>
                    <a:pt x="9024" y="9905"/>
                  </a:lnTo>
                  <a:lnTo>
                    <a:pt x="9391" y="9868"/>
                  </a:lnTo>
                  <a:lnTo>
                    <a:pt x="9501" y="9868"/>
                  </a:lnTo>
                  <a:lnTo>
                    <a:pt x="9354" y="10161"/>
                  </a:lnTo>
                  <a:lnTo>
                    <a:pt x="9317" y="10308"/>
                  </a:lnTo>
                  <a:lnTo>
                    <a:pt x="9281" y="10492"/>
                  </a:lnTo>
                  <a:lnTo>
                    <a:pt x="9317" y="10638"/>
                  </a:lnTo>
                  <a:lnTo>
                    <a:pt x="9354" y="10785"/>
                  </a:lnTo>
                  <a:lnTo>
                    <a:pt x="9464" y="11078"/>
                  </a:lnTo>
                  <a:lnTo>
                    <a:pt x="9647" y="11335"/>
                  </a:lnTo>
                  <a:lnTo>
                    <a:pt x="9831" y="11519"/>
                  </a:lnTo>
                  <a:lnTo>
                    <a:pt x="9977" y="11629"/>
                  </a:lnTo>
                  <a:lnTo>
                    <a:pt x="10198" y="11739"/>
                  </a:lnTo>
                  <a:lnTo>
                    <a:pt x="10381" y="11812"/>
                  </a:lnTo>
                  <a:lnTo>
                    <a:pt x="10821" y="11922"/>
                  </a:lnTo>
                  <a:lnTo>
                    <a:pt x="11298" y="11959"/>
                  </a:lnTo>
                  <a:lnTo>
                    <a:pt x="11775" y="11922"/>
                  </a:lnTo>
                  <a:lnTo>
                    <a:pt x="12215" y="11885"/>
                  </a:lnTo>
                  <a:lnTo>
                    <a:pt x="13095" y="11775"/>
                  </a:lnTo>
                  <a:lnTo>
                    <a:pt x="13939" y="11665"/>
                  </a:lnTo>
                  <a:lnTo>
                    <a:pt x="14343" y="11555"/>
                  </a:lnTo>
                  <a:lnTo>
                    <a:pt x="14746" y="11409"/>
                  </a:lnTo>
                  <a:lnTo>
                    <a:pt x="15076" y="11262"/>
                  </a:lnTo>
                  <a:lnTo>
                    <a:pt x="15370" y="11042"/>
                  </a:lnTo>
                  <a:lnTo>
                    <a:pt x="15626" y="10785"/>
                  </a:lnTo>
                  <a:lnTo>
                    <a:pt x="15847" y="10528"/>
                  </a:lnTo>
                  <a:lnTo>
                    <a:pt x="16030" y="10235"/>
                  </a:lnTo>
                  <a:lnTo>
                    <a:pt x="16213" y="9941"/>
                  </a:lnTo>
                  <a:lnTo>
                    <a:pt x="16360" y="9648"/>
                  </a:lnTo>
                  <a:lnTo>
                    <a:pt x="16433" y="9318"/>
                  </a:lnTo>
                  <a:lnTo>
                    <a:pt x="16507" y="8988"/>
                  </a:lnTo>
                  <a:lnTo>
                    <a:pt x="16543" y="8657"/>
                  </a:lnTo>
                  <a:lnTo>
                    <a:pt x="16507" y="8327"/>
                  </a:lnTo>
                  <a:lnTo>
                    <a:pt x="16470" y="7997"/>
                  </a:lnTo>
                  <a:lnTo>
                    <a:pt x="16690" y="7447"/>
                  </a:lnTo>
                  <a:lnTo>
                    <a:pt x="16837" y="6933"/>
                  </a:lnTo>
                  <a:lnTo>
                    <a:pt x="16910" y="6347"/>
                  </a:lnTo>
                  <a:lnTo>
                    <a:pt x="16910" y="5796"/>
                  </a:lnTo>
                  <a:lnTo>
                    <a:pt x="16837" y="5429"/>
                  </a:lnTo>
                  <a:lnTo>
                    <a:pt x="16727" y="5063"/>
                  </a:lnTo>
                  <a:lnTo>
                    <a:pt x="16654" y="4916"/>
                  </a:lnTo>
                  <a:lnTo>
                    <a:pt x="16543" y="4769"/>
                  </a:lnTo>
                  <a:lnTo>
                    <a:pt x="16397" y="4659"/>
                  </a:lnTo>
                  <a:lnTo>
                    <a:pt x="16250" y="4586"/>
                  </a:lnTo>
                  <a:lnTo>
                    <a:pt x="16250" y="4146"/>
                  </a:lnTo>
                  <a:lnTo>
                    <a:pt x="16177" y="3742"/>
                  </a:lnTo>
                  <a:lnTo>
                    <a:pt x="16030" y="3375"/>
                  </a:lnTo>
                  <a:lnTo>
                    <a:pt x="15773" y="3009"/>
                  </a:lnTo>
                  <a:lnTo>
                    <a:pt x="15626" y="2825"/>
                  </a:lnTo>
                  <a:lnTo>
                    <a:pt x="15443" y="2642"/>
                  </a:lnTo>
                  <a:lnTo>
                    <a:pt x="15223" y="2495"/>
                  </a:lnTo>
                  <a:lnTo>
                    <a:pt x="15003" y="2385"/>
                  </a:lnTo>
                  <a:lnTo>
                    <a:pt x="14746" y="2238"/>
                  </a:lnTo>
                  <a:lnTo>
                    <a:pt x="14526" y="2055"/>
                  </a:lnTo>
                  <a:lnTo>
                    <a:pt x="14379" y="1835"/>
                  </a:lnTo>
                  <a:lnTo>
                    <a:pt x="14233" y="1578"/>
                  </a:lnTo>
                  <a:lnTo>
                    <a:pt x="14123" y="1358"/>
                  </a:lnTo>
                  <a:lnTo>
                    <a:pt x="13976" y="1138"/>
                  </a:lnTo>
                  <a:lnTo>
                    <a:pt x="13829" y="991"/>
                  </a:lnTo>
                  <a:lnTo>
                    <a:pt x="13682" y="808"/>
                  </a:lnTo>
                  <a:lnTo>
                    <a:pt x="13499" y="698"/>
                  </a:lnTo>
                  <a:lnTo>
                    <a:pt x="13279" y="588"/>
                  </a:lnTo>
                  <a:lnTo>
                    <a:pt x="13059" y="514"/>
                  </a:lnTo>
                  <a:lnTo>
                    <a:pt x="12802" y="441"/>
                  </a:lnTo>
                  <a:lnTo>
                    <a:pt x="12362" y="441"/>
                  </a:lnTo>
                  <a:lnTo>
                    <a:pt x="11885" y="477"/>
                  </a:lnTo>
                  <a:lnTo>
                    <a:pt x="11408" y="588"/>
                  </a:lnTo>
                  <a:lnTo>
                    <a:pt x="10968" y="698"/>
                  </a:lnTo>
                  <a:lnTo>
                    <a:pt x="10821" y="514"/>
                  </a:lnTo>
                  <a:lnTo>
                    <a:pt x="10601" y="331"/>
                  </a:lnTo>
                  <a:lnTo>
                    <a:pt x="10381" y="221"/>
                  </a:lnTo>
                  <a:lnTo>
                    <a:pt x="10124" y="147"/>
                  </a:lnTo>
                  <a:lnTo>
                    <a:pt x="9867" y="74"/>
                  </a:lnTo>
                  <a:lnTo>
                    <a:pt x="9574" y="37"/>
                  </a:lnTo>
                  <a:lnTo>
                    <a:pt x="9060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19" name="Google Shape;319;p5"/>
            <p:cNvSpPr/>
            <p:nvPr/>
          </p:nvSpPr>
          <p:spPr>
            <a:xfrm>
              <a:off x="7121425" y="2437925"/>
              <a:ext cx="246700" cy="315500"/>
            </a:xfrm>
            <a:custGeom>
              <a:avLst/>
              <a:gdLst/>
              <a:ahLst/>
              <a:cxnLst/>
              <a:rect l="l" t="t" r="r" b="b"/>
              <a:pathLst>
                <a:path w="9868" h="12620" extrusionOk="0">
                  <a:moveTo>
                    <a:pt x="4182" y="661"/>
                  </a:moveTo>
                  <a:lnTo>
                    <a:pt x="4182" y="918"/>
                  </a:lnTo>
                  <a:lnTo>
                    <a:pt x="4182" y="1431"/>
                  </a:lnTo>
                  <a:lnTo>
                    <a:pt x="4145" y="2202"/>
                  </a:lnTo>
                  <a:lnTo>
                    <a:pt x="3925" y="2165"/>
                  </a:lnTo>
                  <a:lnTo>
                    <a:pt x="3962" y="2018"/>
                  </a:lnTo>
                  <a:lnTo>
                    <a:pt x="3962" y="1835"/>
                  </a:lnTo>
                  <a:lnTo>
                    <a:pt x="3889" y="1468"/>
                  </a:lnTo>
                  <a:lnTo>
                    <a:pt x="3852" y="1101"/>
                  </a:lnTo>
                  <a:lnTo>
                    <a:pt x="3889" y="918"/>
                  </a:lnTo>
                  <a:lnTo>
                    <a:pt x="3962" y="771"/>
                  </a:lnTo>
                  <a:lnTo>
                    <a:pt x="3999" y="698"/>
                  </a:lnTo>
                  <a:lnTo>
                    <a:pt x="4072" y="661"/>
                  </a:lnTo>
                  <a:close/>
                  <a:moveTo>
                    <a:pt x="1541" y="404"/>
                  </a:moveTo>
                  <a:lnTo>
                    <a:pt x="1578" y="441"/>
                  </a:lnTo>
                  <a:lnTo>
                    <a:pt x="1614" y="514"/>
                  </a:lnTo>
                  <a:lnTo>
                    <a:pt x="1614" y="1138"/>
                  </a:lnTo>
                  <a:lnTo>
                    <a:pt x="1688" y="2202"/>
                  </a:lnTo>
                  <a:lnTo>
                    <a:pt x="1284" y="2238"/>
                  </a:lnTo>
                  <a:lnTo>
                    <a:pt x="1211" y="2238"/>
                  </a:lnTo>
                  <a:lnTo>
                    <a:pt x="1211" y="1871"/>
                  </a:lnTo>
                  <a:lnTo>
                    <a:pt x="1174" y="1505"/>
                  </a:lnTo>
                  <a:lnTo>
                    <a:pt x="1211" y="1211"/>
                  </a:lnTo>
                  <a:lnTo>
                    <a:pt x="1248" y="954"/>
                  </a:lnTo>
                  <a:lnTo>
                    <a:pt x="1358" y="404"/>
                  </a:lnTo>
                  <a:close/>
                  <a:moveTo>
                    <a:pt x="3815" y="2678"/>
                  </a:moveTo>
                  <a:lnTo>
                    <a:pt x="4439" y="2715"/>
                  </a:lnTo>
                  <a:lnTo>
                    <a:pt x="5026" y="2789"/>
                  </a:lnTo>
                  <a:lnTo>
                    <a:pt x="5026" y="2825"/>
                  </a:lnTo>
                  <a:lnTo>
                    <a:pt x="5136" y="3485"/>
                  </a:lnTo>
                  <a:lnTo>
                    <a:pt x="3925" y="3559"/>
                  </a:lnTo>
                  <a:lnTo>
                    <a:pt x="2678" y="3632"/>
                  </a:lnTo>
                  <a:lnTo>
                    <a:pt x="1358" y="3669"/>
                  </a:lnTo>
                  <a:lnTo>
                    <a:pt x="917" y="3706"/>
                  </a:lnTo>
                  <a:lnTo>
                    <a:pt x="477" y="3742"/>
                  </a:lnTo>
                  <a:lnTo>
                    <a:pt x="441" y="3229"/>
                  </a:lnTo>
                  <a:lnTo>
                    <a:pt x="441" y="2972"/>
                  </a:lnTo>
                  <a:lnTo>
                    <a:pt x="404" y="2862"/>
                  </a:lnTo>
                  <a:lnTo>
                    <a:pt x="331" y="2752"/>
                  </a:lnTo>
                  <a:lnTo>
                    <a:pt x="587" y="2789"/>
                  </a:lnTo>
                  <a:lnTo>
                    <a:pt x="807" y="2789"/>
                  </a:lnTo>
                  <a:lnTo>
                    <a:pt x="1284" y="2752"/>
                  </a:lnTo>
                  <a:lnTo>
                    <a:pt x="1945" y="2678"/>
                  </a:lnTo>
                  <a:close/>
                  <a:moveTo>
                    <a:pt x="4916" y="3999"/>
                  </a:moveTo>
                  <a:lnTo>
                    <a:pt x="4989" y="4072"/>
                  </a:lnTo>
                  <a:lnTo>
                    <a:pt x="5136" y="4109"/>
                  </a:lnTo>
                  <a:lnTo>
                    <a:pt x="5209" y="4072"/>
                  </a:lnTo>
                  <a:lnTo>
                    <a:pt x="5246" y="4623"/>
                  </a:lnTo>
                  <a:lnTo>
                    <a:pt x="5209" y="5173"/>
                  </a:lnTo>
                  <a:lnTo>
                    <a:pt x="5173" y="5430"/>
                  </a:lnTo>
                  <a:lnTo>
                    <a:pt x="5099" y="5723"/>
                  </a:lnTo>
                  <a:lnTo>
                    <a:pt x="4989" y="5980"/>
                  </a:lnTo>
                  <a:lnTo>
                    <a:pt x="4806" y="6200"/>
                  </a:lnTo>
                  <a:lnTo>
                    <a:pt x="4659" y="6310"/>
                  </a:lnTo>
                  <a:lnTo>
                    <a:pt x="4476" y="6420"/>
                  </a:lnTo>
                  <a:lnTo>
                    <a:pt x="4292" y="6457"/>
                  </a:lnTo>
                  <a:lnTo>
                    <a:pt x="4072" y="6493"/>
                  </a:lnTo>
                  <a:lnTo>
                    <a:pt x="3632" y="6530"/>
                  </a:lnTo>
                  <a:lnTo>
                    <a:pt x="3265" y="6567"/>
                  </a:lnTo>
                  <a:lnTo>
                    <a:pt x="2605" y="6567"/>
                  </a:lnTo>
                  <a:lnTo>
                    <a:pt x="2642" y="6493"/>
                  </a:lnTo>
                  <a:lnTo>
                    <a:pt x="2678" y="6383"/>
                  </a:lnTo>
                  <a:lnTo>
                    <a:pt x="2788" y="6310"/>
                  </a:lnTo>
                  <a:lnTo>
                    <a:pt x="2825" y="6273"/>
                  </a:lnTo>
                  <a:lnTo>
                    <a:pt x="2825" y="6237"/>
                  </a:lnTo>
                  <a:lnTo>
                    <a:pt x="2788" y="6200"/>
                  </a:lnTo>
                  <a:lnTo>
                    <a:pt x="2715" y="6200"/>
                  </a:lnTo>
                  <a:lnTo>
                    <a:pt x="2605" y="6237"/>
                  </a:lnTo>
                  <a:lnTo>
                    <a:pt x="2458" y="6310"/>
                  </a:lnTo>
                  <a:lnTo>
                    <a:pt x="2348" y="6420"/>
                  </a:lnTo>
                  <a:lnTo>
                    <a:pt x="2311" y="6567"/>
                  </a:lnTo>
                  <a:lnTo>
                    <a:pt x="1724" y="6493"/>
                  </a:lnTo>
                  <a:lnTo>
                    <a:pt x="1541" y="6457"/>
                  </a:lnTo>
                  <a:lnTo>
                    <a:pt x="1688" y="6420"/>
                  </a:lnTo>
                  <a:lnTo>
                    <a:pt x="2055" y="6383"/>
                  </a:lnTo>
                  <a:lnTo>
                    <a:pt x="2201" y="6310"/>
                  </a:lnTo>
                  <a:lnTo>
                    <a:pt x="2275" y="6237"/>
                  </a:lnTo>
                  <a:lnTo>
                    <a:pt x="2311" y="6163"/>
                  </a:lnTo>
                  <a:lnTo>
                    <a:pt x="2311" y="6090"/>
                  </a:lnTo>
                  <a:lnTo>
                    <a:pt x="2275" y="6016"/>
                  </a:lnTo>
                  <a:lnTo>
                    <a:pt x="2238" y="5980"/>
                  </a:lnTo>
                  <a:lnTo>
                    <a:pt x="2201" y="5943"/>
                  </a:lnTo>
                  <a:lnTo>
                    <a:pt x="2055" y="5943"/>
                  </a:lnTo>
                  <a:lnTo>
                    <a:pt x="1981" y="6016"/>
                  </a:lnTo>
                  <a:lnTo>
                    <a:pt x="1798" y="6053"/>
                  </a:lnTo>
                  <a:lnTo>
                    <a:pt x="1394" y="6127"/>
                  </a:lnTo>
                  <a:lnTo>
                    <a:pt x="1138" y="6200"/>
                  </a:lnTo>
                  <a:lnTo>
                    <a:pt x="917" y="6273"/>
                  </a:lnTo>
                  <a:lnTo>
                    <a:pt x="807" y="6200"/>
                  </a:lnTo>
                  <a:lnTo>
                    <a:pt x="697" y="6127"/>
                  </a:lnTo>
                  <a:lnTo>
                    <a:pt x="661" y="5980"/>
                  </a:lnTo>
                  <a:lnTo>
                    <a:pt x="624" y="5870"/>
                  </a:lnTo>
                  <a:lnTo>
                    <a:pt x="624" y="5870"/>
                  </a:lnTo>
                  <a:lnTo>
                    <a:pt x="844" y="5906"/>
                  </a:lnTo>
                  <a:lnTo>
                    <a:pt x="1504" y="5906"/>
                  </a:lnTo>
                  <a:lnTo>
                    <a:pt x="1724" y="5870"/>
                  </a:lnTo>
                  <a:lnTo>
                    <a:pt x="1945" y="5833"/>
                  </a:lnTo>
                  <a:lnTo>
                    <a:pt x="1981" y="5796"/>
                  </a:lnTo>
                  <a:lnTo>
                    <a:pt x="2018" y="5760"/>
                  </a:lnTo>
                  <a:lnTo>
                    <a:pt x="2055" y="5650"/>
                  </a:lnTo>
                  <a:lnTo>
                    <a:pt x="1981" y="5540"/>
                  </a:lnTo>
                  <a:lnTo>
                    <a:pt x="1945" y="5503"/>
                  </a:lnTo>
                  <a:lnTo>
                    <a:pt x="1504" y="5503"/>
                  </a:lnTo>
                  <a:lnTo>
                    <a:pt x="1101" y="5540"/>
                  </a:lnTo>
                  <a:lnTo>
                    <a:pt x="844" y="5576"/>
                  </a:lnTo>
                  <a:lnTo>
                    <a:pt x="587" y="5576"/>
                  </a:lnTo>
                  <a:lnTo>
                    <a:pt x="587" y="5356"/>
                  </a:lnTo>
                  <a:lnTo>
                    <a:pt x="734" y="5430"/>
                  </a:lnTo>
                  <a:lnTo>
                    <a:pt x="881" y="5466"/>
                  </a:lnTo>
                  <a:lnTo>
                    <a:pt x="1211" y="5466"/>
                  </a:lnTo>
                  <a:lnTo>
                    <a:pt x="1541" y="5393"/>
                  </a:lnTo>
                  <a:lnTo>
                    <a:pt x="1835" y="5246"/>
                  </a:lnTo>
                  <a:lnTo>
                    <a:pt x="1871" y="5173"/>
                  </a:lnTo>
                  <a:lnTo>
                    <a:pt x="1908" y="5099"/>
                  </a:lnTo>
                  <a:lnTo>
                    <a:pt x="1908" y="5026"/>
                  </a:lnTo>
                  <a:lnTo>
                    <a:pt x="1871" y="4953"/>
                  </a:lnTo>
                  <a:lnTo>
                    <a:pt x="1835" y="4916"/>
                  </a:lnTo>
                  <a:lnTo>
                    <a:pt x="1761" y="4879"/>
                  </a:lnTo>
                  <a:lnTo>
                    <a:pt x="1724" y="4879"/>
                  </a:lnTo>
                  <a:lnTo>
                    <a:pt x="1614" y="4916"/>
                  </a:lnTo>
                  <a:lnTo>
                    <a:pt x="1358" y="5026"/>
                  </a:lnTo>
                  <a:lnTo>
                    <a:pt x="1101" y="5099"/>
                  </a:lnTo>
                  <a:lnTo>
                    <a:pt x="844" y="5099"/>
                  </a:lnTo>
                  <a:lnTo>
                    <a:pt x="551" y="5063"/>
                  </a:lnTo>
                  <a:lnTo>
                    <a:pt x="551" y="4916"/>
                  </a:lnTo>
                  <a:lnTo>
                    <a:pt x="844" y="4879"/>
                  </a:lnTo>
                  <a:lnTo>
                    <a:pt x="1138" y="4879"/>
                  </a:lnTo>
                  <a:lnTo>
                    <a:pt x="1724" y="4769"/>
                  </a:lnTo>
                  <a:lnTo>
                    <a:pt x="1908" y="4696"/>
                  </a:lnTo>
                  <a:lnTo>
                    <a:pt x="2091" y="4586"/>
                  </a:lnTo>
                  <a:lnTo>
                    <a:pt x="2128" y="4513"/>
                  </a:lnTo>
                  <a:lnTo>
                    <a:pt x="2165" y="4439"/>
                  </a:lnTo>
                  <a:lnTo>
                    <a:pt x="2128" y="4329"/>
                  </a:lnTo>
                  <a:lnTo>
                    <a:pt x="2055" y="4256"/>
                  </a:lnTo>
                  <a:lnTo>
                    <a:pt x="1945" y="4182"/>
                  </a:lnTo>
                  <a:lnTo>
                    <a:pt x="1871" y="4182"/>
                  </a:lnTo>
                  <a:lnTo>
                    <a:pt x="1835" y="4219"/>
                  </a:lnTo>
                  <a:lnTo>
                    <a:pt x="1761" y="4256"/>
                  </a:lnTo>
                  <a:lnTo>
                    <a:pt x="1724" y="4329"/>
                  </a:lnTo>
                  <a:lnTo>
                    <a:pt x="1468" y="4403"/>
                  </a:lnTo>
                  <a:lnTo>
                    <a:pt x="991" y="4476"/>
                  </a:lnTo>
                  <a:lnTo>
                    <a:pt x="551" y="4586"/>
                  </a:lnTo>
                  <a:lnTo>
                    <a:pt x="514" y="4146"/>
                  </a:lnTo>
                  <a:lnTo>
                    <a:pt x="1358" y="4146"/>
                  </a:lnTo>
                  <a:lnTo>
                    <a:pt x="2678" y="4109"/>
                  </a:lnTo>
                  <a:lnTo>
                    <a:pt x="3815" y="4072"/>
                  </a:lnTo>
                  <a:lnTo>
                    <a:pt x="4916" y="3999"/>
                  </a:lnTo>
                  <a:close/>
                  <a:moveTo>
                    <a:pt x="1211" y="1"/>
                  </a:moveTo>
                  <a:lnTo>
                    <a:pt x="1101" y="37"/>
                  </a:lnTo>
                  <a:lnTo>
                    <a:pt x="1028" y="147"/>
                  </a:lnTo>
                  <a:lnTo>
                    <a:pt x="881" y="771"/>
                  </a:lnTo>
                  <a:lnTo>
                    <a:pt x="807" y="1395"/>
                  </a:lnTo>
                  <a:lnTo>
                    <a:pt x="807" y="1835"/>
                  </a:lnTo>
                  <a:lnTo>
                    <a:pt x="807" y="2092"/>
                  </a:lnTo>
                  <a:lnTo>
                    <a:pt x="881" y="2312"/>
                  </a:lnTo>
                  <a:lnTo>
                    <a:pt x="551" y="2385"/>
                  </a:lnTo>
                  <a:lnTo>
                    <a:pt x="367" y="2458"/>
                  </a:lnTo>
                  <a:lnTo>
                    <a:pt x="221" y="2568"/>
                  </a:lnTo>
                  <a:lnTo>
                    <a:pt x="184" y="2605"/>
                  </a:lnTo>
                  <a:lnTo>
                    <a:pt x="147" y="2678"/>
                  </a:lnTo>
                  <a:lnTo>
                    <a:pt x="37" y="2825"/>
                  </a:lnTo>
                  <a:lnTo>
                    <a:pt x="37" y="3009"/>
                  </a:lnTo>
                  <a:lnTo>
                    <a:pt x="37" y="3375"/>
                  </a:lnTo>
                  <a:lnTo>
                    <a:pt x="37" y="3852"/>
                  </a:lnTo>
                  <a:lnTo>
                    <a:pt x="37" y="3889"/>
                  </a:lnTo>
                  <a:lnTo>
                    <a:pt x="0" y="3962"/>
                  </a:lnTo>
                  <a:lnTo>
                    <a:pt x="37" y="4072"/>
                  </a:lnTo>
                  <a:lnTo>
                    <a:pt x="74" y="4439"/>
                  </a:lnTo>
                  <a:lnTo>
                    <a:pt x="110" y="5540"/>
                  </a:lnTo>
                  <a:lnTo>
                    <a:pt x="110" y="5943"/>
                  </a:lnTo>
                  <a:lnTo>
                    <a:pt x="184" y="6127"/>
                  </a:lnTo>
                  <a:lnTo>
                    <a:pt x="257" y="6310"/>
                  </a:lnTo>
                  <a:lnTo>
                    <a:pt x="367" y="6457"/>
                  </a:lnTo>
                  <a:lnTo>
                    <a:pt x="477" y="6567"/>
                  </a:lnTo>
                  <a:lnTo>
                    <a:pt x="624" y="6677"/>
                  </a:lnTo>
                  <a:lnTo>
                    <a:pt x="771" y="6750"/>
                  </a:lnTo>
                  <a:lnTo>
                    <a:pt x="1101" y="6860"/>
                  </a:lnTo>
                  <a:lnTo>
                    <a:pt x="1468" y="6934"/>
                  </a:lnTo>
                  <a:lnTo>
                    <a:pt x="2091" y="7007"/>
                  </a:lnTo>
                  <a:lnTo>
                    <a:pt x="2678" y="7044"/>
                  </a:lnTo>
                  <a:lnTo>
                    <a:pt x="2605" y="7264"/>
                  </a:lnTo>
                  <a:lnTo>
                    <a:pt x="2605" y="7484"/>
                  </a:lnTo>
                  <a:lnTo>
                    <a:pt x="2605" y="7887"/>
                  </a:lnTo>
                  <a:lnTo>
                    <a:pt x="2605" y="8548"/>
                  </a:lnTo>
                  <a:lnTo>
                    <a:pt x="2678" y="9208"/>
                  </a:lnTo>
                  <a:lnTo>
                    <a:pt x="2825" y="10455"/>
                  </a:lnTo>
                  <a:lnTo>
                    <a:pt x="3045" y="11665"/>
                  </a:lnTo>
                  <a:lnTo>
                    <a:pt x="3118" y="11922"/>
                  </a:lnTo>
                  <a:lnTo>
                    <a:pt x="3228" y="12106"/>
                  </a:lnTo>
                  <a:lnTo>
                    <a:pt x="3375" y="12252"/>
                  </a:lnTo>
                  <a:lnTo>
                    <a:pt x="3595" y="12399"/>
                  </a:lnTo>
                  <a:lnTo>
                    <a:pt x="3779" y="12472"/>
                  </a:lnTo>
                  <a:lnTo>
                    <a:pt x="3999" y="12546"/>
                  </a:lnTo>
                  <a:lnTo>
                    <a:pt x="4476" y="12619"/>
                  </a:lnTo>
                  <a:lnTo>
                    <a:pt x="4732" y="12582"/>
                  </a:lnTo>
                  <a:lnTo>
                    <a:pt x="4952" y="12509"/>
                  </a:lnTo>
                  <a:lnTo>
                    <a:pt x="5136" y="12399"/>
                  </a:lnTo>
                  <a:lnTo>
                    <a:pt x="5283" y="12216"/>
                  </a:lnTo>
                  <a:lnTo>
                    <a:pt x="5429" y="12032"/>
                  </a:lnTo>
                  <a:lnTo>
                    <a:pt x="5503" y="11812"/>
                  </a:lnTo>
                  <a:lnTo>
                    <a:pt x="5576" y="11592"/>
                  </a:lnTo>
                  <a:lnTo>
                    <a:pt x="5613" y="11372"/>
                  </a:lnTo>
                  <a:lnTo>
                    <a:pt x="5613" y="11079"/>
                  </a:lnTo>
                  <a:lnTo>
                    <a:pt x="5613" y="10785"/>
                  </a:lnTo>
                  <a:lnTo>
                    <a:pt x="5539" y="10162"/>
                  </a:lnTo>
                  <a:lnTo>
                    <a:pt x="5539" y="9538"/>
                  </a:lnTo>
                  <a:lnTo>
                    <a:pt x="5649" y="8951"/>
                  </a:lnTo>
                  <a:lnTo>
                    <a:pt x="5723" y="8658"/>
                  </a:lnTo>
                  <a:lnTo>
                    <a:pt x="5833" y="8364"/>
                  </a:lnTo>
                  <a:lnTo>
                    <a:pt x="5980" y="8071"/>
                  </a:lnTo>
                  <a:lnTo>
                    <a:pt x="6090" y="7961"/>
                  </a:lnTo>
                  <a:lnTo>
                    <a:pt x="6200" y="7851"/>
                  </a:lnTo>
                  <a:lnTo>
                    <a:pt x="6273" y="7814"/>
                  </a:lnTo>
                  <a:lnTo>
                    <a:pt x="6310" y="7814"/>
                  </a:lnTo>
                  <a:lnTo>
                    <a:pt x="6456" y="7887"/>
                  </a:lnTo>
                  <a:lnTo>
                    <a:pt x="6530" y="7997"/>
                  </a:lnTo>
                  <a:lnTo>
                    <a:pt x="6603" y="8144"/>
                  </a:lnTo>
                  <a:lnTo>
                    <a:pt x="6640" y="8291"/>
                  </a:lnTo>
                  <a:lnTo>
                    <a:pt x="6603" y="8474"/>
                  </a:lnTo>
                  <a:lnTo>
                    <a:pt x="6566" y="8804"/>
                  </a:lnTo>
                  <a:lnTo>
                    <a:pt x="6530" y="9208"/>
                  </a:lnTo>
                  <a:lnTo>
                    <a:pt x="6566" y="9428"/>
                  </a:lnTo>
                  <a:lnTo>
                    <a:pt x="6603" y="9648"/>
                  </a:lnTo>
                  <a:lnTo>
                    <a:pt x="6676" y="9868"/>
                  </a:lnTo>
                  <a:lnTo>
                    <a:pt x="6787" y="10051"/>
                  </a:lnTo>
                  <a:lnTo>
                    <a:pt x="6970" y="10162"/>
                  </a:lnTo>
                  <a:lnTo>
                    <a:pt x="7153" y="10272"/>
                  </a:lnTo>
                  <a:lnTo>
                    <a:pt x="7447" y="10345"/>
                  </a:lnTo>
                  <a:lnTo>
                    <a:pt x="7777" y="10382"/>
                  </a:lnTo>
                  <a:lnTo>
                    <a:pt x="8437" y="10382"/>
                  </a:lnTo>
                  <a:lnTo>
                    <a:pt x="9061" y="10308"/>
                  </a:lnTo>
                  <a:lnTo>
                    <a:pt x="9684" y="10162"/>
                  </a:lnTo>
                  <a:lnTo>
                    <a:pt x="9758" y="10125"/>
                  </a:lnTo>
                  <a:lnTo>
                    <a:pt x="9831" y="10051"/>
                  </a:lnTo>
                  <a:lnTo>
                    <a:pt x="9868" y="9941"/>
                  </a:lnTo>
                  <a:lnTo>
                    <a:pt x="9831" y="9868"/>
                  </a:lnTo>
                  <a:lnTo>
                    <a:pt x="9794" y="9758"/>
                  </a:lnTo>
                  <a:lnTo>
                    <a:pt x="9721" y="9685"/>
                  </a:lnTo>
                  <a:lnTo>
                    <a:pt x="9648" y="9648"/>
                  </a:lnTo>
                  <a:lnTo>
                    <a:pt x="9538" y="9648"/>
                  </a:lnTo>
                  <a:lnTo>
                    <a:pt x="8951" y="9758"/>
                  </a:lnTo>
                  <a:lnTo>
                    <a:pt x="8327" y="9831"/>
                  </a:lnTo>
                  <a:lnTo>
                    <a:pt x="7740" y="9831"/>
                  </a:lnTo>
                  <a:lnTo>
                    <a:pt x="7447" y="9795"/>
                  </a:lnTo>
                  <a:lnTo>
                    <a:pt x="7300" y="9721"/>
                  </a:lnTo>
                  <a:lnTo>
                    <a:pt x="7190" y="9648"/>
                  </a:lnTo>
                  <a:lnTo>
                    <a:pt x="7117" y="9575"/>
                  </a:lnTo>
                  <a:lnTo>
                    <a:pt x="7080" y="9465"/>
                  </a:lnTo>
                  <a:lnTo>
                    <a:pt x="7080" y="9208"/>
                  </a:lnTo>
                  <a:lnTo>
                    <a:pt x="7080" y="8914"/>
                  </a:lnTo>
                  <a:lnTo>
                    <a:pt x="7117" y="8694"/>
                  </a:lnTo>
                  <a:lnTo>
                    <a:pt x="7153" y="8474"/>
                  </a:lnTo>
                  <a:lnTo>
                    <a:pt x="7153" y="8254"/>
                  </a:lnTo>
                  <a:lnTo>
                    <a:pt x="7117" y="8034"/>
                  </a:lnTo>
                  <a:lnTo>
                    <a:pt x="7043" y="7851"/>
                  </a:lnTo>
                  <a:lnTo>
                    <a:pt x="6970" y="7667"/>
                  </a:lnTo>
                  <a:lnTo>
                    <a:pt x="6823" y="7520"/>
                  </a:lnTo>
                  <a:lnTo>
                    <a:pt x="6676" y="7410"/>
                  </a:lnTo>
                  <a:lnTo>
                    <a:pt x="6530" y="7337"/>
                  </a:lnTo>
                  <a:lnTo>
                    <a:pt x="6383" y="7300"/>
                  </a:lnTo>
                  <a:lnTo>
                    <a:pt x="6200" y="7300"/>
                  </a:lnTo>
                  <a:lnTo>
                    <a:pt x="6016" y="7337"/>
                  </a:lnTo>
                  <a:lnTo>
                    <a:pt x="5833" y="7447"/>
                  </a:lnTo>
                  <a:lnTo>
                    <a:pt x="5649" y="7594"/>
                  </a:lnTo>
                  <a:lnTo>
                    <a:pt x="5503" y="7814"/>
                  </a:lnTo>
                  <a:lnTo>
                    <a:pt x="5393" y="8034"/>
                  </a:lnTo>
                  <a:lnTo>
                    <a:pt x="5283" y="8291"/>
                  </a:lnTo>
                  <a:lnTo>
                    <a:pt x="5136" y="8768"/>
                  </a:lnTo>
                  <a:lnTo>
                    <a:pt x="5026" y="9281"/>
                  </a:lnTo>
                  <a:lnTo>
                    <a:pt x="4989" y="9795"/>
                  </a:lnTo>
                  <a:lnTo>
                    <a:pt x="5026" y="10308"/>
                  </a:lnTo>
                  <a:lnTo>
                    <a:pt x="5062" y="10858"/>
                  </a:lnTo>
                  <a:lnTo>
                    <a:pt x="5062" y="11372"/>
                  </a:lnTo>
                  <a:lnTo>
                    <a:pt x="5062" y="11519"/>
                  </a:lnTo>
                  <a:lnTo>
                    <a:pt x="5026" y="11665"/>
                  </a:lnTo>
                  <a:lnTo>
                    <a:pt x="4952" y="11775"/>
                  </a:lnTo>
                  <a:lnTo>
                    <a:pt x="4879" y="11886"/>
                  </a:lnTo>
                  <a:lnTo>
                    <a:pt x="4769" y="11959"/>
                  </a:lnTo>
                  <a:lnTo>
                    <a:pt x="4659" y="12032"/>
                  </a:lnTo>
                  <a:lnTo>
                    <a:pt x="4512" y="12069"/>
                  </a:lnTo>
                  <a:lnTo>
                    <a:pt x="4366" y="12069"/>
                  </a:lnTo>
                  <a:lnTo>
                    <a:pt x="4109" y="11996"/>
                  </a:lnTo>
                  <a:lnTo>
                    <a:pt x="3815" y="11922"/>
                  </a:lnTo>
                  <a:lnTo>
                    <a:pt x="3705" y="11849"/>
                  </a:lnTo>
                  <a:lnTo>
                    <a:pt x="3595" y="11739"/>
                  </a:lnTo>
                  <a:lnTo>
                    <a:pt x="3559" y="11592"/>
                  </a:lnTo>
                  <a:lnTo>
                    <a:pt x="3522" y="11445"/>
                  </a:lnTo>
                  <a:lnTo>
                    <a:pt x="3302" y="10272"/>
                  </a:lnTo>
                  <a:lnTo>
                    <a:pt x="3155" y="9061"/>
                  </a:lnTo>
                  <a:lnTo>
                    <a:pt x="3045" y="7887"/>
                  </a:lnTo>
                  <a:lnTo>
                    <a:pt x="3045" y="7484"/>
                  </a:lnTo>
                  <a:lnTo>
                    <a:pt x="3008" y="7264"/>
                  </a:lnTo>
                  <a:lnTo>
                    <a:pt x="2935" y="7044"/>
                  </a:lnTo>
                  <a:lnTo>
                    <a:pt x="3375" y="7044"/>
                  </a:lnTo>
                  <a:lnTo>
                    <a:pt x="3779" y="7007"/>
                  </a:lnTo>
                  <a:lnTo>
                    <a:pt x="4219" y="6970"/>
                  </a:lnTo>
                  <a:lnTo>
                    <a:pt x="4622" y="6860"/>
                  </a:lnTo>
                  <a:lnTo>
                    <a:pt x="4806" y="6787"/>
                  </a:lnTo>
                  <a:lnTo>
                    <a:pt x="4952" y="6677"/>
                  </a:lnTo>
                  <a:lnTo>
                    <a:pt x="5099" y="6603"/>
                  </a:lnTo>
                  <a:lnTo>
                    <a:pt x="5209" y="6493"/>
                  </a:lnTo>
                  <a:lnTo>
                    <a:pt x="5429" y="6200"/>
                  </a:lnTo>
                  <a:lnTo>
                    <a:pt x="5539" y="5906"/>
                  </a:lnTo>
                  <a:lnTo>
                    <a:pt x="5649" y="5576"/>
                  </a:lnTo>
                  <a:lnTo>
                    <a:pt x="5723" y="5210"/>
                  </a:lnTo>
                  <a:lnTo>
                    <a:pt x="5723" y="4806"/>
                  </a:lnTo>
                  <a:lnTo>
                    <a:pt x="5686" y="4036"/>
                  </a:lnTo>
                  <a:lnTo>
                    <a:pt x="5649" y="3559"/>
                  </a:lnTo>
                  <a:lnTo>
                    <a:pt x="5576" y="3082"/>
                  </a:lnTo>
                  <a:lnTo>
                    <a:pt x="5539" y="2789"/>
                  </a:lnTo>
                  <a:lnTo>
                    <a:pt x="5503" y="2678"/>
                  </a:lnTo>
                  <a:lnTo>
                    <a:pt x="5466" y="2568"/>
                  </a:lnTo>
                  <a:lnTo>
                    <a:pt x="5429" y="2422"/>
                  </a:lnTo>
                  <a:lnTo>
                    <a:pt x="5356" y="2348"/>
                  </a:lnTo>
                  <a:lnTo>
                    <a:pt x="5173" y="2238"/>
                  </a:lnTo>
                  <a:lnTo>
                    <a:pt x="5026" y="2202"/>
                  </a:lnTo>
                  <a:lnTo>
                    <a:pt x="4916" y="2202"/>
                  </a:lnTo>
                  <a:lnTo>
                    <a:pt x="4879" y="2238"/>
                  </a:lnTo>
                  <a:lnTo>
                    <a:pt x="4586" y="2238"/>
                  </a:lnTo>
                  <a:lnTo>
                    <a:pt x="4622" y="808"/>
                  </a:lnTo>
                  <a:lnTo>
                    <a:pt x="4586" y="551"/>
                  </a:lnTo>
                  <a:lnTo>
                    <a:pt x="4549" y="441"/>
                  </a:lnTo>
                  <a:lnTo>
                    <a:pt x="4512" y="331"/>
                  </a:lnTo>
                  <a:lnTo>
                    <a:pt x="4439" y="258"/>
                  </a:lnTo>
                  <a:lnTo>
                    <a:pt x="4329" y="221"/>
                  </a:lnTo>
                  <a:lnTo>
                    <a:pt x="4219" y="184"/>
                  </a:lnTo>
                  <a:lnTo>
                    <a:pt x="4072" y="221"/>
                  </a:lnTo>
                  <a:lnTo>
                    <a:pt x="3815" y="331"/>
                  </a:lnTo>
                  <a:lnTo>
                    <a:pt x="3705" y="404"/>
                  </a:lnTo>
                  <a:lnTo>
                    <a:pt x="3632" y="514"/>
                  </a:lnTo>
                  <a:lnTo>
                    <a:pt x="3522" y="734"/>
                  </a:lnTo>
                  <a:lnTo>
                    <a:pt x="3449" y="991"/>
                  </a:lnTo>
                  <a:lnTo>
                    <a:pt x="3485" y="1321"/>
                  </a:lnTo>
                  <a:lnTo>
                    <a:pt x="3522" y="1651"/>
                  </a:lnTo>
                  <a:lnTo>
                    <a:pt x="3559" y="1908"/>
                  </a:lnTo>
                  <a:lnTo>
                    <a:pt x="3669" y="2165"/>
                  </a:lnTo>
                  <a:lnTo>
                    <a:pt x="2091" y="2165"/>
                  </a:lnTo>
                  <a:lnTo>
                    <a:pt x="2055" y="1358"/>
                  </a:lnTo>
                  <a:lnTo>
                    <a:pt x="2018" y="514"/>
                  </a:lnTo>
                  <a:lnTo>
                    <a:pt x="2018" y="368"/>
                  </a:lnTo>
                  <a:lnTo>
                    <a:pt x="1945" y="221"/>
                  </a:lnTo>
                  <a:lnTo>
                    <a:pt x="1871" y="147"/>
                  </a:lnTo>
                  <a:lnTo>
                    <a:pt x="1761" y="74"/>
                  </a:lnTo>
                  <a:lnTo>
                    <a:pt x="1651" y="37"/>
                  </a:lnTo>
                  <a:lnTo>
                    <a:pt x="1504" y="1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0" name="Google Shape;320;p5"/>
            <p:cNvSpPr/>
            <p:nvPr/>
          </p:nvSpPr>
          <p:spPr>
            <a:xfrm>
              <a:off x="6062250" y="3853825"/>
              <a:ext cx="332900" cy="376025"/>
            </a:xfrm>
            <a:custGeom>
              <a:avLst/>
              <a:gdLst/>
              <a:ahLst/>
              <a:cxnLst/>
              <a:rect l="l" t="t" r="r" b="b"/>
              <a:pathLst>
                <a:path w="13316" h="15041" extrusionOk="0">
                  <a:moveTo>
                    <a:pt x="5466" y="1"/>
                  </a:moveTo>
                  <a:lnTo>
                    <a:pt x="5466" y="38"/>
                  </a:lnTo>
                  <a:lnTo>
                    <a:pt x="5576" y="1248"/>
                  </a:lnTo>
                  <a:lnTo>
                    <a:pt x="5612" y="1321"/>
                  </a:lnTo>
                  <a:lnTo>
                    <a:pt x="5649" y="1395"/>
                  </a:lnTo>
                  <a:lnTo>
                    <a:pt x="5759" y="1431"/>
                  </a:lnTo>
                  <a:lnTo>
                    <a:pt x="5833" y="1395"/>
                  </a:lnTo>
                  <a:lnTo>
                    <a:pt x="6713" y="881"/>
                  </a:lnTo>
                  <a:lnTo>
                    <a:pt x="6713" y="881"/>
                  </a:lnTo>
                  <a:lnTo>
                    <a:pt x="6640" y="1285"/>
                  </a:lnTo>
                  <a:lnTo>
                    <a:pt x="6603" y="1652"/>
                  </a:lnTo>
                  <a:lnTo>
                    <a:pt x="6603" y="2055"/>
                  </a:lnTo>
                  <a:lnTo>
                    <a:pt x="6640" y="2459"/>
                  </a:lnTo>
                  <a:lnTo>
                    <a:pt x="6676" y="2569"/>
                  </a:lnTo>
                  <a:lnTo>
                    <a:pt x="6750" y="2605"/>
                  </a:lnTo>
                  <a:lnTo>
                    <a:pt x="6823" y="2642"/>
                  </a:lnTo>
                  <a:lnTo>
                    <a:pt x="6896" y="2679"/>
                  </a:lnTo>
                  <a:lnTo>
                    <a:pt x="6970" y="2642"/>
                  </a:lnTo>
                  <a:lnTo>
                    <a:pt x="7043" y="2605"/>
                  </a:lnTo>
                  <a:lnTo>
                    <a:pt x="7080" y="2532"/>
                  </a:lnTo>
                  <a:lnTo>
                    <a:pt x="7080" y="2459"/>
                  </a:lnTo>
                  <a:lnTo>
                    <a:pt x="7043" y="2275"/>
                  </a:lnTo>
                  <a:lnTo>
                    <a:pt x="7006" y="1835"/>
                  </a:lnTo>
                  <a:lnTo>
                    <a:pt x="7043" y="1395"/>
                  </a:lnTo>
                  <a:lnTo>
                    <a:pt x="7116" y="955"/>
                  </a:lnTo>
                  <a:lnTo>
                    <a:pt x="7226" y="514"/>
                  </a:lnTo>
                  <a:lnTo>
                    <a:pt x="7190" y="404"/>
                  </a:lnTo>
                  <a:lnTo>
                    <a:pt x="7153" y="294"/>
                  </a:lnTo>
                  <a:lnTo>
                    <a:pt x="7043" y="258"/>
                  </a:lnTo>
                  <a:lnTo>
                    <a:pt x="6933" y="294"/>
                  </a:lnTo>
                  <a:lnTo>
                    <a:pt x="5906" y="918"/>
                  </a:lnTo>
                  <a:lnTo>
                    <a:pt x="5869" y="698"/>
                  </a:lnTo>
                  <a:lnTo>
                    <a:pt x="5796" y="478"/>
                  </a:lnTo>
                  <a:lnTo>
                    <a:pt x="5686" y="221"/>
                  </a:lnTo>
                  <a:lnTo>
                    <a:pt x="5576" y="1"/>
                  </a:lnTo>
                  <a:close/>
                  <a:moveTo>
                    <a:pt x="8840" y="3816"/>
                  </a:moveTo>
                  <a:lnTo>
                    <a:pt x="8730" y="3852"/>
                  </a:lnTo>
                  <a:lnTo>
                    <a:pt x="8657" y="3926"/>
                  </a:lnTo>
                  <a:lnTo>
                    <a:pt x="8510" y="4146"/>
                  </a:lnTo>
                  <a:lnTo>
                    <a:pt x="8364" y="4293"/>
                  </a:lnTo>
                  <a:lnTo>
                    <a:pt x="8143" y="4476"/>
                  </a:lnTo>
                  <a:lnTo>
                    <a:pt x="7997" y="4659"/>
                  </a:lnTo>
                  <a:lnTo>
                    <a:pt x="7997" y="4733"/>
                  </a:lnTo>
                  <a:lnTo>
                    <a:pt x="7997" y="4769"/>
                  </a:lnTo>
                  <a:lnTo>
                    <a:pt x="8033" y="4806"/>
                  </a:lnTo>
                  <a:lnTo>
                    <a:pt x="8070" y="4843"/>
                  </a:lnTo>
                  <a:lnTo>
                    <a:pt x="8253" y="4843"/>
                  </a:lnTo>
                  <a:lnTo>
                    <a:pt x="8400" y="4806"/>
                  </a:lnTo>
                  <a:lnTo>
                    <a:pt x="8547" y="4733"/>
                  </a:lnTo>
                  <a:lnTo>
                    <a:pt x="8694" y="4659"/>
                  </a:lnTo>
                  <a:lnTo>
                    <a:pt x="8914" y="4403"/>
                  </a:lnTo>
                  <a:lnTo>
                    <a:pt x="9097" y="4146"/>
                  </a:lnTo>
                  <a:lnTo>
                    <a:pt x="9134" y="4073"/>
                  </a:lnTo>
                  <a:lnTo>
                    <a:pt x="9134" y="3963"/>
                  </a:lnTo>
                  <a:lnTo>
                    <a:pt x="9097" y="3889"/>
                  </a:lnTo>
                  <a:lnTo>
                    <a:pt x="9024" y="3852"/>
                  </a:lnTo>
                  <a:lnTo>
                    <a:pt x="8914" y="3816"/>
                  </a:lnTo>
                  <a:close/>
                  <a:moveTo>
                    <a:pt x="147" y="2972"/>
                  </a:moveTo>
                  <a:lnTo>
                    <a:pt x="73" y="3009"/>
                  </a:lnTo>
                  <a:lnTo>
                    <a:pt x="37" y="3082"/>
                  </a:lnTo>
                  <a:lnTo>
                    <a:pt x="0" y="3229"/>
                  </a:lnTo>
                  <a:lnTo>
                    <a:pt x="37" y="3559"/>
                  </a:lnTo>
                  <a:lnTo>
                    <a:pt x="110" y="4073"/>
                  </a:lnTo>
                  <a:lnTo>
                    <a:pt x="220" y="4549"/>
                  </a:lnTo>
                  <a:lnTo>
                    <a:pt x="257" y="4623"/>
                  </a:lnTo>
                  <a:lnTo>
                    <a:pt x="330" y="4696"/>
                  </a:lnTo>
                  <a:lnTo>
                    <a:pt x="514" y="4696"/>
                  </a:lnTo>
                  <a:lnTo>
                    <a:pt x="1174" y="4219"/>
                  </a:lnTo>
                  <a:lnTo>
                    <a:pt x="1247" y="4843"/>
                  </a:lnTo>
                  <a:lnTo>
                    <a:pt x="1284" y="4990"/>
                  </a:lnTo>
                  <a:lnTo>
                    <a:pt x="1321" y="5173"/>
                  </a:lnTo>
                  <a:lnTo>
                    <a:pt x="1394" y="5320"/>
                  </a:lnTo>
                  <a:lnTo>
                    <a:pt x="1431" y="5356"/>
                  </a:lnTo>
                  <a:lnTo>
                    <a:pt x="1541" y="5393"/>
                  </a:lnTo>
                  <a:lnTo>
                    <a:pt x="1614" y="5393"/>
                  </a:lnTo>
                  <a:lnTo>
                    <a:pt x="1687" y="5356"/>
                  </a:lnTo>
                  <a:lnTo>
                    <a:pt x="1724" y="5320"/>
                  </a:lnTo>
                  <a:lnTo>
                    <a:pt x="1761" y="5246"/>
                  </a:lnTo>
                  <a:lnTo>
                    <a:pt x="1761" y="5173"/>
                  </a:lnTo>
                  <a:lnTo>
                    <a:pt x="1724" y="5063"/>
                  </a:lnTo>
                  <a:lnTo>
                    <a:pt x="1724" y="5026"/>
                  </a:lnTo>
                  <a:lnTo>
                    <a:pt x="1687" y="4953"/>
                  </a:lnTo>
                  <a:lnTo>
                    <a:pt x="1651" y="4549"/>
                  </a:lnTo>
                  <a:lnTo>
                    <a:pt x="1614" y="4183"/>
                  </a:lnTo>
                  <a:lnTo>
                    <a:pt x="1577" y="3816"/>
                  </a:lnTo>
                  <a:lnTo>
                    <a:pt x="1577" y="3706"/>
                  </a:lnTo>
                  <a:lnTo>
                    <a:pt x="1467" y="3632"/>
                  </a:lnTo>
                  <a:lnTo>
                    <a:pt x="1357" y="3632"/>
                  </a:lnTo>
                  <a:lnTo>
                    <a:pt x="1247" y="3669"/>
                  </a:lnTo>
                  <a:lnTo>
                    <a:pt x="880" y="3889"/>
                  </a:lnTo>
                  <a:lnTo>
                    <a:pt x="550" y="4146"/>
                  </a:lnTo>
                  <a:lnTo>
                    <a:pt x="330" y="3302"/>
                  </a:lnTo>
                  <a:lnTo>
                    <a:pt x="294" y="3082"/>
                  </a:lnTo>
                  <a:lnTo>
                    <a:pt x="220" y="2972"/>
                  </a:lnTo>
                  <a:close/>
                  <a:moveTo>
                    <a:pt x="8400" y="2679"/>
                  </a:moveTo>
                  <a:lnTo>
                    <a:pt x="10124" y="5173"/>
                  </a:lnTo>
                  <a:lnTo>
                    <a:pt x="10161" y="5210"/>
                  </a:lnTo>
                  <a:lnTo>
                    <a:pt x="10124" y="5246"/>
                  </a:lnTo>
                  <a:lnTo>
                    <a:pt x="9684" y="5613"/>
                  </a:lnTo>
                  <a:lnTo>
                    <a:pt x="9207" y="6017"/>
                  </a:lnTo>
                  <a:lnTo>
                    <a:pt x="8804" y="6310"/>
                  </a:lnTo>
                  <a:lnTo>
                    <a:pt x="8584" y="6017"/>
                  </a:lnTo>
                  <a:lnTo>
                    <a:pt x="6970" y="3852"/>
                  </a:lnTo>
                  <a:lnTo>
                    <a:pt x="7703" y="3339"/>
                  </a:lnTo>
                  <a:lnTo>
                    <a:pt x="8033" y="3045"/>
                  </a:lnTo>
                  <a:lnTo>
                    <a:pt x="8364" y="2752"/>
                  </a:lnTo>
                  <a:lnTo>
                    <a:pt x="8400" y="2679"/>
                  </a:lnTo>
                  <a:close/>
                  <a:moveTo>
                    <a:pt x="2494" y="7227"/>
                  </a:moveTo>
                  <a:lnTo>
                    <a:pt x="2421" y="7301"/>
                  </a:lnTo>
                  <a:lnTo>
                    <a:pt x="2421" y="7411"/>
                  </a:lnTo>
                  <a:lnTo>
                    <a:pt x="2678" y="7887"/>
                  </a:lnTo>
                  <a:lnTo>
                    <a:pt x="2494" y="8034"/>
                  </a:lnTo>
                  <a:lnTo>
                    <a:pt x="2458" y="8108"/>
                  </a:lnTo>
                  <a:lnTo>
                    <a:pt x="2421" y="8218"/>
                  </a:lnTo>
                  <a:lnTo>
                    <a:pt x="2421" y="8291"/>
                  </a:lnTo>
                  <a:lnTo>
                    <a:pt x="2494" y="8328"/>
                  </a:lnTo>
                  <a:lnTo>
                    <a:pt x="2605" y="8364"/>
                  </a:lnTo>
                  <a:lnTo>
                    <a:pt x="2678" y="8328"/>
                  </a:lnTo>
                  <a:lnTo>
                    <a:pt x="2861" y="8254"/>
                  </a:lnTo>
                  <a:lnTo>
                    <a:pt x="2935" y="8364"/>
                  </a:lnTo>
                  <a:lnTo>
                    <a:pt x="3155" y="8694"/>
                  </a:lnTo>
                  <a:lnTo>
                    <a:pt x="3301" y="8841"/>
                  </a:lnTo>
                  <a:lnTo>
                    <a:pt x="3375" y="8878"/>
                  </a:lnTo>
                  <a:lnTo>
                    <a:pt x="3485" y="8915"/>
                  </a:lnTo>
                  <a:lnTo>
                    <a:pt x="3558" y="8878"/>
                  </a:lnTo>
                  <a:lnTo>
                    <a:pt x="3595" y="8804"/>
                  </a:lnTo>
                  <a:lnTo>
                    <a:pt x="3632" y="8731"/>
                  </a:lnTo>
                  <a:lnTo>
                    <a:pt x="3595" y="8621"/>
                  </a:lnTo>
                  <a:lnTo>
                    <a:pt x="3558" y="8438"/>
                  </a:lnTo>
                  <a:lnTo>
                    <a:pt x="3301" y="8108"/>
                  </a:lnTo>
                  <a:lnTo>
                    <a:pt x="3228" y="7997"/>
                  </a:lnTo>
                  <a:lnTo>
                    <a:pt x="3558" y="7704"/>
                  </a:lnTo>
                  <a:lnTo>
                    <a:pt x="3595" y="7594"/>
                  </a:lnTo>
                  <a:lnTo>
                    <a:pt x="3595" y="7484"/>
                  </a:lnTo>
                  <a:lnTo>
                    <a:pt x="3558" y="7411"/>
                  </a:lnTo>
                  <a:lnTo>
                    <a:pt x="3485" y="7374"/>
                  </a:lnTo>
                  <a:lnTo>
                    <a:pt x="3412" y="7337"/>
                  </a:lnTo>
                  <a:lnTo>
                    <a:pt x="3338" y="7337"/>
                  </a:lnTo>
                  <a:lnTo>
                    <a:pt x="3228" y="7411"/>
                  </a:lnTo>
                  <a:lnTo>
                    <a:pt x="2971" y="7631"/>
                  </a:lnTo>
                  <a:lnTo>
                    <a:pt x="2641" y="7264"/>
                  </a:lnTo>
                  <a:lnTo>
                    <a:pt x="2568" y="7227"/>
                  </a:lnTo>
                  <a:close/>
                  <a:moveTo>
                    <a:pt x="3191" y="6090"/>
                  </a:moveTo>
                  <a:lnTo>
                    <a:pt x="3595" y="6860"/>
                  </a:lnTo>
                  <a:lnTo>
                    <a:pt x="3998" y="7594"/>
                  </a:lnTo>
                  <a:lnTo>
                    <a:pt x="4439" y="8328"/>
                  </a:lnTo>
                  <a:lnTo>
                    <a:pt x="4915" y="9025"/>
                  </a:lnTo>
                  <a:lnTo>
                    <a:pt x="4769" y="9098"/>
                  </a:lnTo>
                  <a:lnTo>
                    <a:pt x="4622" y="9171"/>
                  </a:lnTo>
                  <a:lnTo>
                    <a:pt x="4365" y="9355"/>
                  </a:lnTo>
                  <a:lnTo>
                    <a:pt x="3778" y="9721"/>
                  </a:lnTo>
                  <a:lnTo>
                    <a:pt x="3522" y="9905"/>
                  </a:lnTo>
                  <a:lnTo>
                    <a:pt x="3412" y="10015"/>
                  </a:lnTo>
                  <a:lnTo>
                    <a:pt x="3265" y="10052"/>
                  </a:lnTo>
                  <a:lnTo>
                    <a:pt x="3228" y="10052"/>
                  </a:lnTo>
                  <a:lnTo>
                    <a:pt x="3191" y="10088"/>
                  </a:lnTo>
                  <a:lnTo>
                    <a:pt x="3191" y="10162"/>
                  </a:lnTo>
                  <a:lnTo>
                    <a:pt x="2421" y="9025"/>
                  </a:lnTo>
                  <a:lnTo>
                    <a:pt x="1761" y="7997"/>
                  </a:lnTo>
                  <a:lnTo>
                    <a:pt x="1064" y="7007"/>
                  </a:lnTo>
                  <a:lnTo>
                    <a:pt x="1394" y="6897"/>
                  </a:lnTo>
                  <a:lnTo>
                    <a:pt x="1724" y="6714"/>
                  </a:lnTo>
                  <a:lnTo>
                    <a:pt x="2348" y="6383"/>
                  </a:lnTo>
                  <a:lnTo>
                    <a:pt x="2494" y="6310"/>
                  </a:lnTo>
                  <a:lnTo>
                    <a:pt x="2641" y="6273"/>
                  </a:lnTo>
                  <a:lnTo>
                    <a:pt x="2935" y="6237"/>
                  </a:lnTo>
                  <a:lnTo>
                    <a:pt x="3081" y="6200"/>
                  </a:lnTo>
                  <a:lnTo>
                    <a:pt x="3191" y="6090"/>
                  </a:lnTo>
                  <a:close/>
                  <a:moveTo>
                    <a:pt x="12729" y="11005"/>
                  </a:moveTo>
                  <a:lnTo>
                    <a:pt x="12655" y="11225"/>
                  </a:lnTo>
                  <a:lnTo>
                    <a:pt x="12582" y="11115"/>
                  </a:lnTo>
                  <a:lnTo>
                    <a:pt x="12729" y="11005"/>
                  </a:lnTo>
                  <a:close/>
                  <a:moveTo>
                    <a:pt x="9647" y="12949"/>
                  </a:moveTo>
                  <a:lnTo>
                    <a:pt x="9721" y="13096"/>
                  </a:lnTo>
                  <a:lnTo>
                    <a:pt x="9831" y="13280"/>
                  </a:lnTo>
                  <a:lnTo>
                    <a:pt x="9941" y="13463"/>
                  </a:lnTo>
                  <a:lnTo>
                    <a:pt x="10088" y="13573"/>
                  </a:lnTo>
                  <a:lnTo>
                    <a:pt x="10051" y="13573"/>
                  </a:lnTo>
                  <a:lnTo>
                    <a:pt x="9647" y="13756"/>
                  </a:lnTo>
                  <a:lnTo>
                    <a:pt x="9647" y="13646"/>
                  </a:lnTo>
                  <a:lnTo>
                    <a:pt x="9574" y="13536"/>
                  </a:lnTo>
                  <a:lnTo>
                    <a:pt x="9427" y="13426"/>
                  </a:lnTo>
                  <a:lnTo>
                    <a:pt x="9354" y="13280"/>
                  </a:lnTo>
                  <a:lnTo>
                    <a:pt x="9281" y="13133"/>
                  </a:lnTo>
                  <a:lnTo>
                    <a:pt x="9244" y="12986"/>
                  </a:lnTo>
                  <a:lnTo>
                    <a:pt x="9647" y="12949"/>
                  </a:lnTo>
                  <a:close/>
                  <a:moveTo>
                    <a:pt x="6640" y="12839"/>
                  </a:moveTo>
                  <a:lnTo>
                    <a:pt x="6493" y="13426"/>
                  </a:lnTo>
                  <a:lnTo>
                    <a:pt x="6419" y="14013"/>
                  </a:lnTo>
                  <a:lnTo>
                    <a:pt x="6419" y="14160"/>
                  </a:lnTo>
                  <a:lnTo>
                    <a:pt x="6163" y="13940"/>
                  </a:lnTo>
                  <a:lnTo>
                    <a:pt x="6126" y="13940"/>
                  </a:lnTo>
                  <a:lnTo>
                    <a:pt x="6126" y="13903"/>
                  </a:lnTo>
                  <a:lnTo>
                    <a:pt x="6126" y="13646"/>
                  </a:lnTo>
                  <a:lnTo>
                    <a:pt x="6163" y="13353"/>
                  </a:lnTo>
                  <a:lnTo>
                    <a:pt x="6236" y="13096"/>
                  </a:lnTo>
                  <a:lnTo>
                    <a:pt x="6346" y="12876"/>
                  </a:lnTo>
                  <a:lnTo>
                    <a:pt x="6640" y="12839"/>
                  </a:lnTo>
                  <a:close/>
                  <a:moveTo>
                    <a:pt x="7336" y="13170"/>
                  </a:moveTo>
                  <a:lnTo>
                    <a:pt x="7263" y="13206"/>
                  </a:lnTo>
                  <a:lnTo>
                    <a:pt x="7226" y="13243"/>
                  </a:lnTo>
                  <a:lnTo>
                    <a:pt x="7080" y="13720"/>
                  </a:lnTo>
                  <a:lnTo>
                    <a:pt x="7006" y="13977"/>
                  </a:lnTo>
                  <a:lnTo>
                    <a:pt x="7006" y="14233"/>
                  </a:lnTo>
                  <a:lnTo>
                    <a:pt x="7006" y="14307"/>
                  </a:lnTo>
                  <a:lnTo>
                    <a:pt x="7043" y="14380"/>
                  </a:lnTo>
                  <a:lnTo>
                    <a:pt x="7116" y="14453"/>
                  </a:lnTo>
                  <a:lnTo>
                    <a:pt x="7190" y="14490"/>
                  </a:lnTo>
                  <a:lnTo>
                    <a:pt x="7263" y="14527"/>
                  </a:lnTo>
                  <a:lnTo>
                    <a:pt x="7336" y="14527"/>
                  </a:lnTo>
                  <a:lnTo>
                    <a:pt x="7410" y="14453"/>
                  </a:lnTo>
                  <a:lnTo>
                    <a:pt x="7483" y="14380"/>
                  </a:lnTo>
                  <a:lnTo>
                    <a:pt x="7483" y="14270"/>
                  </a:lnTo>
                  <a:lnTo>
                    <a:pt x="7446" y="14160"/>
                  </a:lnTo>
                  <a:lnTo>
                    <a:pt x="7373" y="14123"/>
                  </a:lnTo>
                  <a:lnTo>
                    <a:pt x="7373" y="13830"/>
                  </a:lnTo>
                  <a:lnTo>
                    <a:pt x="7410" y="13280"/>
                  </a:lnTo>
                  <a:lnTo>
                    <a:pt x="7373" y="13206"/>
                  </a:lnTo>
                  <a:lnTo>
                    <a:pt x="7336" y="13170"/>
                  </a:lnTo>
                  <a:close/>
                  <a:moveTo>
                    <a:pt x="10418" y="5613"/>
                  </a:moveTo>
                  <a:lnTo>
                    <a:pt x="11188" y="6714"/>
                  </a:lnTo>
                  <a:lnTo>
                    <a:pt x="11555" y="7264"/>
                  </a:lnTo>
                  <a:lnTo>
                    <a:pt x="11922" y="7814"/>
                  </a:lnTo>
                  <a:lnTo>
                    <a:pt x="12252" y="8474"/>
                  </a:lnTo>
                  <a:lnTo>
                    <a:pt x="12399" y="8841"/>
                  </a:lnTo>
                  <a:lnTo>
                    <a:pt x="12545" y="9208"/>
                  </a:lnTo>
                  <a:lnTo>
                    <a:pt x="12619" y="9575"/>
                  </a:lnTo>
                  <a:lnTo>
                    <a:pt x="12692" y="9942"/>
                  </a:lnTo>
                  <a:lnTo>
                    <a:pt x="12729" y="10308"/>
                  </a:lnTo>
                  <a:lnTo>
                    <a:pt x="12729" y="10675"/>
                  </a:lnTo>
                  <a:lnTo>
                    <a:pt x="12325" y="10932"/>
                  </a:lnTo>
                  <a:lnTo>
                    <a:pt x="12288" y="10969"/>
                  </a:lnTo>
                  <a:lnTo>
                    <a:pt x="12252" y="11042"/>
                  </a:lnTo>
                  <a:lnTo>
                    <a:pt x="12288" y="11079"/>
                  </a:lnTo>
                  <a:lnTo>
                    <a:pt x="12325" y="11152"/>
                  </a:lnTo>
                  <a:lnTo>
                    <a:pt x="12435" y="11372"/>
                  </a:lnTo>
                  <a:lnTo>
                    <a:pt x="12509" y="11446"/>
                  </a:lnTo>
                  <a:lnTo>
                    <a:pt x="12582" y="11519"/>
                  </a:lnTo>
                  <a:lnTo>
                    <a:pt x="12472" y="11776"/>
                  </a:lnTo>
                  <a:lnTo>
                    <a:pt x="12325" y="12032"/>
                  </a:lnTo>
                  <a:lnTo>
                    <a:pt x="11848" y="11666"/>
                  </a:lnTo>
                  <a:lnTo>
                    <a:pt x="11775" y="11629"/>
                  </a:lnTo>
                  <a:lnTo>
                    <a:pt x="11702" y="11666"/>
                  </a:lnTo>
                  <a:lnTo>
                    <a:pt x="11665" y="11739"/>
                  </a:lnTo>
                  <a:lnTo>
                    <a:pt x="11702" y="11812"/>
                  </a:lnTo>
                  <a:lnTo>
                    <a:pt x="12142" y="12326"/>
                  </a:lnTo>
                  <a:lnTo>
                    <a:pt x="11848" y="12619"/>
                  </a:lnTo>
                  <a:lnTo>
                    <a:pt x="11812" y="12546"/>
                  </a:lnTo>
                  <a:lnTo>
                    <a:pt x="11665" y="12399"/>
                  </a:lnTo>
                  <a:lnTo>
                    <a:pt x="11518" y="12253"/>
                  </a:lnTo>
                  <a:lnTo>
                    <a:pt x="11371" y="12069"/>
                  </a:lnTo>
                  <a:lnTo>
                    <a:pt x="11298" y="11886"/>
                  </a:lnTo>
                  <a:lnTo>
                    <a:pt x="11225" y="11849"/>
                  </a:lnTo>
                  <a:lnTo>
                    <a:pt x="11188" y="11812"/>
                  </a:lnTo>
                  <a:lnTo>
                    <a:pt x="11115" y="11849"/>
                  </a:lnTo>
                  <a:lnTo>
                    <a:pt x="11078" y="11922"/>
                  </a:lnTo>
                  <a:lnTo>
                    <a:pt x="11078" y="12106"/>
                  </a:lnTo>
                  <a:lnTo>
                    <a:pt x="11115" y="12253"/>
                  </a:lnTo>
                  <a:lnTo>
                    <a:pt x="11188" y="12436"/>
                  </a:lnTo>
                  <a:lnTo>
                    <a:pt x="11261" y="12583"/>
                  </a:lnTo>
                  <a:lnTo>
                    <a:pt x="11371" y="12729"/>
                  </a:lnTo>
                  <a:lnTo>
                    <a:pt x="11518" y="12876"/>
                  </a:lnTo>
                  <a:lnTo>
                    <a:pt x="11115" y="13096"/>
                  </a:lnTo>
                  <a:lnTo>
                    <a:pt x="11151" y="12986"/>
                  </a:lnTo>
                  <a:lnTo>
                    <a:pt x="11151" y="12839"/>
                  </a:lnTo>
                  <a:lnTo>
                    <a:pt x="11078" y="12766"/>
                  </a:lnTo>
                  <a:lnTo>
                    <a:pt x="10968" y="12656"/>
                  </a:lnTo>
                  <a:lnTo>
                    <a:pt x="10931" y="12656"/>
                  </a:lnTo>
                  <a:lnTo>
                    <a:pt x="10858" y="12693"/>
                  </a:lnTo>
                  <a:lnTo>
                    <a:pt x="10858" y="12766"/>
                  </a:lnTo>
                  <a:lnTo>
                    <a:pt x="10821" y="12729"/>
                  </a:lnTo>
                  <a:lnTo>
                    <a:pt x="10491" y="12436"/>
                  </a:lnTo>
                  <a:lnTo>
                    <a:pt x="10418" y="12363"/>
                  </a:lnTo>
                  <a:lnTo>
                    <a:pt x="10344" y="12399"/>
                  </a:lnTo>
                  <a:lnTo>
                    <a:pt x="10308" y="12473"/>
                  </a:lnTo>
                  <a:lnTo>
                    <a:pt x="10308" y="12546"/>
                  </a:lnTo>
                  <a:lnTo>
                    <a:pt x="10491" y="12839"/>
                  </a:lnTo>
                  <a:lnTo>
                    <a:pt x="10711" y="13206"/>
                  </a:lnTo>
                  <a:lnTo>
                    <a:pt x="10785" y="13280"/>
                  </a:lnTo>
                  <a:lnTo>
                    <a:pt x="10381" y="13426"/>
                  </a:lnTo>
                  <a:lnTo>
                    <a:pt x="10381" y="13353"/>
                  </a:lnTo>
                  <a:lnTo>
                    <a:pt x="10344" y="13280"/>
                  </a:lnTo>
                  <a:lnTo>
                    <a:pt x="10234" y="13133"/>
                  </a:lnTo>
                  <a:lnTo>
                    <a:pt x="10051" y="12913"/>
                  </a:lnTo>
                  <a:lnTo>
                    <a:pt x="9904" y="12693"/>
                  </a:lnTo>
                  <a:lnTo>
                    <a:pt x="9831" y="12619"/>
                  </a:lnTo>
                  <a:lnTo>
                    <a:pt x="9721" y="12619"/>
                  </a:lnTo>
                  <a:lnTo>
                    <a:pt x="9391" y="12693"/>
                  </a:lnTo>
                  <a:lnTo>
                    <a:pt x="9097" y="12729"/>
                  </a:lnTo>
                  <a:lnTo>
                    <a:pt x="9024" y="12766"/>
                  </a:lnTo>
                  <a:lnTo>
                    <a:pt x="8987" y="12839"/>
                  </a:lnTo>
                  <a:lnTo>
                    <a:pt x="8987" y="12913"/>
                  </a:lnTo>
                  <a:lnTo>
                    <a:pt x="9024" y="12986"/>
                  </a:lnTo>
                  <a:lnTo>
                    <a:pt x="9024" y="13243"/>
                  </a:lnTo>
                  <a:lnTo>
                    <a:pt x="9097" y="13500"/>
                  </a:lnTo>
                  <a:lnTo>
                    <a:pt x="9134" y="13646"/>
                  </a:lnTo>
                  <a:lnTo>
                    <a:pt x="9207" y="13756"/>
                  </a:lnTo>
                  <a:lnTo>
                    <a:pt x="9317" y="13830"/>
                  </a:lnTo>
                  <a:lnTo>
                    <a:pt x="9427" y="13867"/>
                  </a:lnTo>
                  <a:lnTo>
                    <a:pt x="8987" y="14050"/>
                  </a:lnTo>
                  <a:lnTo>
                    <a:pt x="8950" y="13977"/>
                  </a:lnTo>
                  <a:lnTo>
                    <a:pt x="8804" y="13903"/>
                  </a:lnTo>
                  <a:lnTo>
                    <a:pt x="8767" y="13903"/>
                  </a:lnTo>
                  <a:lnTo>
                    <a:pt x="8620" y="13536"/>
                  </a:lnTo>
                  <a:lnTo>
                    <a:pt x="8510" y="13390"/>
                  </a:lnTo>
                  <a:lnTo>
                    <a:pt x="8364" y="13206"/>
                  </a:lnTo>
                  <a:lnTo>
                    <a:pt x="8327" y="13206"/>
                  </a:lnTo>
                  <a:lnTo>
                    <a:pt x="8327" y="13243"/>
                  </a:lnTo>
                  <a:lnTo>
                    <a:pt x="8327" y="13500"/>
                  </a:lnTo>
                  <a:lnTo>
                    <a:pt x="8364" y="13756"/>
                  </a:lnTo>
                  <a:lnTo>
                    <a:pt x="8510" y="14270"/>
                  </a:lnTo>
                  <a:lnTo>
                    <a:pt x="8070" y="14453"/>
                  </a:lnTo>
                  <a:lnTo>
                    <a:pt x="8033" y="14160"/>
                  </a:lnTo>
                  <a:lnTo>
                    <a:pt x="7960" y="13903"/>
                  </a:lnTo>
                  <a:lnTo>
                    <a:pt x="7923" y="13536"/>
                  </a:lnTo>
                  <a:lnTo>
                    <a:pt x="7923" y="13206"/>
                  </a:lnTo>
                  <a:lnTo>
                    <a:pt x="7887" y="13133"/>
                  </a:lnTo>
                  <a:lnTo>
                    <a:pt x="7813" y="13096"/>
                  </a:lnTo>
                  <a:lnTo>
                    <a:pt x="7777" y="13096"/>
                  </a:lnTo>
                  <a:lnTo>
                    <a:pt x="7703" y="13170"/>
                  </a:lnTo>
                  <a:lnTo>
                    <a:pt x="7667" y="13536"/>
                  </a:lnTo>
                  <a:lnTo>
                    <a:pt x="7630" y="13903"/>
                  </a:lnTo>
                  <a:lnTo>
                    <a:pt x="7667" y="14233"/>
                  </a:lnTo>
                  <a:lnTo>
                    <a:pt x="7667" y="14380"/>
                  </a:lnTo>
                  <a:lnTo>
                    <a:pt x="7740" y="14527"/>
                  </a:lnTo>
                  <a:lnTo>
                    <a:pt x="7483" y="14563"/>
                  </a:lnTo>
                  <a:lnTo>
                    <a:pt x="7190" y="14527"/>
                  </a:lnTo>
                  <a:lnTo>
                    <a:pt x="7006" y="14453"/>
                  </a:lnTo>
                  <a:lnTo>
                    <a:pt x="6786" y="14380"/>
                  </a:lnTo>
                  <a:lnTo>
                    <a:pt x="6823" y="14160"/>
                  </a:lnTo>
                  <a:lnTo>
                    <a:pt x="6860" y="13646"/>
                  </a:lnTo>
                  <a:lnTo>
                    <a:pt x="6860" y="13206"/>
                  </a:lnTo>
                  <a:lnTo>
                    <a:pt x="6860" y="12766"/>
                  </a:lnTo>
                  <a:lnTo>
                    <a:pt x="6823" y="12693"/>
                  </a:lnTo>
                  <a:lnTo>
                    <a:pt x="6713" y="12656"/>
                  </a:lnTo>
                  <a:lnTo>
                    <a:pt x="6346" y="12693"/>
                  </a:lnTo>
                  <a:lnTo>
                    <a:pt x="6309" y="12656"/>
                  </a:lnTo>
                  <a:lnTo>
                    <a:pt x="6236" y="12693"/>
                  </a:lnTo>
                  <a:lnTo>
                    <a:pt x="6089" y="12913"/>
                  </a:lnTo>
                  <a:lnTo>
                    <a:pt x="5943" y="13133"/>
                  </a:lnTo>
                  <a:lnTo>
                    <a:pt x="5869" y="13390"/>
                  </a:lnTo>
                  <a:lnTo>
                    <a:pt x="5796" y="13610"/>
                  </a:lnTo>
                  <a:lnTo>
                    <a:pt x="5392" y="13206"/>
                  </a:lnTo>
                  <a:lnTo>
                    <a:pt x="5686" y="12839"/>
                  </a:lnTo>
                  <a:lnTo>
                    <a:pt x="5943" y="12473"/>
                  </a:lnTo>
                  <a:lnTo>
                    <a:pt x="5943" y="12363"/>
                  </a:lnTo>
                  <a:lnTo>
                    <a:pt x="5943" y="12289"/>
                  </a:lnTo>
                  <a:lnTo>
                    <a:pt x="5869" y="12216"/>
                  </a:lnTo>
                  <a:lnTo>
                    <a:pt x="5686" y="12216"/>
                  </a:lnTo>
                  <a:lnTo>
                    <a:pt x="5612" y="12289"/>
                  </a:lnTo>
                  <a:lnTo>
                    <a:pt x="5209" y="12949"/>
                  </a:lnTo>
                  <a:lnTo>
                    <a:pt x="4952" y="12619"/>
                  </a:lnTo>
                  <a:lnTo>
                    <a:pt x="5136" y="12473"/>
                  </a:lnTo>
                  <a:lnTo>
                    <a:pt x="5319" y="12289"/>
                  </a:lnTo>
                  <a:lnTo>
                    <a:pt x="5466" y="12069"/>
                  </a:lnTo>
                  <a:lnTo>
                    <a:pt x="5576" y="11849"/>
                  </a:lnTo>
                  <a:lnTo>
                    <a:pt x="5576" y="11776"/>
                  </a:lnTo>
                  <a:lnTo>
                    <a:pt x="5576" y="11739"/>
                  </a:lnTo>
                  <a:lnTo>
                    <a:pt x="5539" y="11666"/>
                  </a:lnTo>
                  <a:lnTo>
                    <a:pt x="5502" y="11629"/>
                  </a:lnTo>
                  <a:lnTo>
                    <a:pt x="5319" y="11629"/>
                  </a:lnTo>
                  <a:lnTo>
                    <a:pt x="5282" y="11702"/>
                  </a:lnTo>
                  <a:lnTo>
                    <a:pt x="4805" y="12399"/>
                  </a:lnTo>
                  <a:lnTo>
                    <a:pt x="4439" y="11922"/>
                  </a:lnTo>
                  <a:lnTo>
                    <a:pt x="4549" y="11812"/>
                  </a:lnTo>
                  <a:lnTo>
                    <a:pt x="4879" y="11409"/>
                  </a:lnTo>
                  <a:lnTo>
                    <a:pt x="5209" y="10969"/>
                  </a:lnTo>
                  <a:lnTo>
                    <a:pt x="5209" y="10895"/>
                  </a:lnTo>
                  <a:lnTo>
                    <a:pt x="5246" y="10859"/>
                  </a:lnTo>
                  <a:lnTo>
                    <a:pt x="5282" y="10785"/>
                  </a:lnTo>
                  <a:lnTo>
                    <a:pt x="5282" y="10712"/>
                  </a:lnTo>
                  <a:lnTo>
                    <a:pt x="5209" y="10639"/>
                  </a:lnTo>
                  <a:lnTo>
                    <a:pt x="5099" y="10602"/>
                  </a:lnTo>
                  <a:lnTo>
                    <a:pt x="5026" y="10602"/>
                  </a:lnTo>
                  <a:lnTo>
                    <a:pt x="4952" y="10639"/>
                  </a:lnTo>
                  <a:lnTo>
                    <a:pt x="4549" y="11225"/>
                  </a:lnTo>
                  <a:lnTo>
                    <a:pt x="4329" y="11556"/>
                  </a:lnTo>
                  <a:lnTo>
                    <a:pt x="4292" y="11482"/>
                  </a:lnTo>
                  <a:lnTo>
                    <a:pt x="4145" y="11482"/>
                  </a:lnTo>
                  <a:lnTo>
                    <a:pt x="3888" y="11152"/>
                  </a:lnTo>
                  <a:lnTo>
                    <a:pt x="4329" y="10822"/>
                  </a:lnTo>
                  <a:lnTo>
                    <a:pt x="4549" y="10675"/>
                  </a:lnTo>
                  <a:lnTo>
                    <a:pt x="4732" y="10455"/>
                  </a:lnTo>
                  <a:lnTo>
                    <a:pt x="4769" y="10418"/>
                  </a:lnTo>
                  <a:lnTo>
                    <a:pt x="4805" y="10345"/>
                  </a:lnTo>
                  <a:lnTo>
                    <a:pt x="4732" y="10235"/>
                  </a:lnTo>
                  <a:lnTo>
                    <a:pt x="4659" y="10162"/>
                  </a:lnTo>
                  <a:lnTo>
                    <a:pt x="4585" y="10162"/>
                  </a:lnTo>
                  <a:lnTo>
                    <a:pt x="4512" y="10198"/>
                  </a:lnTo>
                  <a:lnTo>
                    <a:pt x="4292" y="10345"/>
                  </a:lnTo>
                  <a:lnTo>
                    <a:pt x="4072" y="10528"/>
                  </a:lnTo>
                  <a:lnTo>
                    <a:pt x="3705" y="10895"/>
                  </a:lnTo>
                  <a:lnTo>
                    <a:pt x="3256" y="10239"/>
                  </a:lnTo>
                  <a:lnTo>
                    <a:pt x="3256" y="10239"/>
                  </a:lnTo>
                  <a:lnTo>
                    <a:pt x="3485" y="10272"/>
                  </a:lnTo>
                  <a:lnTo>
                    <a:pt x="3742" y="10235"/>
                  </a:lnTo>
                  <a:lnTo>
                    <a:pt x="3888" y="10162"/>
                  </a:lnTo>
                  <a:lnTo>
                    <a:pt x="4072" y="10052"/>
                  </a:lnTo>
                  <a:lnTo>
                    <a:pt x="4365" y="9868"/>
                  </a:lnTo>
                  <a:lnTo>
                    <a:pt x="4769" y="9648"/>
                  </a:lnTo>
                  <a:lnTo>
                    <a:pt x="4989" y="9538"/>
                  </a:lnTo>
                  <a:lnTo>
                    <a:pt x="5172" y="9391"/>
                  </a:lnTo>
                  <a:lnTo>
                    <a:pt x="6053" y="10675"/>
                  </a:lnTo>
                  <a:lnTo>
                    <a:pt x="6383" y="11115"/>
                  </a:lnTo>
                  <a:lnTo>
                    <a:pt x="6713" y="11556"/>
                  </a:lnTo>
                  <a:lnTo>
                    <a:pt x="6896" y="11739"/>
                  </a:lnTo>
                  <a:lnTo>
                    <a:pt x="7116" y="11922"/>
                  </a:lnTo>
                  <a:lnTo>
                    <a:pt x="7336" y="12069"/>
                  </a:lnTo>
                  <a:lnTo>
                    <a:pt x="7593" y="12179"/>
                  </a:lnTo>
                  <a:lnTo>
                    <a:pt x="7813" y="12253"/>
                  </a:lnTo>
                  <a:lnTo>
                    <a:pt x="8070" y="12289"/>
                  </a:lnTo>
                  <a:lnTo>
                    <a:pt x="8547" y="12289"/>
                  </a:lnTo>
                  <a:lnTo>
                    <a:pt x="8767" y="12253"/>
                  </a:lnTo>
                  <a:lnTo>
                    <a:pt x="8987" y="12179"/>
                  </a:lnTo>
                  <a:lnTo>
                    <a:pt x="9207" y="12106"/>
                  </a:lnTo>
                  <a:lnTo>
                    <a:pt x="9427" y="11996"/>
                  </a:lnTo>
                  <a:lnTo>
                    <a:pt x="9684" y="11849"/>
                  </a:lnTo>
                  <a:lnTo>
                    <a:pt x="9867" y="11666"/>
                  </a:lnTo>
                  <a:lnTo>
                    <a:pt x="10051" y="11482"/>
                  </a:lnTo>
                  <a:lnTo>
                    <a:pt x="10198" y="11262"/>
                  </a:lnTo>
                  <a:lnTo>
                    <a:pt x="10308" y="11042"/>
                  </a:lnTo>
                  <a:lnTo>
                    <a:pt x="10418" y="10822"/>
                  </a:lnTo>
                  <a:lnTo>
                    <a:pt x="10491" y="10565"/>
                  </a:lnTo>
                  <a:lnTo>
                    <a:pt x="10528" y="10345"/>
                  </a:lnTo>
                  <a:lnTo>
                    <a:pt x="10564" y="9832"/>
                  </a:lnTo>
                  <a:lnTo>
                    <a:pt x="10528" y="9318"/>
                  </a:lnTo>
                  <a:lnTo>
                    <a:pt x="10418" y="8804"/>
                  </a:lnTo>
                  <a:lnTo>
                    <a:pt x="10234" y="8328"/>
                  </a:lnTo>
                  <a:lnTo>
                    <a:pt x="9978" y="7887"/>
                  </a:lnTo>
                  <a:lnTo>
                    <a:pt x="9684" y="7484"/>
                  </a:lnTo>
                  <a:lnTo>
                    <a:pt x="9097" y="6640"/>
                  </a:lnTo>
                  <a:lnTo>
                    <a:pt x="9354" y="6494"/>
                  </a:lnTo>
                  <a:lnTo>
                    <a:pt x="9574" y="6347"/>
                  </a:lnTo>
                  <a:lnTo>
                    <a:pt x="10014" y="5980"/>
                  </a:lnTo>
                  <a:lnTo>
                    <a:pt x="10418" y="5613"/>
                  </a:lnTo>
                  <a:close/>
                  <a:moveTo>
                    <a:pt x="8400" y="2055"/>
                  </a:moveTo>
                  <a:lnTo>
                    <a:pt x="8290" y="2092"/>
                  </a:lnTo>
                  <a:lnTo>
                    <a:pt x="8217" y="2165"/>
                  </a:lnTo>
                  <a:lnTo>
                    <a:pt x="8180" y="2202"/>
                  </a:lnTo>
                  <a:lnTo>
                    <a:pt x="8180" y="2312"/>
                  </a:lnTo>
                  <a:lnTo>
                    <a:pt x="8180" y="2385"/>
                  </a:lnTo>
                  <a:lnTo>
                    <a:pt x="8107" y="2422"/>
                  </a:lnTo>
                  <a:lnTo>
                    <a:pt x="8033" y="2459"/>
                  </a:lnTo>
                  <a:lnTo>
                    <a:pt x="7300" y="3045"/>
                  </a:lnTo>
                  <a:lnTo>
                    <a:pt x="6896" y="3339"/>
                  </a:lnTo>
                  <a:lnTo>
                    <a:pt x="6529" y="3596"/>
                  </a:lnTo>
                  <a:lnTo>
                    <a:pt x="6456" y="3669"/>
                  </a:lnTo>
                  <a:lnTo>
                    <a:pt x="6419" y="3742"/>
                  </a:lnTo>
                  <a:lnTo>
                    <a:pt x="6419" y="3852"/>
                  </a:lnTo>
                  <a:lnTo>
                    <a:pt x="6419" y="3926"/>
                  </a:lnTo>
                  <a:lnTo>
                    <a:pt x="8547" y="6677"/>
                  </a:lnTo>
                  <a:lnTo>
                    <a:pt x="8547" y="6750"/>
                  </a:lnTo>
                  <a:lnTo>
                    <a:pt x="8620" y="6787"/>
                  </a:lnTo>
                  <a:lnTo>
                    <a:pt x="9391" y="7851"/>
                  </a:lnTo>
                  <a:lnTo>
                    <a:pt x="9684" y="8291"/>
                  </a:lnTo>
                  <a:lnTo>
                    <a:pt x="9904" y="8768"/>
                  </a:lnTo>
                  <a:lnTo>
                    <a:pt x="10014" y="9025"/>
                  </a:lnTo>
                  <a:lnTo>
                    <a:pt x="10088" y="9281"/>
                  </a:lnTo>
                  <a:lnTo>
                    <a:pt x="10124" y="9538"/>
                  </a:lnTo>
                  <a:lnTo>
                    <a:pt x="10124" y="9832"/>
                  </a:lnTo>
                  <a:lnTo>
                    <a:pt x="10124" y="10088"/>
                  </a:lnTo>
                  <a:lnTo>
                    <a:pt x="10088" y="10308"/>
                  </a:lnTo>
                  <a:lnTo>
                    <a:pt x="10014" y="10565"/>
                  </a:lnTo>
                  <a:lnTo>
                    <a:pt x="9904" y="10785"/>
                  </a:lnTo>
                  <a:lnTo>
                    <a:pt x="9794" y="11005"/>
                  </a:lnTo>
                  <a:lnTo>
                    <a:pt x="9647" y="11189"/>
                  </a:lnTo>
                  <a:lnTo>
                    <a:pt x="9464" y="11372"/>
                  </a:lnTo>
                  <a:lnTo>
                    <a:pt x="9281" y="11556"/>
                  </a:lnTo>
                  <a:lnTo>
                    <a:pt x="9097" y="11666"/>
                  </a:lnTo>
                  <a:lnTo>
                    <a:pt x="8877" y="11739"/>
                  </a:lnTo>
                  <a:lnTo>
                    <a:pt x="8657" y="11776"/>
                  </a:lnTo>
                  <a:lnTo>
                    <a:pt x="8437" y="11812"/>
                  </a:lnTo>
                  <a:lnTo>
                    <a:pt x="7997" y="11812"/>
                  </a:lnTo>
                  <a:lnTo>
                    <a:pt x="7813" y="11739"/>
                  </a:lnTo>
                  <a:lnTo>
                    <a:pt x="7593" y="11666"/>
                  </a:lnTo>
                  <a:lnTo>
                    <a:pt x="7373" y="11519"/>
                  </a:lnTo>
                  <a:lnTo>
                    <a:pt x="7153" y="11372"/>
                  </a:lnTo>
                  <a:lnTo>
                    <a:pt x="6970" y="11152"/>
                  </a:lnTo>
                  <a:lnTo>
                    <a:pt x="6823" y="10932"/>
                  </a:lnTo>
                  <a:lnTo>
                    <a:pt x="6053" y="9905"/>
                  </a:lnTo>
                  <a:lnTo>
                    <a:pt x="5356" y="8878"/>
                  </a:lnTo>
                  <a:lnTo>
                    <a:pt x="4659" y="7814"/>
                  </a:lnTo>
                  <a:lnTo>
                    <a:pt x="4035" y="6714"/>
                  </a:lnTo>
                  <a:lnTo>
                    <a:pt x="3742" y="6163"/>
                  </a:lnTo>
                  <a:lnTo>
                    <a:pt x="3485" y="5613"/>
                  </a:lnTo>
                  <a:lnTo>
                    <a:pt x="3412" y="5540"/>
                  </a:lnTo>
                  <a:lnTo>
                    <a:pt x="3301" y="5503"/>
                  </a:lnTo>
                  <a:lnTo>
                    <a:pt x="3191" y="5503"/>
                  </a:lnTo>
                  <a:lnTo>
                    <a:pt x="3118" y="5576"/>
                  </a:lnTo>
                  <a:lnTo>
                    <a:pt x="3008" y="5687"/>
                  </a:lnTo>
                  <a:lnTo>
                    <a:pt x="2861" y="5760"/>
                  </a:lnTo>
                  <a:lnTo>
                    <a:pt x="2715" y="5833"/>
                  </a:lnTo>
                  <a:lnTo>
                    <a:pt x="2568" y="5833"/>
                  </a:lnTo>
                  <a:lnTo>
                    <a:pt x="2421" y="5870"/>
                  </a:lnTo>
                  <a:lnTo>
                    <a:pt x="2274" y="5907"/>
                  </a:lnTo>
                  <a:lnTo>
                    <a:pt x="2018" y="6053"/>
                  </a:lnTo>
                  <a:lnTo>
                    <a:pt x="1431" y="6420"/>
                  </a:lnTo>
                  <a:lnTo>
                    <a:pt x="1137" y="6604"/>
                  </a:lnTo>
                  <a:lnTo>
                    <a:pt x="880" y="6824"/>
                  </a:lnTo>
                  <a:lnTo>
                    <a:pt x="770" y="6824"/>
                  </a:lnTo>
                  <a:lnTo>
                    <a:pt x="697" y="6897"/>
                  </a:lnTo>
                  <a:lnTo>
                    <a:pt x="660" y="6970"/>
                  </a:lnTo>
                  <a:lnTo>
                    <a:pt x="697" y="7080"/>
                  </a:lnTo>
                  <a:lnTo>
                    <a:pt x="1101" y="7814"/>
                  </a:lnTo>
                  <a:lnTo>
                    <a:pt x="1541" y="8548"/>
                  </a:lnTo>
                  <a:lnTo>
                    <a:pt x="2458" y="9942"/>
                  </a:lnTo>
                  <a:lnTo>
                    <a:pt x="3412" y="11335"/>
                  </a:lnTo>
                  <a:lnTo>
                    <a:pt x="4402" y="12693"/>
                  </a:lnTo>
                  <a:lnTo>
                    <a:pt x="4989" y="13426"/>
                  </a:lnTo>
                  <a:lnTo>
                    <a:pt x="4952" y="13426"/>
                  </a:lnTo>
                  <a:lnTo>
                    <a:pt x="4952" y="13500"/>
                  </a:lnTo>
                  <a:lnTo>
                    <a:pt x="4989" y="13536"/>
                  </a:lnTo>
                  <a:lnTo>
                    <a:pt x="5026" y="13573"/>
                  </a:lnTo>
                  <a:lnTo>
                    <a:pt x="5099" y="13536"/>
                  </a:lnTo>
                  <a:lnTo>
                    <a:pt x="5429" y="13940"/>
                  </a:lnTo>
                  <a:lnTo>
                    <a:pt x="5796" y="14307"/>
                  </a:lnTo>
                  <a:lnTo>
                    <a:pt x="5833" y="14343"/>
                  </a:lnTo>
                  <a:lnTo>
                    <a:pt x="5906" y="14380"/>
                  </a:lnTo>
                  <a:lnTo>
                    <a:pt x="6126" y="14563"/>
                  </a:lnTo>
                  <a:lnTo>
                    <a:pt x="6383" y="14710"/>
                  </a:lnTo>
                  <a:lnTo>
                    <a:pt x="6640" y="14857"/>
                  </a:lnTo>
                  <a:lnTo>
                    <a:pt x="6933" y="14967"/>
                  </a:lnTo>
                  <a:lnTo>
                    <a:pt x="7226" y="15040"/>
                  </a:lnTo>
                  <a:lnTo>
                    <a:pt x="7850" y="15040"/>
                  </a:lnTo>
                  <a:lnTo>
                    <a:pt x="8180" y="14967"/>
                  </a:lnTo>
                  <a:lnTo>
                    <a:pt x="8510" y="14820"/>
                  </a:lnTo>
                  <a:lnTo>
                    <a:pt x="8877" y="14673"/>
                  </a:lnTo>
                  <a:lnTo>
                    <a:pt x="9574" y="14343"/>
                  </a:lnTo>
                  <a:lnTo>
                    <a:pt x="11115" y="13683"/>
                  </a:lnTo>
                  <a:lnTo>
                    <a:pt x="11592" y="13426"/>
                  </a:lnTo>
                  <a:lnTo>
                    <a:pt x="11995" y="13170"/>
                  </a:lnTo>
                  <a:lnTo>
                    <a:pt x="12399" y="12839"/>
                  </a:lnTo>
                  <a:lnTo>
                    <a:pt x="12729" y="12436"/>
                  </a:lnTo>
                  <a:lnTo>
                    <a:pt x="12912" y="12142"/>
                  </a:lnTo>
                  <a:lnTo>
                    <a:pt x="13059" y="11849"/>
                  </a:lnTo>
                  <a:lnTo>
                    <a:pt x="13169" y="11519"/>
                  </a:lnTo>
                  <a:lnTo>
                    <a:pt x="13242" y="11189"/>
                  </a:lnTo>
                  <a:lnTo>
                    <a:pt x="13279" y="10859"/>
                  </a:lnTo>
                  <a:lnTo>
                    <a:pt x="13316" y="10528"/>
                  </a:lnTo>
                  <a:lnTo>
                    <a:pt x="13279" y="10198"/>
                  </a:lnTo>
                  <a:lnTo>
                    <a:pt x="13242" y="9868"/>
                  </a:lnTo>
                  <a:lnTo>
                    <a:pt x="13169" y="9538"/>
                  </a:lnTo>
                  <a:lnTo>
                    <a:pt x="13095" y="9208"/>
                  </a:lnTo>
                  <a:lnTo>
                    <a:pt x="12875" y="8584"/>
                  </a:lnTo>
                  <a:lnTo>
                    <a:pt x="12582" y="7961"/>
                  </a:lnTo>
                  <a:lnTo>
                    <a:pt x="12252" y="7374"/>
                  </a:lnTo>
                  <a:lnTo>
                    <a:pt x="11885" y="6824"/>
                  </a:lnTo>
                  <a:lnTo>
                    <a:pt x="10271" y="4476"/>
                  </a:lnTo>
                  <a:lnTo>
                    <a:pt x="8657" y="2165"/>
                  </a:lnTo>
                  <a:lnTo>
                    <a:pt x="8584" y="2092"/>
                  </a:lnTo>
                  <a:lnTo>
                    <a:pt x="8474" y="2055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1" name="Google Shape;321;p5"/>
            <p:cNvSpPr/>
            <p:nvPr/>
          </p:nvSpPr>
          <p:spPr>
            <a:xfrm>
              <a:off x="6023725" y="3167900"/>
              <a:ext cx="340250" cy="227450"/>
            </a:xfrm>
            <a:custGeom>
              <a:avLst/>
              <a:gdLst/>
              <a:ahLst/>
              <a:cxnLst/>
              <a:rect l="l" t="t" r="r" b="b"/>
              <a:pathLst>
                <a:path w="13610" h="9098" extrusionOk="0">
                  <a:moveTo>
                    <a:pt x="4696" y="0"/>
                  </a:moveTo>
                  <a:lnTo>
                    <a:pt x="4586" y="74"/>
                  </a:lnTo>
                  <a:lnTo>
                    <a:pt x="4256" y="440"/>
                  </a:lnTo>
                  <a:lnTo>
                    <a:pt x="3999" y="844"/>
                  </a:lnTo>
                  <a:lnTo>
                    <a:pt x="3742" y="1247"/>
                  </a:lnTo>
                  <a:lnTo>
                    <a:pt x="3522" y="1688"/>
                  </a:lnTo>
                  <a:lnTo>
                    <a:pt x="3339" y="2128"/>
                  </a:lnTo>
                  <a:lnTo>
                    <a:pt x="3228" y="2605"/>
                  </a:lnTo>
                  <a:lnTo>
                    <a:pt x="3118" y="3081"/>
                  </a:lnTo>
                  <a:lnTo>
                    <a:pt x="3045" y="3595"/>
                  </a:lnTo>
                  <a:lnTo>
                    <a:pt x="3008" y="3852"/>
                  </a:lnTo>
                  <a:lnTo>
                    <a:pt x="2935" y="4072"/>
                  </a:lnTo>
                  <a:lnTo>
                    <a:pt x="2825" y="4329"/>
                  </a:lnTo>
                  <a:lnTo>
                    <a:pt x="2678" y="4512"/>
                  </a:lnTo>
                  <a:lnTo>
                    <a:pt x="2605" y="4622"/>
                  </a:lnTo>
                  <a:lnTo>
                    <a:pt x="2495" y="4659"/>
                  </a:lnTo>
                  <a:lnTo>
                    <a:pt x="2275" y="4732"/>
                  </a:lnTo>
                  <a:lnTo>
                    <a:pt x="1835" y="4732"/>
                  </a:lnTo>
                  <a:lnTo>
                    <a:pt x="1541" y="4659"/>
                  </a:lnTo>
                  <a:lnTo>
                    <a:pt x="991" y="4659"/>
                  </a:lnTo>
                  <a:lnTo>
                    <a:pt x="881" y="4732"/>
                  </a:lnTo>
                  <a:lnTo>
                    <a:pt x="771" y="4769"/>
                  </a:lnTo>
                  <a:lnTo>
                    <a:pt x="587" y="4732"/>
                  </a:lnTo>
                  <a:lnTo>
                    <a:pt x="404" y="4732"/>
                  </a:lnTo>
                  <a:lnTo>
                    <a:pt x="257" y="4805"/>
                  </a:lnTo>
                  <a:lnTo>
                    <a:pt x="74" y="4879"/>
                  </a:lnTo>
                  <a:lnTo>
                    <a:pt x="37" y="4952"/>
                  </a:lnTo>
                  <a:lnTo>
                    <a:pt x="0" y="5026"/>
                  </a:lnTo>
                  <a:lnTo>
                    <a:pt x="0" y="5172"/>
                  </a:lnTo>
                  <a:lnTo>
                    <a:pt x="37" y="5209"/>
                  </a:lnTo>
                  <a:lnTo>
                    <a:pt x="74" y="5246"/>
                  </a:lnTo>
                  <a:lnTo>
                    <a:pt x="147" y="5282"/>
                  </a:lnTo>
                  <a:lnTo>
                    <a:pt x="221" y="5246"/>
                  </a:lnTo>
                  <a:lnTo>
                    <a:pt x="514" y="5172"/>
                  </a:lnTo>
                  <a:lnTo>
                    <a:pt x="587" y="5282"/>
                  </a:lnTo>
                  <a:lnTo>
                    <a:pt x="697" y="5356"/>
                  </a:lnTo>
                  <a:lnTo>
                    <a:pt x="807" y="5356"/>
                  </a:lnTo>
                  <a:lnTo>
                    <a:pt x="881" y="5319"/>
                  </a:lnTo>
                  <a:lnTo>
                    <a:pt x="918" y="5282"/>
                  </a:lnTo>
                  <a:lnTo>
                    <a:pt x="991" y="5209"/>
                  </a:lnTo>
                  <a:lnTo>
                    <a:pt x="1064" y="5172"/>
                  </a:lnTo>
                  <a:lnTo>
                    <a:pt x="1248" y="5136"/>
                  </a:lnTo>
                  <a:lnTo>
                    <a:pt x="1431" y="5172"/>
                  </a:lnTo>
                  <a:lnTo>
                    <a:pt x="1614" y="5209"/>
                  </a:lnTo>
                  <a:lnTo>
                    <a:pt x="1981" y="5282"/>
                  </a:lnTo>
                  <a:lnTo>
                    <a:pt x="2201" y="5282"/>
                  </a:lnTo>
                  <a:lnTo>
                    <a:pt x="2385" y="5246"/>
                  </a:lnTo>
                  <a:lnTo>
                    <a:pt x="2605" y="5209"/>
                  </a:lnTo>
                  <a:lnTo>
                    <a:pt x="2752" y="5136"/>
                  </a:lnTo>
                  <a:lnTo>
                    <a:pt x="2935" y="5026"/>
                  </a:lnTo>
                  <a:lnTo>
                    <a:pt x="3082" y="4879"/>
                  </a:lnTo>
                  <a:lnTo>
                    <a:pt x="3192" y="4732"/>
                  </a:lnTo>
                  <a:lnTo>
                    <a:pt x="3302" y="4549"/>
                  </a:lnTo>
                  <a:lnTo>
                    <a:pt x="3449" y="4182"/>
                  </a:lnTo>
                  <a:lnTo>
                    <a:pt x="3522" y="3925"/>
                  </a:lnTo>
                  <a:lnTo>
                    <a:pt x="3559" y="3668"/>
                  </a:lnTo>
                  <a:lnTo>
                    <a:pt x="3632" y="3118"/>
                  </a:lnTo>
                  <a:lnTo>
                    <a:pt x="3742" y="2641"/>
                  </a:lnTo>
                  <a:lnTo>
                    <a:pt x="3889" y="2201"/>
                  </a:lnTo>
                  <a:lnTo>
                    <a:pt x="4035" y="1834"/>
                  </a:lnTo>
                  <a:lnTo>
                    <a:pt x="4219" y="1467"/>
                  </a:lnTo>
                  <a:lnTo>
                    <a:pt x="4402" y="1137"/>
                  </a:lnTo>
                  <a:lnTo>
                    <a:pt x="4659" y="844"/>
                  </a:lnTo>
                  <a:lnTo>
                    <a:pt x="5173" y="2861"/>
                  </a:lnTo>
                  <a:lnTo>
                    <a:pt x="5649" y="4842"/>
                  </a:lnTo>
                  <a:lnTo>
                    <a:pt x="6126" y="6860"/>
                  </a:lnTo>
                  <a:lnTo>
                    <a:pt x="6567" y="8914"/>
                  </a:lnTo>
                  <a:lnTo>
                    <a:pt x="6603" y="8987"/>
                  </a:lnTo>
                  <a:lnTo>
                    <a:pt x="6713" y="9061"/>
                  </a:lnTo>
                  <a:lnTo>
                    <a:pt x="6787" y="9097"/>
                  </a:lnTo>
                  <a:lnTo>
                    <a:pt x="6897" y="9097"/>
                  </a:lnTo>
                  <a:lnTo>
                    <a:pt x="7153" y="8987"/>
                  </a:lnTo>
                  <a:lnTo>
                    <a:pt x="7374" y="8804"/>
                  </a:lnTo>
                  <a:lnTo>
                    <a:pt x="7520" y="8620"/>
                  </a:lnTo>
                  <a:lnTo>
                    <a:pt x="7667" y="8364"/>
                  </a:lnTo>
                  <a:lnTo>
                    <a:pt x="7814" y="7997"/>
                  </a:lnTo>
                  <a:lnTo>
                    <a:pt x="7924" y="7593"/>
                  </a:lnTo>
                  <a:lnTo>
                    <a:pt x="8181" y="6823"/>
                  </a:lnTo>
                  <a:lnTo>
                    <a:pt x="9061" y="3962"/>
                  </a:lnTo>
                  <a:lnTo>
                    <a:pt x="9208" y="4439"/>
                  </a:lnTo>
                  <a:lnTo>
                    <a:pt x="9318" y="4952"/>
                  </a:lnTo>
                  <a:lnTo>
                    <a:pt x="9318" y="5062"/>
                  </a:lnTo>
                  <a:lnTo>
                    <a:pt x="9391" y="5136"/>
                  </a:lnTo>
                  <a:lnTo>
                    <a:pt x="9464" y="5209"/>
                  </a:lnTo>
                  <a:lnTo>
                    <a:pt x="9574" y="5209"/>
                  </a:lnTo>
                  <a:lnTo>
                    <a:pt x="12032" y="5062"/>
                  </a:lnTo>
                  <a:lnTo>
                    <a:pt x="12069" y="5136"/>
                  </a:lnTo>
                  <a:lnTo>
                    <a:pt x="12105" y="5209"/>
                  </a:lnTo>
                  <a:lnTo>
                    <a:pt x="12326" y="5356"/>
                  </a:lnTo>
                  <a:lnTo>
                    <a:pt x="12582" y="5429"/>
                  </a:lnTo>
                  <a:lnTo>
                    <a:pt x="12619" y="5466"/>
                  </a:lnTo>
                  <a:lnTo>
                    <a:pt x="12912" y="5466"/>
                  </a:lnTo>
                  <a:lnTo>
                    <a:pt x="13059" y="5429"/>
                  </a:lnTo>
                  <a:lnTo>
                    <a:pt x="13206" y="5319"/>
                  </a:lnTo>
                  <a:lnTo>
                    <a:pt x="13316" y="5209"/>
                  </a:lnTo>
                  <a:lnTo>
                    <a:pt x="13426" y="5062"/>
                  </a:lnTo>
                  <a:lnTo>
                    <a:pt x="13536" y="4915"/>
                  </a:lnTo>
                  <a:lnTo>
                    <a:pt x="13609" y="4732"/>
                  </a:lnTo>
                  <a:lnTo>
                    <a:pt x="13609" y="4659"/>
                  </a:lnTo>
                  <a:lnTo>
                    <a:pt x="13609" y="4549"/>
                  </a:lnTo>
                  <a:lnTo>
                    <a:pt x="13536" y="4439"/>
                  </a:lnTo>
                  <a:lnTo>
                    <a:pt x="13426" y="4292"/>
                  </a:lnTo>
                  <a:lnTo>
                    <a:pt x="13279" y="4219"/>
                  </a:lnTo>
                  <a:lnTo>
                    <a:pt x="13133" y="4145"/>
                  </a:lnTo>
                  <a:lnTo>
                    <a:pt x="12949" y="4072"/>
                  </a:lnTo>
                  <a:lnTo>
                    <a:pt x="12802" y="4072"/>
                  </a:lnTo>
                  <a:lnTo>
                    <a:pt x="12619" y="4108"/>
                  </a:lnTo>
                  <a:lnTo>
                    <a:pt x="12436" y="4182"/>
                  </a:lnTo>
                  <a:lnTo>
                    <a:pt x="12326" y="4255"/>
                  </a:lnTo>
                  <a:lnTo>
                    <a:pt x="12252" y="4329"/>
                  </a:lnTo>
                  <a:lnTo>
                    <a:pt x="12142" y="4512"/>
                  </a:lnTo>
                  <a:lnTo>
                    <a:pt x="9794" y="4659"/>
                  </a:lnTo>
                  <a:lnTo>
                    <a:pt x="9721" y="4255"/>
                  </a:lnTo>
                  <a:lnTo>
                    <a:pt x="9611" y="3852"/>
                  </a:lnTo>
                  <a:lnTo>
                    <a:pt x="9464" y="3448"/>
                  </a:lnTo>
                  <a:lnTo>
                    <a:pt x="9281" y="3045"/>
                  </a:lnTo>
                  <a:lnTo>
                    <a:pt x="9208" y="2971"/>
                  </a:lnTo>
                  <a:lnTo>
                    <a:pt x="9134" y="2935"/>
                  </a:lnTo>
                  <a:lnTo>
                    <a:pt x="8987" y="2935"/>
                  </a:lnTo>
                  <a:lnTo>
                    <a:pt x="8841" y="2971"/>
                  </a:lnTo>
                  <a:lnTo>
                    <a:pt x="8804" y="3045"/>
                  </a:lnTo>
                  <a:lnTo>
                    <a:pt x="8767" y="3118"/>
                  </a:lnTo>
                  <a:lnTo>
                    <a:pt x="7850" y="6016"/>
                  </a:lnTo>
                  <a:lnTo>
                    <a:pt x="7374" y="7557"/>
                  </a:lnTo>
                  <a:lnTo>
                    <a:pt x="7227" y="7997"/>
                  </a:lnTo>
                  <a:lnTo>
                    <a:pt x="7153" y="8217"/>
                  </a:lnTo>
                  <a:lnTo>
                    <a:pt x="7007" y="8400"/>
                  </a:lnTo>
                  <a:lnTo>
                    <a:pt x="6567" y="6346"/>
                  </a:lnTo>
                  <a:lnTo>
                    <a:pt x="6090" y="4292"/>
                  </a:lnTo>
                  <a:lnTo>
                    <a:pt x="5576" y="2238"/>
                  </a:lnTo>
                  <a:lnTo>
                    <a:pt x="5026" y="220"/>
                  </a:lnTo>
                  <a:lnTo>
                    <a:pt x="4953" y="74"/>
                  </a:lnTo>
                  <a:lnTo>
                    <a:pt x="4842" y="37"/>
                  </a:lnTo>
                  <a:lnTo>
                    <a:pt x="4696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  <p:sp>
          <p:nvSpPr>
            <p:cNvPr id="322" name="Google Shape;322;p5"/>
            <p:cNvSpPr/>
            <p:nvPr/>
          </p:nvSpPr>
          <p:spPr>
            <a:xfrm>
              <a:off x="7109500" y="3449425"/>
              <a:ext cx="154100" cy="165100"/>
            </a:xfrm>
            <a:custGeom>
              <a:avLst/>
              <a:gdLst/>
              <a:ahLst/>
              <a:cxnLst/>
              <a:rect l="l" t="t" r="r" b="b"/>
              <a:pathLst>
                <a:path w="6164" h="6604" extrusionOk="0">
                  <a:moveTo>
                    <a:pt x="3962" y="0"/>
                  </a:moveTo>
                  <a:lnTo>
                    <a:pt x="3926" y="37"/>
                  </a:lnTo>
                  <a:lnTo>
                    <a:pt x="3889" y="74"/>
                  </a:lnTo>
                  <a:lnTo>
                    <a:pt x="3889" y="147"/>
                  </a:lnTo>
                  <a:lnTo>
                    <a:pt x="3522" y="477"/>
                  </a:lnTo>
                  <a:lnTo>
                    <a:pt x="3229" y="807"/>
                  </a:lnTo>
                  <a:lnTo>
                    <a:pt x="2788" y="1284"/>
                  </a:lnTo>
                  <a:lnTo>
                    <a:pt x="2458" y="1651"/>
                  </a:lnTo>
                  <a:lnTo>
                    <a:pt x="2201" y="1578"/>
                  </a:lnTo>
                  <a:lnTo>
                    <a:pt x="1321" y="1321"/>
                  </a:lnTo>
                  <a:lnTo>
                    <a:pt x="1138" y="1284"/>
                  </a:lnTo>
                  <a:lnTo>
                    <a:pt x="808" y="1211"/>
                  </a:lnTo>
                  <a:lnTo>
                    <a:pt x="661" y="1174"/>
                  </a:lnTo>
                  <a:lnTo>
                    <a:pt x="514" y="1211"/>
                  </a:lnTo>
                  <a:lnTo>
                    <a:pt x="441" y="1248"/>
                  </a:lnTo>
                  <a:lnTo>
                    <a:pt x="441" y="1284"/>
                  </a:lnTo>
                  <a:lnTo>
                    <a:pt x="441" y="1358"/>
                  </a:lnTo>
                  <a:lnTo>
                    <a:pt x="477" y="1468"/>
                  </a:lnTo>
                  <a:lnTo>
                    <a:pt x="551" y="1541"/>
                  </a:lnTo>
                  <a:lnTo>
                    <a:pt x="661" y="1614"/>
                  </a:lnTo>
                  <a:lnTo>
                    <a:pt x="771" y="1651"/>
                  </a:lnTo>
                  <a:lnTo>
                    <a:pt x="1064" y="1761"/>
                  </a:lnTo>
                  <a:lnTo>
                    <a:pt x="1284" y="1798"/>
                  </a:lnTo>
                  <a:lnTo>
                    <a:pt x="2055" y="2018"/>
                  </a:lnTo>
                  <a:lnTo>
                    <a:pt x="2055" y="2091"/>
                  </a:lnTo>
                  <a:lnTo>
                    <a:pt x="2091" y="2165"/>
                  </a:lnTo>
                  <a:lnTo>
                    <a:pt x="2165" y="2238"/>
                  </a:lnTo>
                  <a:lnTo>
                    <a:pt x="2201" y="2238"/>
                  </a:lnTo>
                  <a:lnTo>
                    <a:pt x="2275" y="2275"/>
                  </a:lnTo>
                  <a:lnTo>
                    <a:pt x="2385" y="2238"/>
                  </a:lnTo>
                  <a:lnTo>
                    <a:pt x="2532" y="2165"/>
                  </a:lnTo>
                  <a:lnTo>
                    <a:pt x="2678" y="2128"/>
                  </a:lnTo>
                  <a:lnTo>
                    <a:pt x="2752" y="2091"/>
                  </a:lnTo>
                  <a:lnTo>
                    <a:pt x="2788" y="2055"/>
                  </a:lnTo>
                  <a:lnTo>
                    <a:pt x="2788" y="1981"/>
                  </a:lnTo>
                  <a:lnTo>
                    <a:pt x="2788" y="1908"/>
                  </a:lnTo>
                  <a:lnTo>
                    <a:pt x="2935" y="1761"/>
                  </a:lnTo>
                  <a:lnTo>
                    <a:pt x="3375" y="1284"/>
                  </a:lnTo>
                  <a:lnTo>
                    <a:pt x="3815" y="771"/>
                  </a:lnTo>
                  <a:lnTo>
                    <a:pt x="3852" y="1394"/>
                  </a:lnTo>
                  <a:lnTo>
                    <a:pt x="3852" y="2091"/>
                  </a:lnTo>
                  <a:lnTo>
                    <a:pt x="3889" y="2421"/>
                  </a:lnTo>
                  <a:lnTo>
                    <a:pt x="3962" y="2605"/>
                  </a:lnTo>
                  <a:lnTo>
                    <a:pt x="4036" y="2751"/>
                  </a:lnTo>
                  <a:lnTo>
                    <a:pt x="4109" y="2825"/>
                  </a:lnTo>
                  <a:lnTo>
                    <a:pt x="4219" y="2825"/>
                  </a:lnTo>
                  <a:lnTo>
                    <a:pt x="4476" y="3008"/>
                  </a:lnTo>
                  <a:lnTo>
                    <a:pt x="4732" y="3155"/>
                  </a:lnTo>
                  <a:lnTo>
                    <a:pt x="5063" y="3265"/>
                  </a:lnTo>
                  <a:lnTo>
                    <a:pt x="5356" y="3338"/>
                  </a:lnTo>
                  <a:lnTo>
                    <a:pt x="5246" y="3412"/>
                  </a:lnTo>
                  <a:lnTo>
                    <a:pt x="4732" y="3669"/>
                  </a:lnTo>
                  <a:lnTo>
                    <a:pt x="4512" y="3779"/>
                  </a:lnTo>
                  <a:lnTo>
                    <a:pt x="4292" y="3925"/>
                  </a:lnTo>
                  <a:lnTo>
                    <a:pt x="4219" y="3925"/>
                  </a:lnTo>
                  <a:lnTo>
                    <a:pt x="4182" y="3962"/>
                  </a:lnTo>
                  <a:lnTo>
                    <a:pt x="4072" y="4072"/>
                  </a:lnTo>
                  <a:lnTo>
                    <a:pt x="3962" y="4292"/>
                  </a:lnTo>
                  <a:lnTo>
                    <a:pt x="3889" y="4549"/>
                  </a:lnTo>
                  <a:lnTo>
                    <a:pt x="3852" y="5283"/>
                  </a:lnTo>
                  <a:lnTo>
                    <a:pt x="3852" y="5649"/>
                  </a:lnTo>
                  <a:lnTo>
                    <a:pt x="3852" y="6053"/>
                  </a:lnTo>
                  <a:lnTo>
                    <a:pt x="3559" y="5723"/>
                  </a:lnTo>
                  <a:lnTo>
                    <a:pt x="3229" y="5393"/>
                  </a:lnTo>
                  <a:lnTo>
                    <a:pt x="2642" y="4769"/>
                  </a:lnTo>
                  <a:lnTo>
                    <a:pt x="2568" y="4659"/>
                  </a:lnTo>
                  <a:lnTo>
                    <a:pt x="2495" y="4586"/>
                  </a:lnTo>
                  <a:lnTo>
                    <a:pt x="2385" y="4586"/>
                  </a:lnTo>
                  <a:lnTo>
                    <a:pt x="2385" y="4622"/>
                  </a:lnTo>
                  <a:lnTo>
                    <a:pt x="2312" y="4622"/>
                  </a:lnTo>
                  <a:lnTo>
                    <a:pt x="1908" y="4769"/>
                  </a:lnTo>
                  <a:lnTo>
                    <a:pt x="1468" y="4842"/>
                  </a:lnTo>
                  <a:lnTo>
                    <a:pt x="1064" y="4916"/>
                  </a:lnTo>
                  <a:lnTo>
                    <a:pt x="624" y="4952"/>
                  </a:lnTo>
                  <a:lnTo>
                    <a:pt x="1138" y="4329"/>
                  </a:lnTo>
                  <a:lnTo>
                    <a:pt x="1358" y="3999"/>
                  </a:lnTo>
                  <a:lnTo>
                    <a:pt x="1541" y="3632"/>
                  </a:lnTo>
                  <a:lnTo>
                    <a:pt x="1688" y="3595"/>
                  </a:lnTo>
                  <a:lnTo>
                    <a:pt x="1725" y="3558"/>
                  </a:lnTo>
                  <a:lnTo>
                    <a:pt x="1761" y="3485"/>
                  </a:lnTo>
                  <a:lnTo>
                    <a:pt x="1798" y="3448"/>
                  </a:lnTo>
                  <a:lnTo>
                    <a:pt x="1798" y="3375"/>
                  </a:lnTo>
                  <a:lnTo>
                    <a:pt x="1761" y="3302"/>
                  </a:lnTo>
                  <a:lnTo>
                    <a:pt x="1725" y="3265"/>
                  </a:lnTo>
                  <a:lnTo>
                    <a:pt x="1651" y="3228"/>
                  </a:lnTo>
                  <a:lnTo>
                    <a:pt x="1541" y="3045"/>
                  </a:lnTo>
                  <a:lnTo>
                    <a:pt x="1211" y="2458"/>
                  </a:lnTo>
                  <a:lnTo>
                    <a:pt x="844" y="1908"/>
                  </a:lnTo>
                  <a:lnTo>
                    <a:pt x="624" y="1651"/>
                  </a:lnTo>
                  <a:lnTo>
                    <a:pt x="367" y="1431"/>
                  </a:lnTo>
                  <a:lnTo>
                    <a:pt x="257" y="1394"/>
                  </a:lnTo>
                  <a:lnTo>
                    <a:pt x="184" y="1431"/>
                  </a:lnTo>
                  <a:lnTo>
                    <a:pt x="111" y="1504"/>
                  </a:lnTo>
                  <a:lnTo>
                    <a:pt x="111" y="1578"/>
                  </a:lnTo>
                  <a:lnTo>
                    <a:pt x="111" y="1614"/>
                  </a:lnTo>
                  <a:lnTo>
                    <a:pt x="331" y="1945"/>
                  </a:lnTo>
                  <a:lnTo>
                    <a:pt x="551" y="2238"/>
                  </a:lnTo>
                  <a:lnTo>
                    <a:pt x="771" y="2531"/>
                  </a:lnTo>
                  <a:lnTo>
                    <a:pt x="954" y="2825"/>
                  </a:lnTo>
                  <a:lnTo>
                    <a:pt x="1101" y="3155"/>
                  </a:lnTo>
                  <a:lnTo>
                    <a:pt x="1174" y="3338"/>
                  </a:lnTo>
                  <a:lnTo>
                    <a:pt x="1284" y="3522"/>
                  </a:lnTo>
                  <a:lnTo>
                    <a:pt x="1101" y="3669"/>
                  </a:lnTo>
                  <a:lnTo>
                    <a:pt x="918" y="3815"/>
                  </a:lnTo>
                  <a:lnTo>
                    <a:pt x="587" y="4219"/>
                  </a:lnTo>
                  <a:lnTo>
                    <a:pt x="294" y="4622"/>
                  </a:lnTo>
                  <a:lnTo>
                    <a:pt x="37" y="5062"/>
                  </a:lnTo>
                  <a:lnTo>
                    <a:pt x="1" y="5172"/>
                  </a:lnTo>
                  <a:lnTo>
                    <a:pt x="1" y="5283"/>
                  </a:lnTo>
                  <a:lnTo>
                    <a:pt x="74" y="5356"/>
                  </a:lnTo>
                  <a:lnTo>
                    <a:pt x="184" y="5393"/>
                  </a:lnTo>
                  <a:lnTo>
                    <a:pt x="734" y="5393"/>
                  </a:lnTo>
                  <a:lnTo>
                    <a:pt x="1284" y="5356"/>
                  </a:lnTo>
                  <a:lnTo>
                    <a:pt x="1835" y="5246"/>
                  </a:lnTo>
                  <a:lnTo>
                    <a:pt x="2348" y="5062"/>
                  </a:lnTo>
                  <a:lnTo>
                    <a:pt x="2568" y="5356"/>
                  </a:lnTo>
                  <a:lnTo>
                    <a:pt x="2788" y="5576"/>
                  </a:lnTo>
                  <a:lnTo>
                    <a:pt x="3229" y="6163"/>
                  </a:lnTo>
                  <a:lnTo>
                    <a:pt x="3485" y="6383"/>
                  </a:lnTo>
                  <a:lnTo>
                    <a:pt x="3632" y="6493"/>
                  </a:lnTo>
                  <a:lnTo>
                    <a:pt x="3779" y="6566"/>
                  </a:lnTo>
                  <a:lnTo>
                    <a:pt x="3889" y="6566"/>
                  </a:lnTo>
                  <a:lnTo>
                    <a:pt x="4036" y="6530"/>
                  </a:lnTo>
                  <a:lnTo>
                    <a:pt x="4146" y="6603"/>
                  </a:lnTo>
                  <a:lnTo>
                    <a:pt x="4292" y="6603"/>
                  </a:lnTo>
                  <a:lnTo>
                    <a:pt x="4366" y="6530"/>
                  </a:lnTo>
                  <a:lnTo>
                    <a:pt x="4402" y="6456"/>
                  </a:lnTo>
                  <a:lnTo>
                    <a:pt x="4439" y="6383"/>
                  </a:lnTo>
                  <a:lnTo>
                    <a:pt x="4402" y="6310"/>
                  </a:lnTo>
                  <a:lnTo>
                    <a:pt x="4366" y="6273"/>
                  </a:lnTo>
                  <a:lnTo>
                    <a:pt x="4329" y="6236"/>
                  </a:lnTo>
                  <a:lnTo>
                    <a:pt x="4292" y="6053"/>
                  </a:lnTo>
                  <a:lnTo>
                    <a:pt x="4292" y="5833"/>
                  </a:lnTo>
                  <a:lnTo>
                    <a:pt x="4256" y="5172"/>
                  </a:lnTo>
                  <a:lnTo>
                    <a:pt x="4256" y="4769"/>
                  </a:lnTo>
                  <a:lnTo>
                    <a:pt x="4256" y="4402"/>
                  </a:lnTo>
                  <a:lnTo>
                    <a:pt x="4402" y="4402"/>
                  </a:lnTo>
                  <a:lnTo>
                    <a:pt x="4476" y="4365"/>
                  </a:lnTo>
                  <a:lnTo>
                    <a:pt x="4549" y="4292"/>
                  </a:lnTo>
                  <a:lnTo>
                    <a:pt x="4549" y="4255"/>
                  </a:lnTo>
                  <a:lnTo>
                    <a:pt x="4622" y="4219"/>
                  </a:lnTo>
                  <a:lnTo>
                    <a:pt x="5209" y="3889"/>
                  </a:lnTo>
                  <a:lnTo>
                    <a:pt x="5539" y="3705"/>
                  </a:lnTo>
                  <a:lnTo>
                    <a:pt x="5686" y="3595"/>
                  </a:lnTo>
                  <a:lnTo>
                    <a:pt x="5833" y="3485"/>
                  </a:lnTo>
                  <a:lnTo>
                    <a:pt x="5980" y="3485"/>
                  </a:lnTo>
                  <a:lnTo>
                    <a:pt x="6090" y="3448"/>
                  </a:lnTo>
                  <a:lnTo>
                    <a:pt x="6126" y="3375"/>
                  </a:lnTo>
                  <a:lnTo>
                    <a:pt x="6163" y="3302"/>
                  </a:lnTo>
                  <a:lnTo>
                    <a:pt x="6163" y="3228"/>
                  </a:lnTo>
                  <a:lnTo>
                    <a:pt x="6126" y="3118"/>
                  </a:lnTo>
                  <a:lnTo>
                    <a:pt x="6090" y="3045"/>
                  </a:lnTo>
                  <a:lnTo>
                    <a:pt x="5980" y="3008"/>
                  </a:lnTo>
                  <a:lnTo>
                    <a:pt x="5576" y="2935"/>
                  </a:lnTo>
                  <a:lnTo>
                    <a:pt x="5173" y="2788"/>
                  </a:lnTo>
                  <a:lnTo>
                    <a:pt x="4769" y="2678"/>
                  </a:lnTo>
                  <a:lnTo>
                    <a:pt x="4366" y="2568"/>
                  </a:lnTo>
                  <a:lnTo>
                    <a:pt x="4366" y="2275"/>
                  </a:lnTo>
                  <a:lnTo>
                    <a:pt x="4329" y="2018"/>
                  </a:lnTo>
                  <a:lnTo>
                    <a:pt x="4256" y="1468"/>
                  </a:lnTo>
                  <a:lnTo>
                    <a:pt x="4256" y="881"/>
                  </a:lnTo>
                  <a:lnTo>
                    <a:pt x="4219" y="551"/>
                  </a:lnTo>
                  <a:lnTo>
                    <a:pt x="4182" y="257"/>
                  </a:lnTo>
                  <a:lnTo>
                    <a:pt x="4219" y="184"/>
                  </a:lnTo>
                  <a:lnTo>
                    <a:pt x="4256" y="110"/>
                  </a:lnTo>
                  <a:lnTo>
                    <a:pt x="4219" y="37"/>
                  </a:lnTo>
                  <a:lnTo>
                    <a:pt x="4182" y="0"/>
                  </a:ln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A4C2F4"/>
                </a:solidFill>
              </a:endParaRPr>
            </a:p>
          </p:txBody>
        </p:sp>
      </p:grpSp>
      <p:cxnSp>
        <p:nvCxnSpPr>
          <p:cNvPr id="323" name="Google Shape;323;p5"/>
          <p:cNvCxnSpPr/>
          <p:nvPr/>
        </p:nvCxnSpPr>
        <p:spPr>
          <a:xfrm>
            <a:off x="850475" y="1031425"/>
            <a:ext cx="6037800" cy="0"/>
          </a:xfrm>
          <a:prstGeom prst="straightConnector1">
            <a:avLst/>
          </a:prstGeom>
          <a:noFill/>
          <a:ln w="19050" cap="rnd" cmpd="sng">
            <a:solidFill>
              <a:srgbClr val="A4C2F4"/>
            </a:solidFill>
            <a:prstDash val="dash"/>
            <a:round/>
            <a:headEnd type="none" w="med" len="med"/>
            <a:tailEnd type="none" w="med" len="med"/>
          </a:ln>
        </p:spPr>
      </p:cxnSp>
      <p:sp>
        <p:nvSpPr>
          <p:cNvPr id="324" name="Google Shape;324;p5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10"/>
          <p:cNvSpPr/>
          <p:nvPr/>
        </p:nvSpPr>
        <p:spPr>
          <a:xfrm>
            <a:off x="7302880" y="-294362"/>
            <a:ext cx="450550" cy="558734"/>
          </a:xfrm>
          <a:custGeom>
            <a:avLst/>
            <a:gdLst/>
            <a:ahLst/>
            <a:cxnLst/>
            <a:rect l="l" t="t" r="r" b="b"/>
            <a:pathLst>
              <a:path w="15884" h="19698" extrusionOk="0">
                <a:moveTo>
                  <a:pt x="9355" y="4108"/>
                </a:moveTo>
                <a:lnTo>
                  <a:pt x="9465" y="4145"/>
                </a:lnTo>
                <a:lnTo>
                  <a:pt x="9538" y="4182"/>
                </a:lnTo>
                <a:lnTo>
                  <a:pt x="9648" y="4328"/>
                </a:lnTo>
                <a:lnTo>
                  <a:pt x="9721" y="4549"/>
                </a:lnTo>
                <a:lnTo>
                  <a:pt x="9721" y="4769"/>
                </a:lnTo>
                <a:lnTo>
                  <a:pt x="9721" y="4842"/>
                </a:lnTo>
                <a:lnTo>
                  <a:pt x="9685" y="4879"/>
                </a:lnTo>
                <a:lnTo>
                  <a:pt x="9575" y="4952"/>
                </a:lnTo>
                <a:lnTo>
                  <a:pt x="9391" y="4952"/>
                </a:lnTo>
                <a:lnTo>
                  <a:pt x="9355" y="4915"/>
                </a:lnTo>
                <a:lnTo>
                  <a:pt x="9281" y="4842"/>
                </a:lnTo>
                <a:lnTo>
                  <a:pt x="9208" y="4695"/>
                </a:lnTo>
                <a:lnTo>
                  <a:pt x="9171" y="4549"/>
                </a:lnTo>
                <a:lnTo>
                  <a:pt x="9171" y="4438"/>
                </a:lnTo>
                <a:lnTo>
                  <a:pt x="9171" y="4328"/>
                </a:lnTo>
                <a:lnTo>
                  <a:pt x="9245" y="4108"/>
                </a:lnTo>
                <a:close/>
                <a:moveTo>
                  <a:pt x="9355" y="3705"/>
                </a:moveTo>
                <a:lnTo>
                  <a:pt x="9245" y="3742"/>
                </a:lnTo>
                <a:lnTo>
                  <a:pt x="9135" y="3778"/>
                </a:lnTo>
                <a:lnTo>
                  <a:pt x="9025" y="3852"/>
                </a:lnTo>
                <a:lnTo>
                  <a:pt x="8988" y="3925"/>
                </a:lnTo>
                <a:lnTo>
                  <a:pt x="8914" y="3998"/>
                </a:lnTo>
                <a:lnTo>
                  <a:pt x="8841" y="4218"/>
                </a:lnTo>
                <a:lnTo>
                  <a:pt x="8804" y="4475"/>
                </a:lnTo>
                <a:lnTo>
                  <a:pt x="8804" y="4659"/>
                </a:lnTo>
                <a:lnTo>
                  <a:pt x="8841" y="4805"/>
                </a:lnTo>
                <a:lnTo>
                  <a:pt x="8878" y="4952"/>
                </a:lnTo>
                <a:lnTo>
                  <a:pt x="8988" y="5099"/>
                </a:lnTo>
                <a:lnTo>
                  <a:pt x="9098" y="5209"/>
                </a:lnTo>
                <a:lnTo>
                  <a:pt x="9245" y="5282"/>
                </a:lnTo>
                <a:lnTo>
                  <a:pt x="9391" y="5355"/>
                </a:lnTo>
                <a:lnTo>
                  <a:pt x="9538" y="5355"/>
                </a:lnTo>
                <a:lnTo>
                  <a:pt x="9721" y="5319"/>
                </a:lnTo>
                <a:lnTo>
                  <a:pt x="9868" y="5245"/>
                </a:lnTo>
                <a:lnTo>
                  <a:pt x="10015" y="5135"/>
                </a:lnTo>
                <a:lnTo>
                  <a:pt x="10088" y="4989"/>
                </a:lnTo>
                <a:lnTo>
                  <a:pt x="10125" y="4805"/>
                </a:lnTo>
                <a:lnTo>
                  <a:pt x="10125" y="4659"/>
                </a:lnTo>
                <a:lnTo>
                  <a:pt x="10088" y="4475"/>
                </a:lnTo>
                <a:lnTo>
                  <a:pt x="10052" y="4292"/>
                </a:lnTo>
                <a:lnTo>
                  <a:pt x="9978" y="4145"/>
                </a:lnTo>
                <a:lnTo>
                  <a:pt x="9905" y="3998"/>
                </a:lnTo>
                <a:lnTo>
                  <a:pt x="9795" y="3888"/>
                </a:lnTo>
                <a:lnTo>
                  <a:pt x="9648" y="3778"/>
                </a:lnTo>
                <a:lnTo>
                  <a:pt x="9501" y="3742"/>
                </a:lnTo>
                <a:lnTo>
                  <a:pt x="9355" y="3705"/>
                </a:lnTo>
                <a:close/>
                <a:moveTo>
                  <a:pt x="11262" y="6676"/>
                </a:moveTo>
                <a:lnTo>
                  <a:pt x="11262" y="6786"/>
                </a:lnTo>
                <a:lnTo>
                  <a:pt x="11225" y="6859"/>
                </a:lnTo>
                <a:lnTo>
                  <a:pt x="11152" y="6933"/>
                </a:lnTo>
                <a:lnTo>
                  <a:pt x="11042" y="7006"/>
                </a:lnTo>
                <a:lnTo>
                  <a:pt x="10785" y="7116"/>
                </a:lnTo>
                <a:lnTo>
                  <a:pt x="10602" y="7190"/>
                </a:lnTo>
                <a:lnTo>
                  <a:pt x="9795" y="7556"/>
                </a:lnTo>
                <a:lnTo>
                  <a:pt x="9721" y="7263"/>
                </a:lnTo>
                <a:lnTo>
                  <a:pt x="10639" y="6823"/>
                </a:lnTo>
                <a:lnTo>
                  <a:pt x="11079" y="6676"/>
                </a:lnTo>
                <a:close/>
                <a:moveTo>
                  <a:pt x="11115" y="6273"/>
                </a:moveTo>
                <a:lnTo>
                  <a:pt x="10859" y="6346"/>
                </a:lnTo>
                <a:lnTo>
                  <a:pt x="10052" y="6639"/>
                </a:lnTo>
                <a:lnTo>
                  <a:pt x="9648" y="6823"/>
                </a:lnTo>
                <a:lnTo>
                  <a:pt x="9281" y="7006"/>
                </a:lnTo>
                <a:lnTo>
                  <a:pt x="9208" y="7080"/>
                </a:lnTo>
                <a:lnTo>
                  <a:pt x="9208" y="7116"/>
                </a:lnTo>
                <a:lnTo>
                  <a:pt x="9208" y="7190"/>
                </a:lnTo>
                <a:lnTo>
                  <a:pt x="9208" y="7263"/>
                </a:lnTo>
                <a:lnTo>
                  <a:pt x="9318" y="7336"/>
                </a:lnTo>
                <a:lnTo>
                  <a:pt x="9465" y="7336"/>
                </a:lnTo>
                <a:lnTo>
                  <a:pt x="9465" y="7593"/>
                </a:lnTo>
                <a:lnTo>
                  <a:pt x="9538" y="7813"/>
                </a:lnTo>
                <a:lnTo>
                  <a:pt x="9575" y="7887"/>
                </a:lnTo>
                <a:lnTo>
                  <a:pt x="9648" y="7923"/>
                </a:lnTo>
                <a:lnTo>
                  <a:pt x="9758" y="7923"/>
                </a:lnTo>
                <a:lnTo>
                  <a:pt x="10492" y="7630"/>
                </a:lnTo>
                <a:lnTo>
                  <a:pt x="10859" y="7483"/>
                </a:lnTo>
                <a:lnTo>
                  <a:pt x="11225" y="7336"/>
                </a:lnTo>
                <a:lnTo>
                  <a:pt x="11409" y="7190"/>
                </a:lnTo>
                <a:lnTo>
                  <a:pt x="11556" y="7006"/>
                </a:lnTo>
                <a:lnTo>
                  <a:pt x="11629" y="6896"/>
                </a:lnTo>
                <a:lnTo>
                  <a:pt x="11629" y="6786"/>
                </a:lnTo>
                <a:lnTo>
                  <a:pt x="11629" y="6676"/>
                </a:lnTo>
                <a:lnTo>
                  <a:pt x="11592" y="6566"/>
                </a:lnTo>
                <a:lnTo>
                  <a:pt x="11556" y="6419"/>
                </a:lnTo>
                <a:lnTo>
                  <a:pt x="11482" y="6346"/>
                </a:lnTo>
                <a:lnTo>
                  <a:pt x="11372" y="6273"/>
                </a:lnTo>
                <a:close/>
                <a:moveTo>
                  <a:pt x="10198" y="2861"/>
                </a:moveTo>
                <a:lnTo>
                  <a:pt x="10235" y="3228"/>
                </a:lnTo>
                <a:lnTo>
                  <a:pt x="10345" y="3595"/>
                </a:lnTo>
                <a:lnTo>
                  <a:pt x="10565" y="4292"/>
                </a:lnTo>
                <a:lnTo>
                  <a:pt x="10822" y="5062"/>
                </a:lnTo>
                <a:lnTo>
                  <a:pt x="10895" y="5282"/>
                </a:lnTo>
                <a:lnTo>
                  <a:pt x="9025" y="6052"/>
                </a:lnTo>
                <a:lnTo>
                  <a:pt x="7154" y="6786"/>
                </a:lnTo>
                <a:lnTo>
                  <a:pt x="5173" y="7593"/>
                </a:lnTo>
                <a:lnTo>
                  <a:pt x="4146" y="7997"/>
                </a:lnTo>
                <a:lnTo>
                  <a:pt x="3816" y="8143"/>
                </a:lnTo>
                <a:lnTo>
                  <a:pt x="3486" y="8290"/>
                </a:lnTo>
                <a:lnTo>
                  <a:pt x="3266" y="7887"/>
                </a:lnTo>
                <a:lnTo>
                  <a:pt x="3045" y="7446"/>
                </a:lnTo>
                <a:lnTo>
                  <a:pt x="2679" y="6566"/>
                </a:lnTo>
                <a:lnTo>
                  <a:pt x="2532" y="6162"/>
                </a:lnTo>
                <a:lnTo>
                  <a:pt x="2385" y="5869"/>
                </a:lnTo>
                <a:lnTo>
                  <a:pt x="2238" y="5612"/>
                </a:lnTo>
                <a:lnTo>
                  <a:pt x="2715" y="5539"/>
                </a:lnTo>
                <a:lnTo>
                  <a:pt x="3192" y="5429"/>
                </a:lnTo>
                <a:lnTo>
                  <a:pt x="3669" y="5282"/>
                </a:lnTo>
                <a:lnTo>
                  <a:pt x="4146" y="5099"/>
                </a:lnTo>
                <a:lnTo>
                  <a:pt x="5210" y="4659"/>
                </a:lnTo>
                <a:lnTo>
                  <a:pt x="6273" y="4218"/>
                </a:lnTo>
                <a:lnTo>
                  <a:pt x="6824" y="4035"/>
                </a:lnTo>
                <a:lnTo>
                  <a:pt x="7374" y="3852"/>
                </a:lnTo>
                <a:lnTo>
                  <a:pt x="8474" y="3558"/>
                </a:lnTo>
                <a:lnTo>
                  <a:pt x="9025" y="3411"/>
                </a:lnTo>
                <a:lnTo>
                  <a:pt x="9538" y="3191"/>
                </a:lnTo>
                <a:lnTo>
                  <a:pt x="9868" y="3081"/>
                </a:lnTo>
                <a:lnTo>
                  <a:pt x="10015" y="2971"/>
                </a:lnTo>
                <a:lnTo>
                  <a:pt x="10198" y="2861"/>
                </a:lnTo>
                <a:close/>
                <a:moveTo>
                  <a:pt x="8658" y="7740"/>
                </a:moveTo>
                <a:lnTo>
                  <a:pt x="8694" y="7923"/>
                </a:lnTo>
                <a:lnTo>
                  <a:pt x="8071" y="8253"/>
                </a:lnTo>
                <a:lnTo>
                  <a:pt x="7704" y="8437"/>
                </a:lnTo>
                <a:lnTo>
                  <a:pt x="7594" y="8437"/>
                </a:lnTo>
                <a:lnTo>
                  <a:pt x="7557" y="8363"/>
                </a:lnTo>
                <a:lnTo>
                  <a:pt x="7557" y="8180"/>
                </a:lnTo>
                <a:lnTo>
                  <a:pt x="8658" y="7740"/>
                </a:lnTo>
                <a:close/>
                <a:moveTo>
                  <a:pt x="10198" y="2384"/>
                </a:moveTo>
                <a:lnTo>
                  <a:pt x="9978" y="2458"/>
                </a:lnTo>
                <a:lnTo>
                  <a:pt x="9795" y="2568"/>
                </a:lnTo>
                <a:lnTo>
                  <a:pt x="9391" y="2788"/>
                </a:lnTo>
                <a:lnTo>
                  <a:pt x="8841" y="2971"/>
                </a:lnTo>
                <a:lnTo>
                  <a:pt x="8328" y="3155"/>
                </a:lnTo>
                <a:lnTo>
                  <a:pt x="7264" y="3411"/>
                </a:lnTo>
                <a:lnTo>
                  <a:pt x="6750" y="3558"/>
                </a:lnTo>
                <a:lnTo>
                  <a:pt x="6237" y="3742"/>
                </a:lnTo>
                <a:lnTo>
                  <a:pt x="5210" y="4145"/>
                </a:lnTo>
                <a:lnTo>
                  <a:pt x="4219" y="4585"/>
                </a:lnTo>
                <a:lnTo>
                  <a:pt x="3669" y="4805"/>
                </a:lnTo>
                <a:lnTo>
                  <a:pt x="3119" y="4989"/>
                </a:lnTo>
                <a:lnTo>
                  <a:pt x="2018" y="5319"/>
                </a:lnTo>
                <a:lnTo>
                  <a:pt x="1945" y="5355"/>
                </a:lnTo>
                <a:lnTo>
                  <a:pt x="1908" y="5392"/>
                </a:lnTo>
                <a:lnTo>
                  <a:pt x="1908" y="5466"/>
                </a:lnTo>
                <a:lnTo>
                  <a:pt x="1945" y="5539"/>
                </a:lnTo>
                <a:lnTo>
                  <a:pt x="1982" y="5576"/>
                </a:lnTo>
                <a:lnTo>
                  <a:pt x="1945" y="5686"/>
                </a:lnTo>
                <a:lnTo>
                  <a:pt x="1945" y="5759"/>
                </a:lnTo>
                <a:lnTo>
                  <a:pt x="2018" y="5979"/>
                </a:lnTo>
                <a:lnTo>
                  <a:pt x="2165" y="6456"/>
                </a:lnTo>
                <a:lnTo>
                  <a:pt x="2385" y="6933"/>
                </a:lnTo>
                <a:lnTo>
                  <a:pt x="2752" y="7850"/>
                </a:lnTo>
                <a:lnTo>
                  <a:pt x="2972" y="8290"/>
                </a:lnTo>
                <a:lnTo>
                  <a:pt x="3192" y="8694"/>
                </a:lnTo>
                <a:lnTo>
                  <a:pt x="3266" y="8767"/>
                </a:lnTo>
                <a:lnTo>
                  <a:pt x="3302" y="8804"/>
                </a:lnTo>
                <a:lnTo>
                  <a:pt x="3412" y="8804"/>
                </a:lnTo>
                <a:lnTo>
                  <a:pt x="3522" y="8730"/>
                </a:lnTo>
                <a:lnTo>
                  <a:pt x="3596" y="8620"/>
                </a:lnTo>
                <a:lnTo>
                  <a:pt x="3999" y="8510"/>
                </a:lnTo>
                <a:lnTo>
                  <a:pt x="4403" y="8363"/>
                </a:lnTo>
                <a:lnTo>
                  <a:pt x="5173" y="8033"/>
                </a:lnTo>
                <a:lnTo>
                  <a:pt x="7300" y="7190"/>
                </a:lnTo>
                <a:lnTo>
                  <a:pt x="9281" y="6419"/>
                </a:lnTo>
                <a:lnTo>
                  <a:pt x="10235" y="6052"/>
                </a:lnTo>
                <a:lnTo>
                  <a:pt x="10712" y="5832"/>
                </a:lnTo>
                <a:lnTo>
                  <a:pt x="11152" y="5612"/>
                </a:lnTo>
                <a:lnTo>
                  <a:pt x="11262" y="5612"/>
                </a:lnTo>
                <a:lnTo>
                  <a:pt x="11335" y="5539"/>
                </a:lnTo>
                <a:lnTo>
                  <a:pt x="11372" y="5392"/>
                </a:lnTo>
                <a:lnTo>
                  <a:pt x="11372" y="5282"/>
                </a:lnTo>
                <a:lnTo>
                  <a:pt x="11299" y="5025"/>
                </a:lnTo>
                <a:lnTo>
                  <a:pt x="11042" y="4255"/>
                </a:lnTo>
                <a:lnTo>
                  <a:pt x="10785" y="3485"/>
                </a:lnTo>
                <a:lnTo>
                  <a:pt x="10639" y="3118"/>
                </a:lnTo>
                <a:lnTo>
                  <a:pt x="10455" y="2751"/>
                </a:lnTo>
                <a:lnTo>
                  <a:pt x="10418" y="2714"/>
                </a:lnTo>
                <a:lnTo>
                  <a:pt x="10345" y="2678"/>
                </a:lnTo>
                <a:lnTo>
                  <a:pt x="10382" y="2568"/>
                </a:lnTo>
                <a:lnTo>
                  <a:pt x="10382" y="2494"/>
                </a:lnTo>
                <a:lnTo>
                  <a:pt x="10308" y="2421"/>
                </a:lnTo>
                <a:lnTo>
                  <a:pt x="10198" y="2384"/>
                </a:lnTo>
                <a:close/>
                <a:moveTo>
                  <a:pt x="8694" y="7263"/>
                </a:moveTo>
                <a:lnTo>
                  <a:pt x="7337" y="7813"/>
                </a:lnTo>
                <a:lnTo>
                  <a:pt x="7264" y="7850"/>
                </a:lnTo>
                <a:lnTo>
                  <a:pt x="7227" y="7923"/>
                </a:lnTo>
                <a:lnTo>
                  <a:pt x="7190" y="7997"/>
                </a:lnTo>
                <a:lnTo>
                  <a:pt x="7227" y="8070"/>
                </a:lnTo>
                <a:lnTo>
                  <a:pt x="7190" y="8143"/>
                </a:lnTo>
                <a:lnTo>
                  <a:pt x="7154" y="8363"/>
                </a:lnTo>
                <a:lnTo>
                  <a:pt x="7190" y="8620"/>
                </a:lnTo>
                <a:lnTo>
                  <a:pt x="7227" y="8730"/>
                </a:lnTo>
                <a:lnTo>
                  <a:pt x="7300" y="8840"/>
                </a:lnTo>
                <a:lnTo>
                  <a:pt x="7411" y="8877"/>
                </a:lnTo>
                <a:lnTo>
                  <a:pt x="7557" y="8877"/>
                </a:lnTo>
                <a:lnTo>
                  <a:pt x="7704" y="8840"/>
                </a:lnTo>
                <a:lnTo>
                  <a:pt x="7887" y="8804"/>
                </a:lnTo>
                <a:lnTo>
                  <a:pt x="8218" y="8620"/>
                </a:lnTo>
                <a:lnTo>
                  <a:pt x="9061" y="8217"/>
                </a:lnTo>
                <a:lnTo>
                  <a:pt x="9098" y="8180"/>
                </a:lnTo>
                <a:lnTo>
                  <a:pt x="9171" y="8107"/>
                </a:lnTo>
                <a:lnTo>
                  <a:pt x="9171" y="8033"/>
                </a:lnTo>
                <a:lnTo>
                  <a:pt x="9171" y="7960"/>
                </a:lnTo>
                <a:lnTo>
                  <a:pt x="8951" y="7410"/>
                </a:lnTo>
                <a:lnTo>
                  <a:pt x="8914" y="7336"/>
                </a:lnTo>
                <a:lnTo>
                  <a:pt x="8841" y="7300"/>
                </a:lnTo>
                <a:lnTo>
                  <a:pt x="8768" y="7263"/>
                </a:lnTo>
                <a:close/>
                <a:moveTo>
                  <a:pt x="11702" y="8327"/>
                </a:moveTo>
                <a:lnTo>
                  <a:pt x="11886" y="8694"/>
                </a:lnTo>
                <a:lnTo>
                  <a:pt x="12106" y="9060"/>
                </a:lnTo>
                <a:lnTo>
                  <a:pt x="11702" y="9244"/>
                </a:lnTo>
                <a:lnTo>
                  <a:pt x="11335" y="9390"/>
                </a:lnTo>
                <a:lnTo>
                  <a:pt x="10932" y="9500"/>
                </a:lnTo>
                <a:lnTo>
                  <a:pt x="10528" y="9611"/>
                </a:lnTo>
                <a:lnTo>
                  <a:pt x="10382" y="9244"/>
                </a:lnTo>
                <a:lnTo>
                  <a:pt x="10198" y="8877"/>
                </a:lnTo>
                <a:lnTo>
                  <a:pt x="10162" y="8840"/>
                </a:lnTo>
                <a:lnTo>
                  <a:pt x="10565" y="8730"/>
                </a:lnTo>
                <a:lnTo>
                  <a:pt x="10932" y="8620"/>
                </a:lnTo>
                <a:lnTo>
                  <a:pt x="11702" y="8327"/>
                </a:lnTo>
                <a:close/>
                <a:moveTo>
                  <a:pt x="11776" y="7887"/>
                </a:moveTo>
                <a:lnTo>
                  <a:pt x="11299" y="8070"/>
                </a:lnTo>
                <a:lnTo>
                  <a:pt x="10822" y="8217"/>
                </a:lnTo>
                <a:lnTo>
                  <a:pt x="9868" y="8510"/>
                </a:lnTo>
                <a:lnTo>
                  <a:pt x="9832" y="8510"/>
                </a:lnTo>
                <a:lnTo>
                  <a:pt x="9795" y="8583"/>
                </a:lnTo>
                <a:lnTo>
                  <a:pt x="9758" y="8694"/>
                </a:lnTo>
                <a:lnTo>
                  <a:pt x="9832" y="8804"/>
                </a:lnTo>
                <a:lnTo>
                  <a:pt x="9868" y="8840"/>
                </a:lnTo>
                <a:lnTo>
                  <a:pt x="9942" y="8877"/>
                </a:lnTo>
                <a:lnTo>
                  <a:pt x="9905" y="8950"/>
                </a:lnTo>
                <a:lnTo>
                  <a:pt x="9905" y="9024"/>
                </a:lnTo>
                <a:lnTo>
                  <a:pt x="10088" y="9427"/>
                </a:lnTo>
                <a:lnTo>
                  <a:pt x="10198" y="9867"/>
                </a:lnTo>
                <a:lnTo>
                  <a:pt x="10235" y="9941"/>
                </a:lnTo>
                <a:lnTo>
                  <a:pt x="10272" y="9977"/>
                </a:lnTo>
                <a:lnTo>
                  <a:pt x="10308" y="10014"/>
                </a:lnTo>
                <a:lnTo>
                  <a:pt x="10382" y="10051"/>
                </a:lnTo>
                <a:lnTo>
                  <a:pt x="10932" y="9904"/>
                </a:lnTo>
                <a:lnTo>
                  <a:pt x="11446" y="9757"/>
                </a:lnTo>
                <a:lnTo>
                  <a:pt x="11959" y="9574"/>
                </a:lnTo>
                <a:lnTo>
                  <a:pt x="12436" y="9317"/>
                </a:lnTo>
                <a:lnTo>
                  <a:pt x="12509" y="9280"/>
                </a:lnTo>
                <a:lnTo>
                  <a:pt x="12583" y="9207"/>
                </a:lnTo>
                <a:lnTo>
                  <a:pt x="12583" y="9097"/>
                </a:lnTo>
                <a:lnTo>
                  <a:pt x="12546" y="9024"/>
                </a:lnTo>
                <a:lnTo>
                  <a:pt x="12253" y="8547"/>
                </a:lnTo>
                <a:lnTo>
                  <a:pt x="11996" y="7997"/>
                </a:lnTo>
                <a:lnTo>
                  <a:pt x="11959" y="7923"/>
                </a:lnTo>
                <a:lnTo>
                  <a:pt x="11922" y="7887"/>
                </a:lnTo>
                <a:close/>
                <a:moveTo>
                  <a:pt x="8914" y="9354"/>
                </a:moveTo>
                <a:lnTo>
                  <a:pt x="9061" y="9757"/>
                </a:lnTo>
                <a:lnTo>
                  <a:pt x="9281" y="10161"/>
                </a:lnTo>
                <a:lnTo>
                  <a:pt x="8658" y="10491"/>
                </a:lnTo>
                <a:lnTo>
                  <a:pt x="7961" y="10784"/>
                </a:lnTo>
                <a:lnTo>
                  <a:pt x="7814" y="10858"/>
                </a:lnTo>
                <a:lnTo>
                  <a:pt x="7741" y="10858"/>
                </a:lnTo>
                <a:lnTo>
                  <a:pt x="7704" y="10821"/>
                </a:lnTo>
                <a:lnTo>
                  <a:pt x="7631" y="10674"/>
                </a:lnTo>
                <a:lnTo>
                  <a:pt x="7594" y="10491"/>
                </a:lnTo>
                <a:lnTo>
                  <a:pt x="7521" y="10161"/>
                </a:lnTo>
                <a:lnTo>
                  <a:pt x="7374" y="9867"/>
                </a:lnTo>
                <a:lnTo>
                  <a:pt x="8914" y="9354"/>
                </a:lnTo>
                <a:close/>
                <a:moveTo>
                  <a:pt x="8951" y="8950"/>
                </a:moveTo>
                <a:lnTo>
                  <a:pt x="7154" y="9537"/>
                </a:lnTo>
                <a:lnTo>
                  <a:pt x="7117" y="9574"/>
                </a:lnTo>
                <a:lnTo>
                  <a:pt x="7080" y="9611"/>
                </a:lnTo>
                <a:lnTo>
                  <a:pt x="7044" y="9721"/>
                </a:lnTo>
                <a:lnTo>
                  <a:pt x="7080" y="9831"/>
                </a:lnTo>
                <a:lnTo>
                  <a:pt x="7190" y="9904"/>
                </a:lnTo>
                <a:lnTo>
                  <a:pt x="7190" y="10124"/>
                </a:lnTo>
                <a:lnTo>
                  <a:pt x="7227" y="10381"/>
                </a:lnTo>
                <a:lnTo>
                  <a:pt x="7374" y="10858"/>
                </a:lnTo>
                <a:lnTo>
                  <a:pt x="7411" y="11004"/>
                </a:lnTo>
                <a:lnTo>
                  <a:pt x="7521" y="11114"/>
                </a:lnTo>
                <a:lnTo>
                  <a:pt x="7631" y="11188"/>
                </a:lnTo>
                <a:lnTo>
                  <a:pt x="7777" y="11225"/>
                </a:lnTo>
                <a:lnTo>
                  <a:pt x="8034" y="11151"/>
                </a:lnTo>
                <a:lnTo>
                  <a:pt x="8291" y="11078"/>
                </a:lnTo>
                <a:lnTo>
                  <a:pt x="8768" y="10858"/>
                </a:lnTo>
                <a:lnTo>
                  <a:pt x="9245" y="10601"/>
                </a:lnTo>
                <a:lnTo>
                  <a:pt x="9685" y="10344"/>
                </a:lnTo>
                <a:lnTo>
                  <a:pt x="9721" y="10271"/>
                </a:lnTo>
                <a:lnTo>
                  <a:pt x="9758" y="10197"/>
                </a:lnTo>
                <a:lnTo>
                  <a:pt x="9758" y="10161"/>
                </a:lnTo>
                <a:lnTo>
                  <a:pt x="9721" y="10087"/>
                </a:lnTo>
                <a:lnTo>
                  <a:pt x="9538" y="9867"/>
                </a:lnTo>
                <a:lnTo>
                  <a:pt x="9391" y="9611"/>
                </a:lnTo>
                <a:lnTo>
                  <a:pt x="9281" y="9354"/>
                </a:lnTo>
                <a:lnTo>
                  <a:pt x="9208" y="9060"/>
                </a:lnTo>
                <a:lnTo>
                  <a:pt x="9171" y="8987"/>
                </a:lnTo>
                <a:lnTo>
                  <a:pt x="9098" y="8950"/>
                </a:lnTo>
                <a:close/>
                <a:moveTo>
                  <a:pt x="12473" y="10344"/>
                </a:moveTo>
                <a:lnTo>
                  <a:pt x="12619" y="10711"/>
                </a:lnTo>
                <a:lnTo>
                  <a:pt x="11959" y="11078"/>
                </a:lnTo>
                <a:lnTo>
                  <a:pt x="11299" y="11445"/>
                </a:lnTo>
                <a:lnTo>
                  <a:pt x="11152" y="10894"/>
                </a:lnTo>
                <a:lnTo>
                  <a:pt x="11189" y="10858"/>
                </a:lnTo>
                <a:lnTo>
                  <a:pt x="11189" y="10784"/>
                </a:lnTo>
                <a:lnTo>
                  <a:pt x="11482" y="10674"/>
                </a:lnTo>
                <a:lnTo>
                  <a:pt x="11776" y="10601"/>
                </a:lnTo>
                <a:lnTo>
                  <a:pt x="12473" y="10344"/>
                </a:lnTo>
                <a:close/>
                <a:moveTo>
                  <a:pt x="6273" y="10418"/>
                </a:moveTo>
                <a:lnTo>
                  <a:pt x="6347" y="10454"/>
                </a:lnTo>
                <a:lnTo>
                  <a:pt x="6420" y="10564"/>
                </a:lnTo>
                <a:lnTo>
                  <a:pt x="6567" y="10894"/>
                </a:lnTo>
                <a:lnTo>
                  <a:pt x="5797" y="11261"/>
                </a:lnTo>
                <a:lnTo>
                  <a:pt x="5100" y="11738"/>
                </a:lnTo>
                <a:lnTo>
                  <a:pt x="4953" y="11298"/>
                </a:lnTo>
                <a:lnTo>
                  <a:pt x="4843" y="11078"/>
                </a:lnTo>
                <a:lnTo>
                  <a:pt x="4733" y="10894"/>
                </a:lnTo>
                <a:lnTo>
                  <a:pt x="5613" y="10601"/>
                </a:lnTo>
                <a:lnTo>
                  <a:pt x="5943" y="10491"/>
                </a:lnTo>
                <a:lnTo>
                  <a:pt x="6237" y="10418"/>
                </a:lnTo>
                <a:close/>
                <a:moveTo>
                  <a:pt x="12583" y="9867"/>
                </a:moveTo>
                <a:lnTo>
                  <a:pt x="12509" y="9904"/>
                </a:lnTo>
                <a:lnTo>
                  <a:pt x="11519" y="10271"/>
                </a:lnTo>
                <a:lnTo>
                  <a:pt x="11115" y="10381"/>
                </a:lnTo>
                <a:lnTo>
                  <a:pt x="10932" y="10491"/>
                </a:lnTo>
                <a:lnTo>
                  <a:pt x="10859" y="10564"/>
                </a:lnTo>
                <a:lnTo>
                  <a:pt x="10785" y="10638"/>
                </a:lnTo>
                <a:lnTo>
                  <a:pt x="10785" y="10748"/>
                </a:lnTo>
                <a:lnTo>
                  <a:pt x="10822" y="10821"/>
                </a:lnTo>
                <a:lnTo>
                  <a:pt x="10859" y="10858"/>
                </a:lnTo>
                <a:lnTo>
                  <a:pt x="10859" y="10894"/>
                </a:lnTo>
                <a:lnTo>
                  <a:pt x="10895" y="11335"/>
                </a:lnTo>
                <a:lnTo>
                  <a:pt x="11005" y="11738"/>
                </a:lnTo>
                <a:lnTo>
                  <a:pt x="11005" y="11848"/>
                </a:lnTo>
                <a:lnTo>
                  <a:pt x="11079" y="11885"/>
                </a:lnTo>
                <a:lnTo>
                  <a:pt x="11152" y="11921"/>
                </a:lnTo>
                <a:lnTo>
                  <a:pt x="11225" y="11921"/>
                </a:lnTo>
                <a:lnTo>
                  <a:pt x="12142" y="11445"/>
                </a:lnTo>
                <a:lnTo>
                  <a:pt x="12986" y="10931"/>
                </a:lnTo>
                <a:lnTo>
                  <a:pt x="13060" y="10858"/>
                </a:lnTo>
                <a:lnTo>
                  <a:pt x="13096" y="10784"/>
                </a:lnTo>
                <a:lnTo>
                  <a:pt x="13096" y="10711"/>
                </a:lnTo>
                <a:lnTo>
                  <a:pt x="13060" y="10638"/>
                </a:lnTo>
                <a:lnTo>
                  <a:pt x="12876" y="10344"/>
                </a:lnTo>
                <a:lnTo>
                  <a:pt x="12766" y="10014"/>
                </a:lnTo>
                <a:lnTo>
                  <a:pt x="12729" y="9941"/>
                </a:lnTo>
                <a:lnTo>
                  <a:pt x="12656" y="9904"/>
                </a:lnTo>
                <a:lnTo>
                  <a:pt x="12583" y="9867"/>
                </a:lnTo>
                <a:close/>
                <a:moveTo>
                  <a:pt x="6200" y="9977"/>
                </a:moveTo>
                <a:lnTo>
                  <a:pt x="5980" y="10014"/>
                </a:lnTo>
                <a:lnTo>
                  <a:pt x="5760" y="10087"/>
                </a:lnTo>
                <a:lnTo>
                  <a:pt x="5356" y="10234"/>
                </a:lnTo>
                <a:lnTo>
                  <a:pt x="4843" y="10381"/>
                </a:lnTo>
                <a:lnTo>
                  <a:pt x="4329" y="10564"/>
                </a:lnTo>
                <a:lnTo>
                  <a:pt x="4293" y="10601"/>
                </a:lnTo>
                <a:lnTo>
                  <a:pt x="4256" y="10638"/>
                </a:lnTo>
                <a:lnTo>
                  <a:pt x="4219" y="10784"/>
                </a:lnTo>
                <a:lnTo>
                  <a:pt x="4256" y="10894"/>
                </a:lnTo>
                <a:lnTo>
                  <a:pt x="4293" y="10931"/>
                </a:lnTo>
                <a:lnTo>
                  <a:pt x="4366" y="10968"/>
                </a:lnTo>
                <a:lnTo>
                  <a:pt x="4513" y="11298"/>
                </a:lnTo>
                <a:lnTo>
                  <a:pt x="4659" y="11701"/>
                </a:lnTo>
                <a:lnTo>
                  <a:pt x="4769" y="12142"/>
                </a:lnTo>
                <a:lnTo>
                  <a:pt x="4843" y="12215"/>
                </a:lnTo>
                <a:lnTo>
                  <a:pt x="4916" y="12252"/>
                </a:lnTo>
                <a:lnTo>
                  <a:pt x="4990" y="12252"/>
                </a:lnTo>
                <a:lnTo>
                  <a:pt x="5100" y="12215"/>
                </a:lnTo>
                <a:lnTo>
                  <a:pt x="5540" y="11921"/>
                </a:lnTo>
                <a:lnTo>
                  <a:pt x="5980" y="11665"/>
                </a:lnTo>
                <a:lnTo>
                  <a:pt x="6420" y="11445"/>
                </a:lnTo>
                <a:lnTo>
                  <a:pt x="6934" y="11225"/>
                </a:lnTo>
                <a:lnTo>
                  <a:pt x="6970" y="11188"/>
                </a:lnTo>
                <a:lnTo>
                  <a:pt x="7044" y="11114"/>
                </a:lnTo>
                <a:lnTo>
                  <a:pt x="7044" y="11041"/>
                </a:lnTo>
                <a:lnTo>
                  <a:pt x="7044" y="10931"/>
                </a:lnTo>
                <a:lnTo>
                  <a:pt x="6897" y="10601"/>
                </a:lnTo>
                <a:lnTo>
                  <a:pt x="6750" y="10307"/>
                </a:lnTo>
                <a:lnTo>
                  <a:pt x="6677" y="10161"/>
                </a:lnTo>
                <a:lnTo>
                  <a:pt x="6530" y="10051"/>
                </a:lnTo>
                <a:lnTo>
                  <a:pt x="6383" y="10014"/>
                </a:lnTo>
                <a:lnTo>
                  <a:pt x="6200" y="9977"/>
                </a:lnTo>
                <a:close/>
                <a:moveTo>
                  <a:pt x="9832" y="11371"/>
                </a:moveTo>
                <a:lnTo>
                  <a:pt x="10125" y="11921"/>
                </a:lnTo>
                <a:lnTo>
                  <a:pt x="9721" y="12142"/>
                </a:lnTo>
                <a:lnTo>
                  <a:pt x="9318" y="12288"/>
                </a:lnTo>
                <a:lnTo>
                  <a:pt x="8914" y="12435"/>
                </a:lnTo>
                <a:lnTo>
                  <a:pt x="8511" y="12545"/>
                </a:lnTo>
                <a:lnTo>
                  <a:pt x="8328" y="12032"/>
                </a:lnTo>
                <a:lnTo>
                  <a:pt x="8694" y="11921"/>
                </a:lnTo>
                <a:lnTo>
                  <a:pt x="9098" y="11738"/>
                </a:lnTo>
                <a:lnTo>
                  <a:pt x="9832" y="11371"/>
                </a:lnTo>
                <a:close/>
                <a:moveTo>
                  <a:pt x="9868" y="10894"/>
                </a:moveTo>
                <a:lnTo>
                  <a:pt x="8951" y="11298"/>
                </a:lnTo>
                <a:lnTo>
                  <a:pt x="8474" y="11481"/>
                </a:lnTo>
                <a:lnTo>
                  <a:pt x="8071" y="11738"/>
                </a:lnTo>
                <a:lnTo>
                  <a:pt x="7997" y="11738"/>
                </a:lnTo>
                <a:lnTo>
                  <a:pt x="7924" y="11775"/>
                </a:lnTo>
                <a:lnTo>
                  <a:pt x="7887" y="11885"/>
                </a:lnTo>
                <a:lnTo>
                  <a:pt x="7887" y="11958"/>
                </a:lnTo>
                <a:lnTo>
                  <a:pt x="8034" y="12398"/>
                </a:lnTo>
                <a:lnTo>
                  <a:pt x="8181" y="12839"/>
                </a:lnTo>
                <a:lnTo>
                  <a:pt x="8254" y="12949"/>
                </a:lnTo>
                <a:lnTo>
                  <a:pt x="8328" y="12985"/>
                </a:lnTo>
                <a:lnTo>
                  <a:pt x="8364" y="12985"/>
                </a:lnTo>
                <a:lnTo>
                  <a:pt x="8951" y="12839"/>
                </a:lnTo>
                <a:lnTo>
                  <a:pt x="9465" y="12655"/>
                </a:lnTo>
                <a:lnTo>
                  <a:pt x="10015" y="12472"/>
                </a:lnTo>
                <a:lnTo>
                  <a:pt x="10528" y="12215"/>
                </a:lnTo>
                <a:lnTo>
                  <a:pt x="10565" y="12142"/>
                </a:lnTo>
                <a:lnTo>
                  <a:pt x="10602" y="12105"/>
                </a:lnTo>
                <a:lnTo>
                  <a:pt x="10602" y="12032"/>
                </a:lnTo>
                <a:lnTo>
                  <a:pt x="10602" y="11958"/>
                </a:lnTo>
                <a:lnTo>
                  <a:pt x="10125" y="11041"/>
                </a:lnTo>
                <a:lnTo>
                  <a:pt x="10088" y="10968"/>
                </a:lnTo>
                <a:lnTo>
                  <a:pt x="10015" y="10894"/>
                </a:lnTo>
                <a:close/>
                <a:moveTo>
                  <a:pt x="13133" y="12288"/>
                </a:moveTo>
                <a:lnTo>
                  <a:pt x="13243" y="12325"/>
                </a:lnTo>
                <a:lnTo>
                  <a:pt x="13353" y="12472"/>
                </a:lnTo>
                <a:lnTo>
                  <a:pt x="13610" y="12985"/>
                </a:lnTo>
                <a:lnTo>
                  <a:pt x="12839" y="13242"/>
                </a:lnTo>
                <a:lnTo>
                  <a:pt x="12106" y="13572"/>
                </a:lnTo>
                <a:lnTo>
                  <a:pt x="11996" y="13352"/>
                </a:lnTo>
                <a:lnTo>
                  <a:pt x="11886" y="13132"/>
                </a:lnTo>
                <a:lnTo>
                  <a:pt x="11739" y="12692"/>
                </a:lnTo>
                <a:lnTo>
                  <a:pt x="12032" y="12618"/>
                </a:lnTo>
                <a:lnTo>
                  <a:pt x="12289" y="12545"/>
                </a:lnTo>
                <a:lnTo>
                  <a:pt x="12839" y="12362"/>
                </a:lnTo>
                <a:lnTo>
                  <a:pt x="13023" y="12288"/>
                </a:lnTo>
                <a:close/>
                <a:moveTo>
                  <a:pt x="7044" y="12325"/>
                </a:moveTo>
                <a:lnTo>
                  <a:pt x="7337" y="13022"/>
                </a:lnTo>
                <a:lnTo>
                  <a:pt x="5833" y="13792"/>
                </a:lnTo>
                <a:lnTo>
                  <a:pt x="5613" y="13132"/>
                </a:lnTo>
                <a:lnTo>
                  <a:pt x="5943" y="12875"/>
                </a:lnTo>
                <a:lnTo>
                  <a:pt x="6273" y="12655"/>
                </a:lnTo>
                <a:lnTo>
                  <a:pt x="6677" y="12472"/>
                </a:lnTo>
                <a:lnTo>
                  <a:pt x="7044" y="12325"/>
                </a:lnTo>
                <a:close/>
                <a:moveTo>
                  <a:pt x="13060" y="11885"/>
                </a:moveTo>
                <a:lnTo>
                  <a:pt x="12839" y="11921"/>
                </a:lnTo>
                <a:lnTo>
                  <a:pt x="12473" y="12068"/>
                </a:lnTo>
                <a:lnTo>
                  <a:pt x="11922" y="12215"/>
                </a:lnTo>
                <a:lnTo>
                  <a:pt x="11666" y="12288"/>
                </a:lnTo>
                <a:lnTo>
                  <a:pt x="11446" y="12398"/>
                </a:lnTo>
                <a:lnTo>
                  <a:pt x="11372" y="12435"/>
                </a:lnTo>
                <a:lnTo>
                  <a:pt x="11372" y="12472"/>
                </a:lnTo>
                <a:lnTo>
                  <a:pt x="11372" y="12582"/>
                </a:lnTo>
                <a:lnTo>
                  <a:pt x="11446" y="12655"/>
                </a:lnTo>
                <a:lnTo>
                  <a:pt x="11519" y="12692"/>
                </a:lnTo>
                <a:lnTo>
                  <a:pt x="11482" y="12839"/>
                </a:lnTo>
                <a:lnTo>
                  <a:pt x="11482" y="13022"/>
                </a:lnTo>
                <a:lnTo>
                  <a:pt x="11519" y="13169"/>
                </a:lnTo>
                <a:lnTo>
                  <a:pt x="11556" y="13315"/>
                </a:lnTo>
                <a:lnTo>
                  <a:pt x="11702" y="13646"/>
                </a:lnTo>
                <a:lnTo>
                  <a:pt x="11886" y="13902"/>
                </a:lnTo>
                <a:lnTo>
                  <a:pt x="11996" y="13976"/>
                </a:lnTo>
                <a:lnTo>
                  <a:pt x="12106" y="13976"/>
                </a:lnTo>
                <a:lnTo>
                  <a:pt x="13023" y="13609"/>
                </a:lnTo>
                <a:lnTo>
                  <a:pt x="13940" y="13279"/>
                </a:lnTo>
                <a:lnTo>
                  <a:pt x="14013" y="13205"/>
                </a:lnTo>
                <a:lnTo>
                  <a:pt x="14050" y="13169"/>
                </a:lnTo>
                <a:lnTo>
                  <a:pt x="14087" y="13095"/>
                </a:lnTo>
                <a:lnTo>
                  <a:pt x="14050" y="13022"/>
                </a:lnTo>
                <a:lnTo>
                  <a:pt x="13646" y="12142"/>
                </a:lnTo>
                <a:lnTo>
                  <a:pt x="13573" y="12032"/>
                </a:lnTo>
                <a:lnTo>
                  <a:pt x="13463" y="11958"/>
                </a:lnTo>
                <a:lnTo>
                  <a:pt x="13353" y="11885"/>
                </a:lnTo>
                <a:close/>
                <a:moveTo>
                  <a:pt x="7190" y="11848"/>
                </a:moveTo>
                <a:lnTo>
                  <a:pt x="7117" y="11885"/>
                </a:lnTo>
                <a:lnTo>
                  <a:pt x="6640" y="12032"/>
                </a:lnTo>
                <a:lnTo>
                  <a:pt x="6163" y="12215"/>
                </a:lnTo>
                <a:lnTo>
                  <a:pt x="5723" y="12508"/>
                </a:lnTo>
                <a:lnTo>
                  <a:pt x="5320" y="12802"/>
                </a:lnTo>
                <a:lnTo>
                  <a:pt x="5246" y="12839"/>
                </a:lnTo>
                <a:lnTo>
                  <a:pt x="5210" y="12875"/>
                </a:lnTo>
                <a:lnTo>
                  <a:pt x="5173" y="12912"/>
                </a:lnTo>
                <a:lnTo>
                  <a:pt x="5173" y="12985"/>
                </a:lnTo>
                <a:lnTo>
                  <a:pt x="5246" y="13279"/>
                </a:lnTo>
                <a:lnTo>
                  <a:pt x="5320" y="13572"/>
                </a:lnTo>
                <a:lnTo>
                  <a:pt x="5540" y="14159"/>
                </a:lnTo>
                <a:lnTo>
                  <a:pt x="5576" y="14196"/>
                </a:lnTo>
                <a:lnTo>
                  <a:pt x="5650" y="14269"/>
                </a:lnTo>
                <a:lnTo>
                  <a:pt x="5797" y="14269"/>
                </a:lnTo>
                <a:lnTo>
                  <a:pt x="7667" y="13315"/>
                </a:lnTo>
                <a:lnTo>
                  <a:pt x="7741" y="13279"/>
                </a:lnTo>
                <a:lnTo>
                  <a:pt x="7777" y="13205"/>
                </a:lnTo>
                <a:lnTo>
                  <a:pt x="7814" y="13132"/>
                </a:lnTo>
                <a:lnTo>
                  <a:pt x="7777" y="13059"/>
                </a:lnTo>
                <a:lnTo>
                  <a:pt x="7374" y="11995"/>
                </a:lnTo>
                <a:lnTo>
                  <a:pt x="7337" y="11921"/>
                </a:lnTo>
                <a:lnTo>
                  <a:pt x="7264" y="11885"/>
                </a:lnTo>
                <a:lnTo>
                  <a:pt x="7190" y="11848"/>
                </a:lnTo>
                <a:close/>
                <a:moveTo>
                  <a:pt x="10528" y="13279"/>
                </a:moveTo>
                <a:lnTo>
                  <a:pt x="10895" y="13976"/>
                </a:lnTo>
                <a:lnTo>
                  <a:pt x="9318" y="14599"/>
                </a:lnTo>
                <a:lnTo>
                  <a:pt x="9025" y="13902"/>
                </a:lnTo>
                <a:lnTo>
                  <a:pt x="9098" y="13829"/>
                </a:lnTo>
                <a:lnTo>
                  <a:pt x="9098" y="13792"/>
                </a:lnTo>
                <a:lnTo>
                  <a:pt x="9135" y="13756"/>
                </a:lnTo>
                <a:lnTo>
                  <a:pt x="9465" y="13609"/>
                </a:lnTo>
                <a:lnTo>
                  <a:pt x="9758" y="13535"/>
                </a:lnTo>
                <a:lnTo>
                  <a:pt x="10528" y="13279"/>
                </a:lnTo>
                <a:close/>
                <a:moveTo>
                  <a:pt x="10639" y="12839"/>
                </a:moveTo>
                <a:lnTo>
                  <a:pt x="10565" y="12875"/>
                </a:lnTo>
                <a:lnTo>
                  <a:pt x="9501" y="13242"/>
                </a:lnTo>
                <a:lnTo>
                  <a:pt x="9061" y="13352"/>
                </a:lnTo>
                <a:lnTo>
                  <a:pt x="8878" y="13462"/>
                </a:lnTo>
                <a:lnTo>
                  <a:pt x="8768" y="13499"/>
                </a:lnTo>
                <a:lnTo>
                  <a:pt x="8731" y="13572"/>
                </a:lnTo>
                <a:lnTo>
                  <a:pt x="8658" y="13682"/>
                </a:lnTo>
                <a:lnTo>
                  <a:pt x="8694" y="13829"/>
                </a:lnTo>
                <a:lnTo>
                  <a:pt x="8731" y="13866"/>
                </a:lnTo>
                <a:lnTo>
                  <a:pt x="8731" y="13902"/>
                </a:lnTo>
                <a:lnTo>
                  <a:pt x="8768" y="14159"/>
                </a:lnTo>
                <a:lnTo>
                  <a:pt x="8841" y="14416"/>
                </a:lnTo>
                <a:lnTo>
                  <a:pt x="9025" y="14893"/>
                </a:lnTo>
                <a:lnTo>
                  <a:pt x="9098" y="14929"/>
                </a:lnTo>
                <a:lnTo>
                  <a:pt x="9135" y="14966"/>
                </a:lnTo>
                <a:lnTo>
                  <a:pt x="9208" y="15003"/>
                </a:lnTo>
                <a:lnTo>
                  <a:pt x="9281" y="15003"/>
                </a:lnTo>
                <a:lnTo>
                  <a:pt x="11225" y="14269"/>
                </a:lnTo>
                <a:lnTo>
                  <a:pt x="11262" y="14232"/>
                </a:lnTo>
                <a:lnTo>
                  <a:pt x="11299" y="14159"/>
                </a:lnTo>
                <a:lnTo>
                  <a:pt x="11335" y="14086"/>
                </a:lnTo>
                <a:lnTo>
                  <a:pt x="11335" y="14012"/>
                </a:lnTo>
                <a:lnTo>
                  <a:pt x="10822" y="12985"/>
                </a:lnTo>
                <a:lnTo>
                  <a:pt x="10785" y="12912"/>
                </a:lnTo>
                <a:lnTo>
                  <a:pt x="10712" y="12875"/>
                </a:lnTo>
                <a:lnTo>
                  <a:pt x="10639" y="12839"/>
                </a:lnTo>
                <a:close/>
                <a:moveTo>
                  <a:pt x="7997" y="14342"/>
                </a:moveTo>
                <a:lnTo>
                  <a:pt x="8107" y="14489"/>
                </a:lnTo>
                <a:lnTo>
                  <a:pt x="8144" y="14599"/>
                </a:lnTo>
                <a:lnTo>
                  <a:pt x="8107" y="14746"/>
                </a:lnTo>
                <a:lnTo>
                  <a:pt x="8034" y="14893"/>
                </a:lnTo>
                <a:lnTo>
                  <a:pt x="7924" y="15003"/>
                </a:lnTo>
                <a:lnTo>
                  <a:pt x="7814" y="15149"/>
                </a:lnTo>
                <a:lnTo>
                  <a:pt x="7557" y="15296"/>
                </a:lnTo>
                <a:lnTo>
                  <a:pt x="7044" y="15516"/>
                </a:lnTo>
                <a:lnTo>
                  <a:pt x="6787" y="15590"/>
                </a:lnTo>
                <a:lnTo>
                  <a:pt x="6567" y="15736"/>
                </a:lnTo>
                <a:lnTo>
                  <a:pt x="6310" y="15113"/>
                </a:lnTo>
                <a:lnTo>
                  <a:pt x="6383" y="15076"/>
                </a:lnTo>
                <a:lnTo>
                  <a:pt x="6457" y="14966"/>
                </a:lnTo>
                <a:lnTo>
                  <a:pt x="6457" y="14929"/>
                </a:lnTo>
                <a:lnTo>
                  <a:pt x="6530" y="15003"/>
                </a:lnTo>
                <a:lnTo>
                  <a:pt x="6604" y="14966"/>
                </a:lnTo>
                <a:lnTo>
                  <a:pt x="6787" y="14929"/>
                </a:lnTo>
                <a:lnTo>
                  <a:pt x="7227" y="14783"/>
                </a:lnTo>
                <a:lnTo>
                  <a:pt x="7631" y="14599"/>
                </a:lnTo>
                <a:lnTo>
                  <a:pt x="7997" y="14342"/>
                </a:lnTo>
                <a:close/>
                <a:moveTo>
                  <a:pt x="15150" y="15370"/>
                </a:moveTo>
                <a:lnTo>
                  <a:pt x="15150" y="15443"/>
                </a:lnTo>
                <a:lnTo>
                  <a:pt x="15224" y="15480"/>
                </a:lnTo>
                <a:lnTo>
                  <a:pt x="15260" y="15516"/>
                </a:lnTo>
                <a:lnTo>
                  <a:pt x="15150" y="15736"/>
                </a:lnTo>
                <a:lnTo>
                  <a:pt x="15004" y="15993"/>
                </a:lnTo>
                <a:lnTo>
                  <a:pt x="14857" y="15626"/>
                </a:lnTo>
                <a:lnTo>
                  <a:pt x="15150" y="15370"/>
                </a:lnTo>
                <a:close/>
                <a:moveTo>
                  <a:pt x="7997" y="13902"/>
                </a:moveTo>
                <a:lnTo>
                  <a:pt x="7887" y="13939"/>
                </a:lnTo>
                <a:lnTo>
                  <a:pt x="7631" y="14122"/>
                </a:lnTo>
                <a:lnTo>
                  <a:pt x="7337" y="14269"/>
                </a:lnTo>
                <a:lnTo>
                  <a:pt x="7044" y="14416"/>
                </a:lnTo>
                <a:lnTo>
                  <a:pt x="6750" y="14526"/>
                </a:lnTo>
                <a:lnTo>
                  <a:pt x="6347" y="14599"/>
                </a:lnTo>
                <a:lnTo>
                  <a:pt x="6163" y="14673"/>
                </a:lnTo>
                <a:lnTo>
                  <a:pt x="6090" y="14746"/>
                </a:lnTo>
                <a:lnTo>
                  <a:pt x="6017" y="14819"/>
                </a:lnTo>
                <a:lnTo>
                  <a:pt x="6017" y="14929"/>
                </a:lnTo>
                <a:lnTo>
                  <a:pt x="5943" y="15003"/>
                </a:lnTo>
                <a:lnTo>
                  <a:pt x="5943" y="15113"/>
                </a:lnTo>
                <a:lnTo>
                  <a:pt x="6127" y="15590"/>
                </a:lnTo>
                <a:lnTo>
                  <a:pt x="6273" y="16103"/>
                </a:lnTo>
                <a:lnTo>
                  <a:pt x="6347" y="16177"/>
                </a:lnTo>
                <a:lnTo>
                  <a:pt x="6420" y="16213"/>
                </a:lnTo>
                <a:lnTo>
                  <a:pt x="6493" y="16213"/>
                </a:lnTo>
                <a:lnTo>
                  <a:pt x="6567" y="16177"/>
                </a:lnTo>
                <a:lnTo>
                  <a:pt x="6787" y="16030"/>
                </a:lnTo>
                <a:lnTo>
                  <a:pt x="7007" y="15920"/>
                </a:lnTo>
                <a:lnTo>
                  <a:pt x="7484" y="15736"/>
                </a:lnTo>
                <a:lnTo>
                  <a:pt x="7704" y="15663"/>
                </a:lnTo>
                <a:lnTo>
                  <a:pt x="7924" y="15553"/>
                </a:lnTo>
                <a:lnTo>
                  <a:pt x="8144" y="15406"/>
                </a:lnTo>
                <a:lnTo>
                  <a:pt x="8328" y="15223"/>
                </a:lnTo>
                <a:lnTo>
                  <a:pt x="8438" y="15076"/>
                </a:lnTo>
                <a:lnTo>
                  <a:pt x="8511" y="14893"/>
                </a:lnTo>
                <a:lnTo>
                  <a:pt x="8511" y="14709"/>
                </a:lnTo>
                <a:lnTo>
                  <a:pt x="8511" y="14526"/>
                </a:lnTo>
                <a:lnTo>
                  <a:pt x="8474" y="14342"/>
                </a:lnTo>
                <a:lnTo>
                  <a:pt x="8364" y="14159"/>
                </a:lnTo>
                <a:lnTo>
                  <a:pt x="8254" y="14049"/>
                </a:lnTo>
                <a:lnTo>
                  <a:pt x="8071" y="13939"/>
                </a:lnTo>
                <a:lnTo>
                  <a:pt x="7997" y="13902"/>
                </a:lnTo>
                <a:close/>
                <a:moveTo>
                  <a:pt x="14710" y="15736"/>
                </a:moveTo>
                <a:lnTo>
                  <a:pt x="14747" y="15993"/>
                </a:lnTo>
                <a:lnTo>
                  <a:pt x="14820" y="16250"/>
                </a:lnTo>
                <a:lnTo>
                  <a:pt x="14490" y="16507"/>
                </a:lnTo>
                <a:lnTo>
                  <a:pt x="14417" y="16397"/>
                </a:lnTo>
                <a:lnTo>
                  <a:pt x="14307" y="15993"/>
                </a:lnTo>
                <a:lnTo>
                  <a:pt x="14380" y="15956"/>
                </a:lnTo>
                <a:lnTo>
                  <a:pt x="14710" y="15736"/>
                </a:lnTo>
                <a:close/>
                <a:moveTo>
                  <a:pt x="14123" y="16103"/>
                </a:moveTo>
                <a:lnTo>
                  <a:pt x="14160" y="16397"/>
                </a:lnTo>
                <a:lnTo>
                  <a:pt x="14233" y="16690"/>
                </a:lnTo>
                <a:lnTo>
                  <a:pt x="13830" y="16873"/>
                </a:lnTo>
                <a:lnTo>
                  <a:pt x="13720" y="16727"/>
                </a:lnTo>
                <a:lnTo>
                  <a:pt x="13500" y="16433"/>
                </a:lnTo>
                <a:lnTo>
                  <a:pt x="14123" y="16103"/>
                </a:lnTo>
                <a:close/>
                <a:moveTo>
                  <a:pt x="13426" y="16470"/>
                </a:moveTo>
                <a:lnTo>
                  <a:pt x="13500" y="16727"/>
                </a:lnTo>
                <a:lnTo>
                  <a:pt x="13536" y="16873"/>
                </a:lnTo>
                <a:lnTo>
                  <a:pt x="13573" y="16984"/>
                </a:lnTo>
                <a:lnTo>
                  <a:pt x="13096" y="17167"/>
                </a:lnTo>
                <a:lnTo>
                  <a:pt x="12986" y="17057"/>
                </a:lnTo>
                <a:lnTo>
                  <a:pt x="12876" y="16873"/>
                </a:lnTo>
                <a:lnTo>
                  <a:pt x="12839" y="16727"/>
                </a:lnTo>
                <a:lnTo>
                  <a:pt x="13426" y="16470"/>
                </a:lnTo>
                <a:close/>
                <a:moveTo>
                  <a:pt x="12583" y="16837"/>
                </a:moveTo>
                <a:lnTo>
                  <a:pt x="12656" y="17094"/>
                </a:lnTo>
                <a:lnTo>
                  <a:pt x="12803" y="17277"/>
                </a:lnTo>
                <a:lnTo>
                  <a:pt x="12399" y="17460"/>
                </a:lnTo>
                <a:lnTo>
                  <a:pt x="12326" y="17387"/>
                </a:lnTo>
                <a:lnTo>
                  <a:pt x="12253" y="17277"/>
                </a:lnTo>
                <a:lnTo>
                  <a:pt x="12216" y="17167"/>
                </a:lnTo>
                <a:lnTo>
                  <a:pt x="12216" y="17020"/>
                </a:lnTo>
                <a:lnTo>
                  <a:pt x="12583" y="16837"/>
                </a:lnTo>
                <a:close/>
                <a:moveTo>
                  <a:pt x="12032" y="17094"/>
                </a:moveTo>
                <a:lnTo>
                  <a:pt x="11996" y="17240"/>
                </a:lnTo>
                <a:lnTo>
                  <a:pt x="12032" y="17387"/>
                </a:lnTo>
                <a:lnTo>
                  <a:pt x="12106" y="17570"/>
                </a:lnTo>
                <a:lnTo>
                  <a:pt x="11812" y="17644"/>
                </a:lnTo>
                <a:lnTo>
                  <a:pt x="11776" y="17644"/>
                </a:lnTo>
                <a:lnTo>
                  <a:pt x="11739" y="17497"/>
                </a:lnTo>
                <a:lnTo>
                  <a:pt x="11666" y="17240"/>
                </a:lnTo>
                <a:lnTo>
                  <a:pt x="12032" y="17094"/>
                </a:lnTo>
                <a:close/>
                <a:moveTo>
                  <a:pt x="11446" y="17350"/>
                </a:moveTo>
                <a:lnTo>
                  <a:pt x="11482" y="17607"/>
                </a:lnTo>
                <a:lnTo>
                  <a:pt x="11519" y="17791"/>
                </a:lnTo>
                <a:lnTo>
                  <a:pt x="11189" y="17901"/>
                </a:lnTo>
                <a:lnTo>
                  <a:pt x="11115" y="17937"/>
                </a:lnTo>
                <a:lnTo>
                  <a:pt x="11115" y="17864"/>
                </a:lnTo>
                <a:lnTo>
                  <a:pt x="11115" y="17827"/>
                </a:lnTo>
                <a:lnTo>
                  <a:pt x="11115" y="17717"/>
                </a:lnTo>
                <a:lnTo>
                  <a:pt x="11005" y="17607"/>
                </a:lnTo>
                <a:lnTo>
                  <a:pt x="10969" y="17534"/>
                </a:lnTo>
                <a:lnTo>
                  <a:pt x="11446" y="17350"/>
                </a:lnTo>
                <a:close/>
                <a:moveTo>
                  <a:pt x="10639" y="17644"/>
                </a:moveTo>
                <a:lnTo>
                  <a:pt x="10749" y="17791"/>
                </a:lnTo>
                <a:lnTo>
                  <a:pt x="10859" y="17901"/>
                </a:lnTo>
                <a:lnTo>
                  <a:pt x="10932" y="17974"/>
                </a:lnTo>
                <a:lnTo>
                  <a:pt x="10969" y="17974"/>
                </a:lnTo>
                <a:lnTo>
                  <a:pt x="10455" y="18194"/>
                </a:lnTo>
                <a:lnTo>
                  <a:pt x="10418" y="18121"/>
                </a:lnTo>
                <a:lnTo>
                  <a:pt x="10345" y="18121"/>
                </a:lnTo>
                <a:lnTo>
                  <a:pt x="10235" y="18157"/>
                </a:lnTo>
                <a:lnTo>
                  <a:pt x="10162" y="17901"/>
                </a:lnTo>
                <a:lnTo>
                  <a:pt x="10125" y="17827"/>
                </a:lnTo>
                <a:lnTo>
                  <a:pt x="10639" y="17644"/>
                </a:lnTo>
                <a:close/>
                <a:moveTo>
                  <a:pt x="10272" y="440"/>
                </a:moveTo>
                <a:lnTo>
                  <a:pt x="10455" y="477"/>
                </a:lnTo>
                <a:lnTo>
                  <a:pt x="10565" y="550"/>
                </a:lnTo>
                <a:lnTo>
                  <a:pt x="10675" y="624"/>
                </a:lnTo>
                <a:lnTo>
                  <a:pt x="10785" y="734"/>
                </a:lnTo>
                <a:lnTo>
                  <a:pt x="10969" y="990"/>
                </a:lnTo>
                <a:lnTo>
                  <a:pt x="11005" y="1210"/>
                </a:lnTo>
                <a:lnTo>
                  <a:pt x="11042" y="1431"/>
                </a:lnTo>
                <a:lnTo>
                  <a:pt x="11335" y="2348"/>
                </a:lnTo>
                <a:lnTo>
                  <a:pt x="11886" y="3998"/>
                </a:lnTo>
                <a:lnTo>
                  <a:pt x="13060" y="7300"/>
                </a:lnTo>
                <a:lnTo>
                  <a:pt x="14233" y="10564"/>
                </a:lnTo>
                <a:lnTo>
                  <a:pt x="14857" y="12215"/>
                </a:lnTo>
                <a:lnTo>
                  <a:pt x="15187" y="13095"/>
                </a:lnTo>
                <a:lnTo>
                  <a:pt x="15407" y="13646"/>
                </a:lnTo>
                <a:lnTo>
                  <a:pt x="15334" y="13682"/>
                </a:lnTo>
                <a:lnTo>
                  <a:pt x="15297" y="13829"/>
                </a:lnTo>
                <a:lnTo>
                  <a:pt x="15297" y="13939"/>
                </a:lnTo>
                <a:lnTo>
                  <a:pt x="15260" y="14196"/>
                </a:lnTo>
                <a:lnTo>
                  <a:pt x="15224" y="14379"/>
                </a:lnTo>
                <a:lnTo>
                  <a:pt x="15187" y="14526"/>
                </a:lnTo>
                <a:lnTo>
                  <a:pt x="15004" y="14856"/>
                </a:lnTo>
                <a:lnTo>
                  <a:pt x="14747" y="15149"/>
                </a:lnTo>
                <a:lnTo>
                  <a:pt x="14453" y="15370"/>
                </a:lnTo>
                <a:lnTo>
                  <a:pt x="14123" y="15590"/>
                </a:lnTo>
                <a:lnTo>
                  <a:pt x="13793" y="15773"/>
                </a:lnTo>
                <a:lnTo>
                  <a:pt x="13060" y="16140"/>
                </a:lnTo>
                <a:lnTo>
                  <a:pt x="12326" y="16470"/>
                </a:lnTo>
                <a:lnTo>
                  <a:pt x="10859" y="17094"/>
                </a:lnTo>
                <a:lnTo>
                  <a:pt x="10015" y="17424"/>
                </a:lnTo>
                <a:lnTo>
                  <a:pt x="9978" y="17387"/>
                </a:lnTo>
                <a:lnTo>
                  <a:pt x="9942" y="17387"/>
                </a:lnTo>
                <a:lnTo>
                  <a:pt x="9905" y="17424"/>
                </a:lnTo>
                <a:lnTo>
                  <a:pt x="9905" y="17460"/>
                </a:lnTo>
                <a:lnTo>
                  <a:pt x="8841" y="17791"/>
                </a:lnTo>
                <a:lnTo>
                  <a:pt x="7777" y="18121"/>
                </a:lnTo>
                <a:lnTo>
                  <a:pt x="6970" y="18304"/>
                </a:lnTo>
                <a:lnTo>
                  <a:pt x="6163" y="18487"/>
                </a:lnTo>
                <a:lnTo>
                  <a:pt x="5797" y="18524"/>
                </a:lnTo>
                <a:lnTo>
                  <a:pt x="5613" y="18524"/>
                </a:lnTo>
                <a:lnTo>
                  <a:pt x="5430" y="18451"/>
                </a:lnTo>
                <a:lnTo>
                  <a:pt x="5283" y="18377"/>
                </a:lnTo>
                <a:lnTo>
                  <a:pt x="5173" y="18231"/>
                </a:lnTo>
                <a:lnTo>
                  <a:pt x="5063" y="18121"/>
                </a:lnTo>
                <a:lnTo>
                  <a:pt x="4953" y="17974"/>
                </a:lnTo>
                <a:lnTo>
                  <a:pt x="4879" y="17680"/>
                </a:lnTo>
                <a:lnTo>
                  <a:pt x="4769" y="17387"/>
                </a:lnTo>
                <a:lnTo>
                  <a:pt x="4476" y="16507"/>
                </a:lnTo>
                <a:lnTo>
                  <a:pt x="3926" y="14819"/>
                </a:lnTo>
                <a:lnTo>
                  <a:pt x="3376" y="13169"/>
                </a:lnTo>
                <a:lnTo>
                  <a:pt x="2752" y="11518"/>
                </a:lnTo>
                <a:lnTo>
                  <a:pt x="2165" y="9867"/>
                </a:lnTo>
                <a:lnTo>
                  <a:pt x="1505" y="8253"/>
                </a:lnTo>
                <a:lnTo>
                  <a:pt x="845" y="6603"/>
                </a:lnTo>
                <a:lnTo>
                  <a:pt x="588" y="6052"/>
                </a:lnTo>
                <a:lnTo>
                  <a:pt x="478" y="5796"/>
                </a:lnTo>
                <a:lnTo>
                  <a:pt x="331" y="5539"/>
                </a:lnTo>
                <a:lnTo>
                  <a:pt x="368" y="5502"/>
                </a:lnTo>
                <a:lnTo>
                  <a:pt x="404" y="5429"/>
                </a:lnTo>
                <a:lnTo>
                  <a:pt x="368" y="5209"/>
                </a:lnTo>
                <a:lnTo>
                  <a:pt x="404" y="5025"/>
                </a:lnTo>
                <a:lnTo>
                  <a:pt x="404" y="4879"/>
                </a:lnTo>
                <a:lnTo>
                  <a:pt x="478" y="4695"/>
                </a:lnTo>
                <a:lnTo>
                  <a:pt x="624" y="4402"/>
                </a:lnTo>
                <a:lnTo>
                  <a:pt x="845" y="4145"/>
                </a:lnTo>
                <a:lnTo>
                  <a:pt x="1101" y="3888"/>
                </a:lnTo>
                <a:lnTo>
                  <a:pt x="1395" y="3668"/>
                </a:lnTo>
                <a:lnTo>
                  <a:pt x="1725" y="3485"/>
                </a:lnTo>
                <a:lnTo>
                  <a:pt x="2018" y="3301"/>
                </a:lnTo>
                <a:lnTo>
                  <a:pt x="2789" y="2935"/>
                </a:lnTo>
                <a:lnTo>
                  <a:pt x="3596" y="2641"/>
                </a:lnTo>
                <a:lnTo>
                  <a:pt x="5210" y="2017"/>
                </a:lnTo>
                <a:lnTo>
                  <a:pt x="6787" y="1394"/>
                </a:lnTo>
                <a:lnTo>
                  <a:pt x="7557" y="1100"/>
                </a:lnTo>
                <a:lnTo>
                  <a:pt x="8364" y="807"/>
                </a:lnTo>
                <a:lnTo>
                  <a:pt x="9135" y="587"/>
                </a:lnTo>
                <a:lnTo>
                  <a:pt x="9538" y="514"/>
                </a:lnTo>
                <a:lnTo>
                  <a:pt x="9942" y="440"/>
                </a:lnTo>
                <a:close/>
                <a:moveTo>
                  <a:pt x="9868" y="17937"/>
                </a:moveTo>
                <a:lnTo>
                  <a:pt x="9868" y="17974"/>
                </a:lnTo>
                <a:lnTo>
                  <a:pt x="9905" y="18157"/>
                </a:lnTo>
                <a:lnTo>
                  <a:pt x="10015" y="18341"/>
                </a:lnTo>
                <a:lnTo>
                  <a:pt x="9575" y="18524"/>
                </a:lnTo>
                <a:lnTo>
                  <a:pt x="9575" y="18487"/>
                </a:lnTo>
                <a:lnTo>
                  <a:pt x="9538" y="18341"/>
                </a:lnTo>
                <a:lnTo>
                  <a:pt x="9465" y="18231"/>
                </a:lnTo>
                <a:lnTo>
                  <a:pt x="9391" y="18084"/>
                </a:lnTo>
                <a:lnTo>
                  <a:pt x="9868" y="17937"/>
                </a:lnTo>
                <a:close/>
                <a:moveTo>
                  <a:pt x="9098" y="18194"/>
                </a:moveTo>
                <a:lnTo>
                  <a:pt x="9171" y="18414"/>
                </a:lnTo>
                <a:lnTo>
                  <a:pt x="9245" y="18524"/>
                </a:lnTo>
                <a:lnTo>
                  <a:pt x="9318" y="18598"/>
                </a:lnTo>
                <a:lnTo>
                  <a:pt x="8841" y="18781"/>
                </a:lnTo>
                <a:lnTo>
                  <a:pt x="8768" y="18708"/>
                </a:lnTo>
                <a:lnTo>
                  <a:pt x="8694" y="18598"/>
                </a:lnTo>
                <a:lnTo>
                  <a:pt x="8621" y="18487"/>
                </a:lnTo>
                <a:lnTo>
                  <a:pt x="8584" y="18341"/>
                </a:lnTo>
                <a:lnTo>
                  <a:pt x="9098" y="18194"/>
                </a:lnTo>
                <a:close/>
                <a:moveTo>
                  <a:pt x="8254" y="18414"/>
                </a:moveTo>
                <a:lnTo>
                  <a:pt x="8291" y="18561"/>
                </a:lnTo>
                <a:lnTo>
                  <a:pt x="8364" y="18744"/>
                </a:lnTo>
                <a:lnTo>
                  <a:pt x="8511" y="18928"/>
                </a:lnTo>
                <a:lnTo>
                  <a:pt x="8181" y="19038"/>
                </a:lnTo>
                <a:lnTo>
                  <a:pt x="8144" y="18964"/>
                </a:lnTo>
                <a:lnTo>
                  <a:pt x="8107" y="18928"/>
                </a:lnTo>
                <a:lnTo>
                  <a:pt x="7997" y="18854"/>
                </a:lnTo>
                <a:lnTo>
                  <a:pt x="7961" y="18818"/>
                </a:lnTo>
                <a:lnTo>
                  <a:pt x="7851" y="18634"/>
                </a:lnTo>
                <a:lnTo>
                  <a:pt x="7851" y="18561"/>
                </a:lnTo>
                <a:lnTo>
                  <a:pt x="8254" y="18414"/>
                </a:lnTo>
                <a:close/>
                <a:moveTo>
                  <a:pt x="5246" y="18818"/>
                </a:moveTo>
                <a:lnTo>
                  <a:pt x="5430" y="18891"/>
                </a:lnTo>
                <a:lnTo>
                  <a:pt x="5650" y="18928"/>
                </a:lnTo>
                <a:lnTo>
                  <a:pt x="5870" y="18964"/>
                </a:lnTo>
                <a:lnTo>
                  <a:pt x="5943" y="19221"/>
                </a:lnTo>
                <a:lnTo>
                  <a:pt x="5760" y="19148"/>
                </a:lnTo>
                <a:lnTo>
                  <a:pt x="5576" y="19038"/>
                </a:lnTo>
                <a:lnTo>
                  <a:pt x="5393" y="18928"/>
                </a:lnTo>
                <a:lnTo>
                  <a:pt x="5246" y="18818"/>
                </a:lnTo>
                <a:close/>
                <a:moveTo>
                  <a:pt x="7557" y="18634"/>
                </a:moveTo>
                <a:lnTo>
                  <a:pt x="7557" y="18781"/>
                </a:lnTo>
                <a:lnTo>
                  <a:pt x="7631" y="18928"/>
                </a:lnTo>
                <a:lnTo>
                  <a:pt x="7704" y="19038"/>
                </a:lnTo>
                <a:lnTo>
                  <a:pt x="7777" y="19148"/>
                </a:lnTo>
                <a:lnTo>
                  <a:pt x="7704" y="19184"/>
                </a:lnTo>
                <a:lnTo>
                  <a:pt x="7227" y="19294"/>
                </a:lnTo>
                <a:lnTo>
                  <a:pt x="7154" y="19184"/>
                </a:lnTo>
                <a:lnTo>
                  <a:pt x="7080" y="19074"/>
                </a:lnTo>
                <a:lnTo>
                  <a:pt x="6970" y="18928"/>
                </a:lnTo>
                <a:lnTo>
                  <a:pt x="6897" y="18781"/>
                </a:lnTo>
                <a:lnTo>
                  <a:pt x="7117" y="18708"/>
                </a:lnTo>
                <a:lnTo>
                  <a:pt x="7557" y="18634"/>
                </a:lnTo>
                <a:close/>
                <a:moveTo>
                  <a:pt x="6604" y="18854"/>
                </a:moveTo>
                <a:lnTo>
                  <a:pt x="6677" y="19111"/>
                </a:lnTo>
                <a:lnTo>
                  <a:pt x="6750" y="19221"/>
                </a:lnTo>
                <a:lnTo>
                  <a:pt x="6824" y="19331"/>
                </a:lnTo>
                <a:lnTo>
                  <a:pt x="6493" y="19331"/>
                </a:lnTo>
                <a:lnTo>
                  <a:pt x="6493" y="19258"/>
                </a:lnTo>
                <a:lnTo>
                  <a:pt x="6493" y="19221"/>
                </a:lnTo>
                <a:lnTo>
                  <a:pt x="6420" y="19184"/>
                </a:lnTo>
                <a:lnTo>
                  <a:pt x="6383" y="19184"/>
                </a:lnTo>
                <a:lnTo>
                  <a:pt x="6310" y="19221"/>
                </a:lnTo>
                <a:lnTo>
                  <a:pt x="6273" y="19221"/>
                </a:lnTo>
                <a:lnTo>
                  <a:pt x="6200" y="19184"/>
                </a:lnTo>
                <a:lnTo>
                  <a:pt x="6163" y="19074"/>
                </a:lnTo>
                <a:lnTo>
                  <a:pt x="6127" y="18928"/>
                </a:lnTo>
                <a:lnTo>
                  <a:pt x="6604" y="18854"/>
                </a:lnTo>
                <a:close/>
                <a:moveTo>
                  <a:pt x="10125" y="0"/>
                </a:moveTo>
                <a:lnTo>
                  <a:pt x="9721" y="37"/>
                </a:lnTo>
                <a:lnTo>
                  <a:pt x="9318" y="110"/>
                </a:lnTo>
                <a:lnTo>
                  <a:pt x="8804" y="220"/>
                </a:lnTo>
                <a:lnTo>
                  <a:pt x="8291" y="403"/>
                </a:lnTo>
                <a:lnTo>
                  <a:pt x="7300" y="734"/>
                </a:lnTo>
                <a:lnTo>
                  <a:pt x="5320" y="1504"/>
                </a:lnTo>
                <a:lnTo>
                  <a:pt x="3376" y="2274"/>
                </a:lnTo>
                <a:lnTo>
                  <a:pt x="2422" y="2678"/>
                </a:lnTo>
                <a:lnTo>
                  <a:pt x="1945" y="2898"/>
                </a:lnTo>
                <a:lnTo>
                  <a:pt x="1505" y="3118"/>
                </a:lnTo>
                <a:lnTo>
                  <a:pt x="1248" y="3301"/>
                </a:lnTo>
                <a:lnTo>
                  <a:pt x="955" y="3485"/>
                </a:lnTo>
                <a:lnTo>
                  <a:pt x="698" y="3742"/>
                </a:lnTo>
                <a:lnTo>
                  <a:pt x="441" y="3998"/>
                </a:lnTo>
                <a:lnTo>
                  <a:pt x="221" y="4292"/>
                </a:lnTo>
                <a:lnTo>
                  <a:pt x="74" y="4622"/>
                </a:lnTo>
                <a:lnTo>
                  <a:pt x="38" y="4769"/>
                </a:lnTo>
                <a:lnTo>
                  <a:pt x="38" y="4915"/>
                </a:lnTo>
                <a:lnTo>
                  <a:pt x="38" y="5099"/>
                </a:lnTo>
                <a:lnTo>
                  <a:pt x="74" y="5245"/>
                </a:lnTo>
                <a:lnTo>
                  <a:pt x="1" y="5282"/>
                </a:lnTo>
                <a:lnTo>
                  <a:pt x="1" y="5319"/>
                </a:lnTo>
                <a:lnTo>
                  <a:pt x="38" y="5722"/>
                </a:lnTo>
                <a:lnTo>
                  <a:pt x="148" y="6052"/>
                </a:lnTo>
                <a:lnTo>
                  <a:pt x="441" y="6786"/>
                </a:lnTo>
                <a:lnTo>
                  <a:pt x="1065" y="8400"/>
                </a:lnTo>
                <a:lnTo>
                  <a:pt x="2348" y="11665"/>
                </a:lnTo>
                <a:lnTo>
                  <a:pt x="2935" y="13315"/>
                </a:lnTo>
                <a:lnTo>
                  <a:pt x="3522" y="15003"/>
                </a:lnTo>
                <a:lnTo>
                  <a:pt x="4072" y="16653"/>
                </a:lnTo>
                <a:lnTo>
                  <a:pt x="4293" y="17424"/>
                </a:lnTo>
                <a:lnTo>
                  <a:pt x="4439" y="17827"/>
                </a:lnTo>
                <a:lnTo>
                  <a:pt x="4513" y="18047"/>
                </a:lnTo>
                <a:lnTo>
                  <a:pt x="4623" y="18231"/>
                </a:lnTo>
                <a:lnTo>
                  <a:pt x="4659" y="18451"/>
                </a:lnTo>
                <a:lnTo>
                  <a:pt x="4733" y="18634"/>
                </a:lnTo>
                <a:lnTo>
                  <a:pt x="4806" y="18781"/>
                </a:lnTo>
                <a:lnTo>
                  <a:pt x="4916" y="18928"/>
                </a:lnTo>
                <a:lnTo>
                  <a:pt x="5026" y="19074"/>
                </a:lnTo>
                <a:lnTo>
                  <a:pt x="5173" y="19221"/>
                </a:lnTo>
                <a:lnTo>
                  <a:pt x="5503" y="19404"/>
                </a:lnTo>
                <a:lnTo>
                  <a:pt x="5833" y="19551"/>
                </a:lnTo>
                <a:lnTo>
                  <a:pt x="6237" y="19661"/>
                </a:lnTo>
                <a:lnTo>
                  <a:pt x="6604" y="19698"/>
                </a:lnTo>
                <a:lnTo>
                  <a:pt x="7007" y="19698"/>
                </a:lnTo>
                <a:lnTo>
                  <a:pt x="7484" y="19625"/>
                </a:lnTo>
                <a:lnTo>
                  <a:pt x="7924" y="19515"/>
                </a:lnTo>
                <a:lnTo>
                  <a:pt x="8841" y="19184"/>
                </a:lnTo>
                <a:lnTo>
                  <a:pt x="11079" y="18341"/>
                </a:lnTo>
                <a:lnTo>
                  <a:pt x="13206" y="17570"/>
                </a:lnTo>
                <a:lnTo>
                  <a:pt x="13830" y="17314"/>
                </a:lnTo>
                <a:lnTo>
                  <a:pt x="14417" y="17020"/>
                </a:lnTo>
                <a:lnTo>
                  <a:pt x="14527" y="17020"/>
                </a:lnTo>
                <a:lnTo>
                  <a:pt x="14674" y="16947"/>
                </a:lnTo>
                <a:lnTo>
                  <a:pt x="14710" y="16873"/>
                </a:lnTo>
                <a:lnTo>
                  <a:pt x="14710" y="16837"/>
                </a:lnTo>
                <a:lnTo>
                  <a:pt x="14894" y="16690"/>
                </a:lnTo>
                <a:lnTo>
                  <a:pt x="15187" y="16433"/>
                </a:lnTo>
                <a:lnTo>
                  <a:pt x="15407" y="16103"/>
                </a:lnTo>
                <a:lnTo>
                  <a:pt x="15554" y="15773"/>
                </a:lnTo>
                <a:lnTo>
                  <a:pt x="15701" y="15406"/>
                </a:lnTo>
                <a:lnTo>
                  <a:pt x="15774" y="15039"/>
                </a:lnTo>
                <a:lnTo>
                  <a:pt x="15811" y="14636"/>
                </a:lnTo>
                <a:lnTo>
                  <a:pt x="15847" y="13866"/>
                </a:lnTo>
                <a:lnTo>
                  <a:pt x="15884" y="13829"/>
                </a:lnTo>
                <a:lnTo>
                  <a:pt x="15884" y="13756"/>
                </a:lnTo>
                <a:lnTo>
                  <a:pt x="15847" y="13572"/>
                </a:lnTo>
                <a:lnTo>
                  <a:pt x="15811" y="13389"/>
                </a:lnTo>
                <a:lnTo>
                  <a:pt x="15664" y="13059"/>
                </a:lnTo>
                <a:lnTo>
                  <a:pt x="15334" y="12178"/>
                </a:lnTo>
                <a:lnTo>
                  <a:pt x="14710" y="10564"/>
                </a:lnTo>
                <a:lnTo>
                  <a:pt x="13500" y="7263"/>
                </a:lnTo>
                <a:lnTo>
                  <a:pt x="12326" y="3962"/>
                </a:lnTo>
                <a:lnTo>
                  <a:pt x="11776" y="2311"/>
                </a:lnTo>
                <a:lnTo>
                  <a:pt x="11446" y="1431"/>
                </a:lnTo>
                <a:lnTo>
                  <a:pt x="11372" y="1174"/>
                </a:lnTo>
                <a:lnTo>
                  <a:pt x="11409" y="1027"/>
                </a:lnTo>
                <a:lnTo>
                  <a:pt x="11409" y="917"/>
                </a:lnTo>
                <a:lnTo>
                  <a:pt x="11372" y="770"/>
                </a:lnTo>
                <a:lnTo>
                  <a:pt x="11299" y="624"/>
                </a:lnTo>
                <a:lnTo>
                  <a:pt x="11152" y="403"/>
                </a:lnTo>
                <a:lnTo>
                  <a:pt x="10895" y="220"/>
                </a:lnTo>
                <a:lnTo>
                  <a:pt x="10712" y="110"/>
                </a:lnTo>
                <a:lnTo>
                  <a:pt x="10528" y="37"/>
                </a:lnTo>
                <a:lnTo>
                  <a:pt x="10345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-35374" y="3366963"/>
            <a:ext cx="443260" cy="504670"/>
          </a:xfrm>
          <a:custGeom>
            <a:avLst/>
            <a:gdLst/>
            <a:ahLst/>
            <a:cxnLst/>
            <a:rect l="l" t="t" r="r" b="b"/>
            <a:pathLst>
              <a:path w="15627" h="17792" extrusionOk="0">
                <a:moveTo>
                  <a:pt x="10528" y="1"/>
                </a:moveTo>
                <a:lnTo>
                  <a:pt x="10455" y="37"/>
                </a:lnTo>
                <a:lnTo>
                  <a:pt x="10308" y="221"/>
                </a:lnTo>
                <a:lnTo>
                  <a:pt x="10198" y="441"/>
                </a:lnTo>
                <a:lnTo>
                  <a:pt x="10015" y="881"/>
                </a:lnTo>
                <a:lnTo>
                  <a:pt x="9831" y="1468"/>
                </a:lnTo>
                <a:lnTo>
                  <a:pt x="9685" y="2091"/>
                </a:lnTo>
                <a:lnTo>
                  <a:pt x="9685" y="2201"/>
                </a:lnTo>
                <a:lnTo>
                  <a:pt x="9721" y="2311"/>
                </a:lnTo>
                <a:lnTo>
                  <a:pt x="9795" y="2348"/>
                </a:lnTo>
                <a:lnTo>
                  <a:pt x="9868" y="2385"/>
                </a:lnTo>
                <a:lnTo>
                  <a:pt x="9941" y="2421"/>
                </a:lnTo>
                <a:lnTo>
                  <a:pt x="10051" y="2385"/>
                </a:lnTo>
                <a:lnTo>
                  <a:pt x="10125" y="2311"/>
                </a:lnTo>
                <a:lnTo>
                  <a:pt x="10198" y="2238"/>
                </a:lnTo>
                <a:lnTo>
                  <a:pt x="10235" y="2055"/>
                </a:lnTo>
                <a:lnTo>
                  <a:pt x="10235" y="2018"/>
                </a:lnTo>
                <a:lnTo>
                  <a:pt x="10235" y="1981"/>
                </a:lnTo>
                <a:lnTo>
                  <a:pt x="10455" y="1138"/>
                </a:lnTo>
                <a:lnTo>
                  <a:pt x="10638" y="624"/>
                </a:lnTo>
                <a:lnTo>
                  <a:pt x="10675" y="367"/>
                </a:lnTo>
                <a:lnTo>
                  <a:pt x="10712" y="111"/>
                </a:lnTo>
                <a:lnTo>
                  <a:pt x="10675" y="37"/>
                </a:lnTo>
                <a:lnTo>
                  <a:pt x="10602" y="1"/>
                </a:lnTo>
                <a:close/>
                <a:moveTo>
                  <a:pt x="3559" y="1028"/>
                </a:moveTo>
                <a:lnTo>
                  <a:pt x="3522" y="1064"/>
                </a:lnTo>
                <a:lnTo>
                  <a:pt x="3485" y="1101"/>
                </a:lnTo>
                <a:lnTo>
                  <a:pt x="3485" y="1138"/>
                </a:lnTo>
                <a:lnTo>
                  <a:pt x="3559" y="1321"/>
                </a:lnTo>
                <a:lnTo>
                  <a:pt x="3669" y="1468"/>
                </a:lnTo>
                <a:lnTo>
                  <a:pt x="3889" y="1761"/>
                </a:lnTo>
                <a:lnTo>
                  <a:pt x="4109" y="2055"/>
                </a:lnTo>
                <a:lnTo>
                  <a:pt x="4366" y="2348"/>
                </a:lnTo>
                <a:lnTo>
                  <a:pt x="4476" y="2605"/>
                </a:lnTo>
                <a:lnTo>
                  <a:pt x="4586" y="2862"/>
                </a:lnTo>
                <a:lnTo>
                  <a:pt x="4696" y="2972"/>
                </a:lnTo>
                <a:lnTo>
                  <a:pt x="4769" y="3045"/>
                </a:lnTo>
                <a:lnTo>
                  <a:pt x="4916" y="3082"/>
                </a:lnTo>
                <a:lnTo>
                  <a:pt x="5063" y="3082"/>
                </a:lnTo>
                <a:lnTo>
                  <a:pt x="5136" y="3045"/>
                </a:lnTo>
                <a:lnTo>
                  <a:pt x="5209" y="3008"/>
                </a:lnTo>
                <a:lnTo>
                  <a:pt x="5246" y="2935"/>
                </a:lnTo>
                <a:lnTo>
                  <a:pt x="5246" y="2862"/>
                </a:lnTo>
                <a:lnTo>
                  <a:pt x="5209" y="2715"/>
                </a:lnTo>
                <a:lnTo>
                  <a:pt x="5173" y="2642"/>
                </a:lnTo>
                <a:lnTo>
                  <a:pt x="5099" y="2605"/>
                </a:lnTo>
                <a:lnTo>
                  <a:pt x="4989" y="2605"/>
                </a:lnTo>
                <a:lnTo>
                  <a:pt x="4989" y="2568"/>
                </a:lnTo>
                <a:lnTo>
                  <a:pt x="4989" y="2495"/>
                </a:lnTo>
                <a:lnTo>
                  <a:pt x="4953" y="2385"/>
                </a:lnTo>
                <a:lnTo>
                  <a:pt x="4806" y="2128"/>
                </a:lnTo>
                <a:lnTo>
                  <a:pt x="4623" y="1871"/>
                </a:lnTo>
                <a:lnTo>
                  <a:pt x="4402" y="1615"/>
                </a:lnTo>
                <a:lnTo>
                  <a:pt x="4146" y="1394"/>
                </a:lnTo>
                <a:lnTo>
                  <a:pt x="3889" y="1174"/>
                </a:lnTo>
                <a:lnTo>
                  <a:pt x="3595" y="1028"/>
                </a:lnTo>
                <a:close/>
                <a:moveTo>
                  <a:pt x="15334" y="3999"/>
                </a:moveTo>
                <a:lnTo>
                  <a:pt x="15260" y="4035"/>
                </a:lnTo>
                <a:lnTo>
                  <a:pt x="15187" y="4109"/>
                </a:lnTo>
                <a:lnTo>
                  <a:pt x="15077" y="4182"/>
                </a:lnTo>
                <a:lnTo>
                  <a:pt x="14967" y="4256"/>
                </a:lnTo>
                <a:lnTo>
                  <a:pt x="14820" y="4329"/>
                </a:lnTo>
                <a:lnTo>
                  <a:pt x="14673" y="4329"/>
                </a:lnTo>
                <a:lnTo>
                  <a:pt x="14527" y="4402"/>
                </a:lnTo>
                <a:lnTo>
                  <a:pt x="14490" y="4439"/>
                </a:lnTo>
                <a:lnTo>
                  <a:pt x="14453" y="4549"/>
                </a:lnTo>
                <a:lnTo>
                  <a:pt x="14417" y="4586"/>
                </a:lnTo>
                <a:lnTo>
                  <a:pt x="14380" y="4622"/>
                </a:lnTo>
                <a:lnTo>
                  <a:pt x="14233" y="4732"/>
                </a:lnTo>
                <a:lnTo>
                  <a:pt x="13940" y="4842"/>
                </a:lnTo>
                <a:lnTo>
                  <a:pt x="13720" y="4989"/>
                </a:lnTo>
                <a:lnTo>
                  <a:pt x="13536" y="5173"/>
                </a:lnTo>
                <a:lnTo>
                  <a:pt x="13499" y="5246"/>
                </a:lnTo>
                <a:lnTo>
                  <a:pt x="13499" y="5319"/>
                </a:lnTo>
                <a:lnTo>
                  <a:pt x="13573" y="5356"/>
                </a:lnTo>
                <a:lnTo>
                  <a:pt x="13830" y="5356"/>
                </a:lnTo>
                <a:lnTo>
                  <a:pt x="14013" y="5319"/>
                </a:lnTo>
                <a:lnTo>
                  <a:pt x="14380" y="5173"/>
                </a:lnTo>
                <a:lnTo>
                  <a:pt x="14673" y="5026"/>
                </a:lnTo>
                <a:lnTo>
                  <a:pt x="14783" y="4953"/>
                </a:lnTo>
                <a:lnTo>
                  <a:pt x="14857" y="4806"/>
                </a:lnTo>
                <a:lnTo>
                  <a:pt x="15077" y="4769"/>
                </a:lnTo>
                <a:lnTo>
                  <a:pt x="15260" y="4659"/>
                </a:lnTo>
                <a:lnTo>
                  <a:pt x="15370" y="4696"/>
                </a:lnTo>
                <a:lnTo>
                  <a:pt x="15444" y="4696"/>
                </a:lnTo>
                <a:lnTo>
                  <a:pt x="15554" y="4622"/>
                </a:lnTo>
                <a:lnTo>
                  <a:pt x="15627" y="4549"/>
                </a:lnTo>
                <a:lnTo>
                  <a:pt x="15627" y="4476"/>
                </a:lnTo>
                <a:lnTo>
                  <a:pt x="15590" y="4366"/>
                </a:lnTo>
                <a:lnTo>
                  <a:pt x="15627" y="4329"/>
                </a:lnTo>
                <a:lnTo>
                  <a:pt x="15627" y="4256"/>
                </a:lnTo>
                <a:lnTo>
                  <a:pt x="15590" y="4182"/>
                </a:lnTo>
                <a:lnTo>
                  <a:pt x="15554" y="4109"/>
                </a:lnTo>
                <a:lnTo>
                  <a:pt x="15480" y="4035"/>
                </a:lnTo>
                <a:lnTo>
                  <a:pt x="15407" y="4035"/>
                </a:lnTo>
                <a:lnTo>
                  <a:pt x="15334" y="3999"/>
                </a:lnTo>
                <a:close/>
                <a:moveTo>
                  <a:pt x="2238" y="7447"/>
                </a:moveTo>
                <a:lnTo>
                  <a:pt x="2128" y="7484"/>
                </a:lnTo>
                <a:lnTo>
                  <a:pt x="1064" y="7960"/>
                </a:lnTo>
                <a:lnTo>
                  <a:pt x="477" y="8217"/>
                </a:lnTo>
                <a:lnTo>
                  <a:pt x="257" y="8364"/>
                </a:lnTo>
                <a:lnTo>
                  <a:pt x="147" y="8474"/>
                </a:lnTo>
                <a:lnTo>
                  <a:pt x="111" y="8437"/>
                </a:lnTo>
                <a:lnTo>
                  <a:pt x="74" y="8437"/>
                </a:lnTo>
                <a:lnTo>
                  <a:pt x="1" y="8511"/>
                </a:lnTo>
                <a:lnTo>
                  <a:pt x="1" y="8584"/>
                </a:lnTo>
                <a:lnTo>
                  <a:pt x="37" y="8621"/>
                </a:lnTo>
                <a:lnTo>
                  <a:pt x="111" y="8694"/>
                </a:lnTo>
                <a:lnTo>
                  <a:pt x="221" y="8731"/>
                </a:lnTo>
                <a:lnTo>
                  <a:pt x="367" y="8694"/>
                </a:lnTo>
                <a:lnTo>
                  <a:pt x="514" y="8657"/>
                </a:lnTo>
                <a:lnTo>
                  <a:pt x="808" y="8547"/>
                </a:lnTo>
                <a:lnTo>
                  <a:pt x="1028" y="8474"/>
                </a:lnTo>
                <a:lnTo>
                  <a:pt x="2385" y="7887"/>
                </a:lnTo>
                <a:lnTo>
                  <a:pt x="2458" y="7850"/>
                </a:lnTo>
                <a:lnTo>
                  <a:pt x="2532" y="7777"/>
                </a:lnTo>
                <a:lnTo>
                  <a:pt x="2532" y="7667"/>
                </a:lnTo>
                <a:lnTo>
                  <a:pt x="2495" y="7594"/>
                </a:lnTo>
                <a:lnTo>
                  <a:pt x="2422" y="7520"/>
                </a:lnTo>
                <a:lnTo>
                  <a:pt x="2348" y="7484"/>
                </a:lnTo>
                <a:lnTo>
                  <a:pt x="2238" y="7447"/>
                </a:lnTo>
                <a:close/>
                <a:moveTo>
                  <a:pt x="6677" y="7814"/>
                </a:moveTo>
                <a:lnTo>
                  <a:pt x="6603" y="7887"/>
                </a:lnTo>
                <a:lnTo>
                  <a:pt x="6603" y="7960"/>
                </a:lnTo>
                <a:lnTo>
                  <a:pt x="6603" y="8070"/>
                </a:lnTo>
                <a:lnTo>
                  <a:pt x="6933" y="8474"/>
                </a:lnTo>
                <a:lnTo>
                  <a:pt x="7044" y="8694"/>
                </a:lnTo>
                <a:lnTo>
                  <a:pt x="7154" y="8914"/>
                </a:lnTo>
                <a:lnTo>
                  <a:pt x="7227" y="8951"/>
                </a:lnTo>
                <a:lnTo>
                  <a:pt x="7264" y="8987"/>
                </a:lnTo>
                <a:lnTo>
                  <a:pt x="7410" y="8987"/>
                </a:lnTo>
                <a:lnTo>
                  <a:pt x="7594" y="8877"/>
                </a:lnTo>
                <a:lnTo>
                  <a:pt x="7777" y="8767"/>
                </a:lnTo>
                <a:lnTo>
                  <a:pt x="7924" y="8621"/>
                </a:lnTo>
                <a:lnTo>
                  <a:pt x="7924" y="8657"/>
                </a:lnTo>
                <a:lnTo>
                  <a:pt x="7997" y="8767"/>
                </a:lnTo>
                <a:lnTo>
                  <a:pt x="8071" y="8877"/>
                </a:lnTo>
                <a:lnTo>
                  <a:pt x="8181" y="8951"/>
                </a:lnTo>
                <a:lnTo>
                  <a:pt x="8327" y="9024"/>
                </a:lnTo>
                <a:lnTo>
                  <a:pt x="8584" y="9061"/>
                </a:lnTo>
                <a:lnTo>
                  <a:pt x="8768" y="9061"/>
                </a:lnTo>
                <a:lnTo>
                  <a:pt x="8951" y="8987"/>
                </a:lnTo>
                <a:lnTo>
                  <a:pt x="9281" y="8841"/>
                </a:lnTo>
                <a:lnTo>
                  <a:pt x="9611" y="8657"/>
                </a:lnTo>
                <a:lnTo>
                  <a:pt x="9721" y="8547"/>
                </a:lnTo>
                <a:lnTo>
                  <a:pt x="9758" y="8474"/>
                </a:lnTo>
                <a:lnTo>
                  <a:pt x="9758" y="8364"/>
                </a:lnTo>
                <a:lnTo>
                  <a:pt x="9685" y="8254"/>
                </a:lnTo>
                <a:lnTo>
                  <a:pt x="9648" y="8217"/>
                </a:lnTo>
                <a:lnTo>
                  <a:pt x="9464" y="8217"/>
                </a:lnTo>
                <a:lnTo>
                  <a:pt x="9428" y="8291"/>
                </a:lnTo>
                <a:lnTo>
                  <a:pt x="9244" y="8437"/>
                </a:lnTo>
                <a:lnTo>
                  <a:pt x="8988" y="8547"/>
                </a:lnTo>
                <a:lnTo>
                  <a:pt x="8768" y="8621"/>
                </a:lnTo>
                <a:lnTo>
                  <a:pt x="8584" y="8657"/>
                </a:lnTo>
                <a:lnTo>
                  <a:pt x="8474" y="8657"/>
                </a:lnTo>
                <a:lnTo>
                  <a:pt x="8401" y="8621"/>
                </a:lnTo>
                <a:lnTo>
                  <a:pt x="8364" y="8584"/>
                </a:lnTo>
                <a:lnTo>
                  <a:pt x="8327" y="8547"/>
                </a:lnTo>
                <a:lnTo>
                  <a:pt x="8254" y="8254"/>
                </a:lnTo>
                <a:lnTo>
                  <a:pt x="8181" y="8144"/>
                </a:lnTo>
                <a:lnTo>
                  <a:pt x="8071" y="8107"/>
                </a:lnTo>
                <a:lnTo>
                  <a:pt x="7961" y="8107"/>
                </a:lnTo>
                <a:lnTo>
                  <a:pt x="7887" y="8144"/>
                </a:lnTo>
                <a:lnTo>
                  <a:pt x="7740" y="8254"/>
                </a:lnTo>
                <a:lnTo>
                  <a:pt x="7630" y="8401"/>
                </a:lnTo>
                <a:lnTo>
                  <a:pt x="7410" y="8547"/>
                </a:lnTo>
                <a:lnTo>
                  <a:pt x="7264" y="8364"/>
                </a:lnTo>
                <a:lnTo>
                  <a:pt x="7117" y="8180"/>
                </a:lnTo>
                <a:lnTo>
                  <a:pt x="6970" y="7997"/>
                </a:lnTo>
                <a:lnTo>
                  <a:pt x="6787" y="7850"/>
                </a:lnTo>
                <a:lnTo>
                  <a:pt x="6713" y="7814"/>
                </a:lnTo>
                <a:close/>
                <a:moveTo>
                  <a:pt x="12876" y="11005"/>
                </a:moveTo>
                <a:lnTo>
                  <a:pt x="12803" y="11042"/>
                </a:lnTo>
                <a:lnTo>
                  <a:pt x="12766" y="11078"/>
                </a:lnTo>
                <a:lnTo>
                  <a:pt x="12766" y="11152"/>
                </a:lnTo>
                <a:lnTo>
                  <a:pt x="12729" y="11225"/>
                </a:lnTo>
                <a:lnTo>
                  <a:pt x="12766" y="11298"/>
                </a:lnTo>
                <a:lnTo>
                  <a:pt x="12986" y="11702"/>
                </a:lnTo>
                <a:lnTo>
                  <a:pt x="13279" y="12069"/>
                </a:lnTo>
                <a:lnTo>
                  <a:pt x="13499" y="12399"/>
                </a:lnTo>
                <a:lnTo>
                  <a:pt x="13646" y="12509"/>
                </a:lnTo>
                <a:lnTo>
                  <a:pt x="13830" y="12619"/>
                </a:lnTo>
                <a:lnTo>
                  <a:pt x="13976" y="12619"/>
                </a:lnTo>
                <a:lnTo>
                  <a:pt x="14013" y="12582"/>
                </a:lnTo>
                <a:lnTo>
                  <a:pt x="14086" y="12546"/>
                </a:lnTo>
                <a:lnTo>
                  <a:pt x="14160" y="12436"/>
                </a:lnTo>
                <a:lnTo>
                  <a:pt x="14160" y="12325"/>
                </a:lnTo>
                <a:lnTo>
                  <a:pt x="14160" y="12252"/>
                </a:lnTo>
                <a:lnTo>
                  <a:pt x="14123" y="12142"/>
                </a:lnTo>
                <a:lnTo>
                  <a:pt x="14086" y="12069"/>
                </a:lnTo>
                <a:lnTo>
                  <a:pt x="14050" y="12032"/>
                </a:lnTo>
                <a:lnTo>
                  <a:pt x="13903" y="12032"/>
                </a:lnTo>
                <a:lnTo>
                  <a:pt x="13830" y="11885"/>
                </a:lnTo>
                <a:lnTo>
                  <a:pt x="13573" y="11592"/>
                </a:lnTo>
                <a:lnTo>
                  <a:pt x="13316" y="11298"/>
                </a:lnTo>
                <a:lnTo>
                  <a:pt x="13059" y="11042"/>
                </a:lnTo>
                <a:lnTo>
                  <a:pt x="13023" y="11005"/>
                </a:lnTo>
                <a:close/>
                <a:moveTo>
                  <a:pt x="8181" y="3192"/>
                </a:moveTo>
                <a:lnTo>
                  <a:pt x="8511" y="3228"/>
                </a:lnTo>
                <a:lnTo>
                  <a:pt x="8878" y="3265"/>
                </a:lnTo>
                <a:lnTo>
                  <a:pt x="9208" y="3339"/>
                </a:lnTo>
                <a:lnTo>
                  <a:pt x="9538" y="3412"/>
                </a:lnTo>
                <a:lnTo>
                  <a:pt x="9868" y="3522"/>
                </a:lnTo>
                <a:lnTo>
                  <a:pt x="10198" y="3669"/>
                </a:lnTo>
                <a:lnTo>
                  <a:pt x="10528" y="3852"/>
                </a:lnTo>
                <a:lnTo>
                  <a:pt x="10822" y="4035"/>
                </a:lnTo>
                <a:lnTo>
                  <a:pt x="11078" y="4256"/>
                </a:lnTo>
                <a:lnTo>
                  <a:pt x="11335" y="4476"/>
                </a:lnTo>
                <a:lnTo>
                  <a:pt x="11592" y="4732"/>
                </a:lnTo>
                <a:lnTo>
                  <a:pt x="11812" y="4989"/>
                </a:lnTo>
                <a:lnTo>
                  <a:pt x="11996" y="5319"/>
                </a:lnTo>
                <a:lnTo>
                  <a:pt x="12142" y="5576"/>
                </a:lnTo>
                <a:lnTo>
                  <a:pt x="12252" y="5870"/>
                </a:lnTo>
                <a:lnTo>
                  <a:pt x="12362" y="6200"/>
                </a:lnTo>
                <a:lnTo>
                  <a:pt x="12436" y="6530"/>
                </a:lnTo>
                <a:lnTo>
                  <a:pt x="12509" y="6823"/>
                </a:lnTo>
                <a:lnTo>
                  <a:pt x="12509" y="7153"/>
                </a:lnTo>
                <a:lnTo>
                  <a:pt x="12509" y="7484"/>
                </a:lnTo>
                <a:lnTo>
                  <a:pt x="12472" y="7814"/>
                </a:lnTo>
                <a:lnTo>
                  <a:pt x="12399" y="8144"/>
                </a:lnTo>
                <a:lnTo>
                  <a:pt x="12289" y="8511"/>
                </a:lnTo>
                <a:lnTo>
                  <a:pt x="12142" y="8804"/>
                </a:lnTo>
                <a:lnTo>
                  <a:pt x="11996" y="9134"/>
                </a:lnTo>
                <a:lnTo>
                  <a:pt x="11812" y="9428"/>
                </a:lnTo>
                <a:lnTo>
                  <a:pt x="11592" y="9721"/>
                </a:lnTo>
                <a:lnTo>
                  <a:pt x="11115" y="10271"/>
                </a:lnTo>
                <a:lnTo>
                  <a:pt x="10345" y="11115"/>
                </a:lnTo>
                <a:lnTo>
                  <a:pt x="9941" y="11555"/>
                </a:lnTo>
                <a:lnTo>
                  <a:pt x="9575" y="12032"/>
                </a:lnTo>
                <a:lnTo>
                  <a:pt x="9281" y="12509"/>
                </a:lnTo>
                <a:lnTo>
                  <a:pt x="8988" y="13022"/>
                </a:lnTo>
                <a:lnTo>
                  <a:pt x="8914" y="13279"/>
                </a:lnTo>
                <a:lnTo>
                  <a:pt x="8804" y="13573"/>
                </a:lnTo>
                <a:lnTo>
                  <a:pt x="8768" y="13829"/>
                </a:lnTo>
                <a:lnTo>
                  <a:pt x="8731" y="14123"/>
                </a:lnTo>
                <a:lnTo>
                  <a:pt x="8217" y="14013"/>
                </a:lnTo>
                <a:lnTo>
                  <a:pt x="7704" y="13939"/>
                </a:lnTo>
                <a:lnTo>
                  <a:pt x="8584" y="11665"/>
                </a:lnTo>
                <a:lnTo>
                  <a:pt x="9061" y="10418"/>
                </a:lnTo>
                <a:lnTo>
                  <a:pt x="9318" y="9831"/>
                </a:lnTo>
                <a:lnTo>
                  <a:pt x="9391" y="9538"/>
                </a:lnTo>
                <a:lnTo>
                  <a:pt x="9391" y="9391"/>
                </a:lnTo>
                <a:lnTo>
                  <a:pt x="9354" y="9244"/>
                </a:lnTo>
                <a:lnTo>
                  <a:pt x="9318" y="9208"/>
                </a:lnTo>
                <a:lnTo>
                  <a:pt x="9281" y="9208"/>
                </a:lnTo>
                <a:lnTo>
                  <a:pt x="9171" y="9281"/>
                </a:lnTo>
                <a:lnTo>
                  <a:pt x="9098" y="9391"/>
                </a:lnTo>
                <a:lnTo>
                  <a:pt x="8988" y="9611"/>
                </a:lnTo>
                <a:lnTo>
                  <a:pt x="8768" y="10088"/>
                </a:lnTo>
                <a:lnTo>
                  <a:pt x="8217" y="11445"/>
                </a:lnTo>
                <a:lnTo>
                  <a:pt x="7337" y="13719"/>
                </a:lnTo>
                <a:lnTo>
                  <a:pt x="7227" y="13903"/>
                </a:lnTo>
                <a:lnTo>
                  <a:pt x="6970" y="13829"/>
                </a:lnTo>
                <a:lnTo>
                  <a:pt x="6420" y="13683"/>
                </a:lnTo>
                <a:lnTo>
                  <a:pt x="6420" y="13646"/>
                </a:lnTo>
                <a:lnTo>
                  <a:pt x="6493" y="13389"/>
                </a:lnTo>
                <a:lnTo>
                  <a:pt x="6530" y="13096"/>
                </a:lnTo>
                <a:lnTo>
                  <a:pt x="6530" y="12546"/>
                </a:lnTo>
                <a:lnTo>
                  <a:pt x="6603" y="11372"/>
                </a:lnTo>
                <a:lnTo>
                  <a:pt x="6677" y="10125"/>
                </a:lnTo>
                <a:lnTo>
                  <a:pt x="6713" y="9501"/>
                </a:lnTo>
                <a:lnTo>
                  <a:pt x="6677" y="8877"/>
                </a:lnTo>
                <a:lnTo>
                  <a:pt x="6677" y="8804"/>
                </a:lnTo>
                <a:lnTo>
                  <a:pt x="6640" y="8767"/>
                </a:lnTo>
                <a:lnTo>
                  <a:pt x="6530" y="8694"/>
                </a:lnTo>
                <a:lnTo>
                  <a:pt x="6420" y="8731"/>
                </a:lnTo>
                <a:lnTo>
                  <a:pt x="6383" y="8767"/>
                </a:lnTo>
                <a:lnTo>
                  <a:pt x="6347" y="8841"/>
                </a:lnTo>
                <a:lnTo>
                  <a:pt x="6273" y="9391"/>
                </a:lnTo>
                <a:lnTo>
                  <a:pt x="6237" y="9978"/>
                </a:lnTo>
                <a:lnTo>
                  <a:pt x="6200" y="11115"/>
                </a:lnTo>
                <a:lnTo>
                  <a:pt x="6090" y="12289"/>
                </a:lnTo>
                <a:lnTo>
                  <a:pt x="6016" y="12912"/>
                </a:lnTo>
                <a:lnTo>
                  <a:pt x="6016" y="13206"/>
                </a:lnTo>
                <a:lnTo>
                  <a:pt x="6016" y="13536"/>
                </a:lnTo>
                <a:lnTo>
                  <a:pt x="5540" y="13353"/>
                </a:lnTo>
                <a:lnTo>
                  <a:pt x="5099" y="13206"/>
                </a:lnTo>
                <a:lnTo>
                  <a:pt x="4623" y="13132"/>
                </a:lnTo>
                <a:lnTo>
                  <a:pt x="4182" y="13132"/>
                </a:lnTo>
                <a:lnTo>
                  <a:pt x="4329" y="12876"/>
                </a:lnTo>
                <a:lnTo>
                  <a:pt x="4439" y="12619"/>
                </a:lnTo>
                <a:lnTo>
                  <a:pt x="4549" y="12362"/>
                </a:lnTo>
                <a:lnTo>
                  <a:pt x="4623" y="12069"/>
                </a:lnTo>
                <a:lnTo>
                  <a:pt x="4696" y="11482"/>
                </a:lnTo>
                <a:lnTo>
                  <a:pt x="4696" y="10895"/>
                </a:lnTo>
                <a:lnTo>
                  <a:pt x="4623" y="10161"/>
                </a:lnTo>
                <a:lnTo>
                  <a:pt x="4512" y="9428"/>
                </a:lnTo>
                <a:lnTo>
                  <a:pt x="4366" y="8694"/>
                </a:lnTo>
                <a:lnTo>
                  <a:pt x="4219" y="7960"/>
                </a:lnTo>
                <a:lnTo>
                  <a:pt x="4182" y="7594"/>
                </a:lnTo>
                <a:lnTo>
                  <a:pt x="4182" y="7190"/>
                </a:lnTo>
                <a:lnTo>
                  <a:pt x="4182" y="6823"/>
                </a:lnTo>
                <a:lnTo>
                  <a:pt x="4219" y="6456"/>
                </a:lnTo>
                <a:lnTo>
                  <a:pt x="4292" y="6090"/>
                </a:lnTo>
                <a:lnTo>
                  <a:pt x="4439" y="5760"/>
                </a:lnTo>
                <a:lnTo>
                  <a:pt x="4586" y="5429"/>
                </a:lnTo>
                <a:lnTo>
                  <a:pt x="4769" y="5063"/>
                </a:lnTo>
                <a:lnTo>
                  <a:pt x="5026" y="4769"/>
                </a:lnTo>
                <a:lnTo>
                  <a:pt x="5246" y="4476"/>
                </a:lnTo>
                <a:lnTo>
                  <a:pt x="5503" y="4219"/>
                </a:lnTo>
                <a:lnTo>
                  <a:pt x="5796" y="3999"/>
                </a:lnTo>
                <a:lnTo>
                  <a:pt x="6090" y="3779"/>
                </a:lnTo>
                <a:lnTo>
                  <a:pt x="6420" y="3595"/>
                </a:lnTo>
                <a:lnTo>
                  <a:pt x="6787" y="3449"/>
                </a:lnTo>
                <a:lnTo>
                  <a:pt x="7117" y="3339"/>
                </a:lnTo>
                <a:lnTo>
                  <a:pt x="7484" y="3265"/>
                </a:lnTo>
                <a:lnTo>
                  <a:pt x="7814" y="3228"/>
                </a:lnTo>
                <a:lnTo>
                  <a:pt x="8181" y="3192"/>
                </a:lnTo>
                <a:close/>
                <a:moveTo>
                  <a:pt x="3962" y="13426"/>
                </a:moveTo>
                <a:lnTo>
                  <a:pt x="4623" y="13536"/>
                </a:lnTo>
                <a:lnTo>
                  <a:pt x="5246" y="13719"/>
                </a:lnTo>
                <a:lnTo>
                  <a:pt x="5943" y="13939"/>
                </a:lnTo>
                <a:lnTo>
                  <a:pt x="6603" y="14196"/>
                </a:lnTo>
                <a:lnTo>
                  <a:pt x="6860" y="14270"/>
                </a:lnTo>
                <a:lnTo>
                  <a:pt x="7154" y="14306"/>
                </a:lnTo>
                <a:lnTo>
                  <a:pt x="7704" y="14380"/>
                </a:lnTo>
                <a:lnTo>
                  <a:pt x="8217" y="14490"/>
                </a:lnTo>
                <a:lnTo>
                  <a:pt x="8474" y="14563"/>
                </a:lnTo>
                <a:lnTo>
                  <a:pt x="8731" y="14636"/>
                </a:lnTo>
                <a:lnTo>
                  <a:pt x="8768" y="14783"/>
                </a:lnTo>
                <a:lnTo>
                  <a:pt x="8841" y="14857"/>
                </a:lnTo>
                <a:lnTo>
                  <a:pt x="8951" y="14893"/>
                </a:lnTo>
                <a:lnTo>
                  <a:pt x="9061" y="14893"/>
                </a:lnTo>
                <a:lnTo>
                  <a:pt x="9061" y="15003"/>
                </a:lnTo>
                <a:lnTo>
                  <a:pt x="9024" y="15150"/>
                </a:lnTo>
                <a:lnTo>
                  <a:pt x="8914" y="15223"/>
                </a:lnTo>
                <a:lnTo>
                  <a:pt x="8768" y="15333"/>
                </a:lnTo>
                <a:lnTo>
                  <a:pt x="8034" y="15040"/>
                </a:lnTo>
                <a:lnTo>
                  <a:pt x="6383" y="14490"/>
                </a:lnTo>
                <a:lnTo>
                  <a:pt x="5576" y="14270"/>
                </a:lnTo>
                <a:lnTo>
                  <a:pt x="4769" y="14086"/>
                </a:lnTo>
                <a:lnTo>
                  <a:pt x="4292" y="14013"/>
                </a:lnTo>
                <a:lnTo>
                  <a:pt x="4072" y="14013"/>
                </a:lnTo>
                <a:lnTo>
                  <a:pt x="3852" y="14050"/>
                </a:lnTo>
                <a:lnTo>
                  <a:pt x="3742" y="14013"/>
                </a:lnTo>
                <a:lnTo>
                  <a:pt x="3669" y="13939"/>
                </a:lnTo>
                <a:lnTo>
                  <a:pt x="3632" y="13829"/>
                </a:lnTo>
                <a:lnTo>
                  <a:pt x="3632" y="13719"/>
                </a:lnTo>
                <a:lnTo>
                  <a:pt x="3632" y="13609"/>
                </a:lnTo>
                <a:lnTo>
                  <a:pt x="3705" y="13536"/>
                </a:lnTo>
                <a:lnTo>
                  <a:pt x="3816" y="13463"/>
                </a:lnTo>
                <a:lnTo>
                  <a:pt x="3926" y="13426"/>
                </a:lnTo>
                <a:close/>
                <a:moveTo>
                  <a:pt x="4256" y="15737"/>
                </a:moveTo>
                <a:lnTo>
                  <a:pt x="4696" y="15847"/>
                </a:lnTo>
                <a:lnTo>
                  <a:pt x="4476" y="16067"/>
                </a:lnTo>
                <a:lnTo>
                  <a:pt x="4292" y="16287"/>
                </a:lnTo>
                <a:lnTo>
                  <a:pt x="4292" y="16250"/>
                </a:lnTo>
                <a:lnTo>
                  <a:pt x="4256" y="16140"/>
                </a:lnTo>
                <a:lnTo>
                  <a:pt x="4256" y="15994"/>
                </a:lnTo>
                <a:lnTo>
                  <a:pt x="4256" y="15737"/>
                </a:lnTo>
                <a:close/>
                <a:moveTo>
                  <a:pt x="4843" y="15920"/>
                </a:moveTo>
                <a:lnTo>
                  <a:pt x="4989" y="15957"/>
                </a:lnTo>
                <a:lnTo>
                  <a:pt x="5136" y="15994"/>
                </a:lnTo>
                <a:lnTo>
                  <a:pt x="4879" y="16140"/>
                </a:lnTo>
                <a:lnTo>
                  <a:pt x="4623" y="16360"/>
                </a:lnTo>
                <a:lnTo>
                  <a:pt x="4623" y="16360"/>
                </a:lnTo>
                <a:lnTo>
                  <a:pt x="4733" y="16140"/>
                </a:lnTo>
                <a:lnTo>
                  <a:pt x="4843" y="15920"/>
                </a:lnTo>
                <a:close/>
                <a:moveTo>
                  <a:pt x="4146" y="14453"/>
                </a:moveTo>
                <a:lnTo>
                  <a:pt x="4659" y="14490"/>
                </a:lnTo>
                <a:lnTo>
                  <a:pt x="5356" y="14673"/>
                </a:lnTo>
                <a:lnTo>
                  <a:pt x="6053" y="14857"/>
                </a:lnTo>
                <a:lnTo>
                  <a:pt x="7410" y="15333"/>
                </a:lnTo>
                <a:lnTo>
                  <a:pt x="8034" y="15553"/>
                </a:lnTo>
                <a:lnTo>
                  <a:pt x="8401" y="15663"/>
                </a:lnTo>
                <a:lnTo>
                  <a:pt x="8694" y="15774"/>
                </a:lnTo>
                <a:lnTo>
                  <a:pt x="8731" y="15847"/>
                </a:lnTo>
                <a:lnTo>
                  <a:pt x="8768" y="15884"/>
                </a:lnTo>
                <a:lnTo>
                  <a:pt x="8841" y="15957"/>
                </a:lnTo>
                <a:lnTo>
                  <a:pt x="8951" y="15957"/>
                </a:lnTo>
                <a:lnTo>
                  <a:pt x="8914" y="16067"/>
                </a:lnTo>
                <a:lnTo>
                  <a:pt x="8841" y="16214"/>
                </a:lnTo>
                <a:lnTo>
                  <a:pt x="8694" y="16397"/>
                </a:lnTo>
                <a:lnTo>
                  <a:pt x="8547" y="16507"/>
                </a:lnTo>
                <a:lnTo>
                  <a:pt x="8401" y="16581"/>
                </a:lnTo>
                <a:lnTo>
                  <a:pt x="7227" y="16140"/>
                </a:lnTo>
                <a:lnTo>
                  <a:pt x="6016" y="15774"/>
                </a:lnTo>
                <a:lnTo>
                  <a:pt x="4733" y="15370"/>
                </a:lnTo>
                <a:lnTo>
                  <a:pt x="4072" y="15223"/>
                </a:lnTo>
                <a:lnTo>
                  <a:pt x="3449" y="15113"/>
                </a:lnTo>
                <a:lnTo>
                  <a:pt x="3449" y="15040"/>
                </a:lnTo>
                <a:lnTo>
                  <a:pt x="3449" y="14857"/>
                </a:lnTo>
                <a:lnTo>
                  <a:pt x="3522" y="14673"/>
                </a:lnTo>
                <a:lnTo>
                  <a:pt x="3632" y="14563"/>
                </a:lnTo>
                <a:lnTo>
                  <a:pt x="3705" y="14490"/>
                </a:lnTo>
                <a:lnTo>
                  <a:pt x="3926" y="14490"/>
                </a:lnTo>
                <a:lnTo>
                  <a:pt x="3962" y="14526"/>
                </a:lnTo>
                <a:lnTo>
                  <a:pt x="3999" y="14526"/>
                </a:lnTo>
                <a:lnTo>
                  <a:pt x="4036" y="14490"/>
                </a:lnTo>
                <a:lnTo>
                  <a:pt x="4146" y="14453"/>
                </a:lnTo>
                <a:close/>
                <a:moveTo>
                  <a:pt x="5503" y="16067"/>
                </a:moveTo>
                <a:lnTo>
                  <a:pt x="5723" y="16140"/>
                </a:lnTo>
                <a:lnTo>
                  <a:pt x="5503" y="16287"/>
                </a:lnTo>
                <a:lnTo>
                  <a:pt x="5246" y="16434"/>
                </a:lnTo>
                <a:lnTo>
                  <a:pt x="5026" y="16617"/>
                </a:lnTo>
                <a:lnTo>
                  <a:pt x="4843" y="16837"/>
                </a:lnTo>
                <a:lnTo>
                  <a:pt x="4659" y="16764"/>
                </a:lnTo>
                <a:lnTo>
                  <a:pt x="4733" y="16691"/>
                </a:lnTo>
                <a:lnTo>
                  <a:pt x="5503" y="16067"/>
                </a:lnTo>
                <a:close/>
                <a:moveTo>
                  <a:pt x="5980" y="16214"/>
                </a:moveTo>
                <a:lnTo>
                  <a:pt x="6200" y="16287"/>
                </a:lnTo>
                <a:lnTo>
                  <a:pt x="6200" y="16324"/>
                </a:lnTo>
                <a:lnTo>
                  <a:pt x="5943" y="16434"/>
                </a:lnTo>
                <a:lnTo>
                  <a:pt x="5723" y="16581"/>
                </a:lnTo>
                <a:lnTo>
                  <a:pt x="5540" y="16727"/>
                </a:lnTo>
                <a:lnTo>
                  <a:pt x="5393" y="16947"/>
                </a:lnTo>
                <a:lnTo>
                  <a:pt x="5246" y="16911"/>
                </a:lnTo>
                <a:lnTo>
                  <a:pt x="5613" y="16544"/>
                </a:lnTo>
                <a:lnTo>
                  <a:pt x="5980" y="16214"/>
                </a:lnTo>
                <a:close/>
                <a:moveTo>
                  <a:pt x="6383" y="16360"/>
                </a:moveTo>
                <a:lnTo>
                  <a:pt x="6897" y="16544"/>
                </a:lnTo>
                <a:lnTo>
                  <a:pt x="6420" y="16801"/>
                </a:lnTo>
                <a:lnTo>
                  <a:pt x="6200" y="16947"/>
                </a:lnTo>
                <a:lnTo>
                  <a:pt x="5980" y="17131"/>
                </a:lnTo>
                <a:lnTo>
                  <a:pt x="5796" y="17057"/>
                </a:lnTo>
                <a:lnTo>
                  <a:pt x="5833" y="16984"/>
                </a:lnTo>
                <a:lnTo>
                  <a:pt x="5833" y="16911"/>
                </a:lnTo>
                <a:lnTo>
                  <a:pt x="5833" y="16874"/>
                </a:lnTo>
                <a:lnTo>
                  <a:pt x="6090" y="16617"/>
                </a:lnTo>
                <a:lnTo>
                  <a:pt x="6383" y="16397"/>
                </a:lnTo>
                <a:lnTo>
                  <a:pt x="6383" y="16360"/>
                </a:lnTo>
                <a:close/>
                <a:moveTo>
                  <a:pt x="7080" y="16581"/>
                </a:moveTo>
                <a:lnTo>
                  <a:pt x="7410" y="16691"/>
                </a:lnTo>
                <a:lnTo>
                  <a:pt x="7154" y="16911"/>
                </a:lnTo>
                <a:lnTo>
                  <a:pt x="6787" y="17314"/>
                </a:lnTo>
                <a:lnTo>
                  <a:pt x="6457" y="17241"/>
                </a:lnTo>
                <a:lnTo>
                  <a:pt x="6493" y="17167"/>
                </a:lnTo>
                <a:lnTo>
                  <a:pt x="6457" y="17131"/>
                </a:lnTo>
                <a:lnTo>
                  <a:pt x="6750" y="16837"/>
                </a:lnTo>
                <a:lnTo>
                  <a:pt x="7080" y="16581"/>
                </a:lnTo>
                <a:close/>
                <a:moveTo>
                  <a:pt x="8034" y="2678"/>
                </a:moveTo>
                <a:lnTo>
                  <a:pt x="7704" y="2715"/>
                </a:lnTo>
                <a:lnTo>
                  <a:pt x="7374" y="2752"/>
                </a:lnTo>
                <a:lnTo>
                  <a:pt x="7044" y="2825"/>
                </a:lnTo>
                <a:lnTo>
                  <a:pt x="6750" y="2898"/>
                </a:lnTo>
                <a:lnTo>
                  <a:pt x="6420" y="3008"/>
                </a:lnTo>
                <a:lnTo>
                  <a:pt x="6126" y="3155"/>
                </a:lnTo>
                <a:lnTo>
                  <a:pt x="5833" y="3302"/>
                </a:lnTo>
                <a:lnTo>
                  <a:pt x="5576" y="3522"/>
                </a:lnTo>
                <a:lnTo>
                  <a:pt x="5026" y="3962"/>
                </a:lnTo>
                <a:lnTo>
                  <a:pt x="4806" y="4219"/>
                </a:lnTo>
                <a:lnTo>
                  <a:pt x="4586" y="4512"/>
                </a:lnTo>
                <a:lnTo>
                  <a:pt x="4366" y="4769"/>
                </a:lnTo>
                <a:lnTo>
                  <a:pt x="4182" y="5099"/>
                </a:lnTo>
                <a:lnTo>
                  <a:pt x="3999" y="5393"/>
                </a:lnTo>
                <a:lnTo>
                  <a:pt x="3852" y="5723"/>
                </a:lnTo>
                <a:lnTo>
                  <a:pt x="3742" y="6163"/>
                </a:lnTo>
                <a:lnTo>
                  <a:pt x="3669" y="6603"/>
                </a:lnTo>
                <a:lnTo>
                  <a:pt x="3632" y="7043"/>
                </a:lnTo>
                <a:lnTo>
                  <a:pt x="3632" y="7520"/>
                </a:lnTo>
                <a:lnTo>
                  <a:pt x="3705" y="7960"/>
                </a:lnTo>
                <a:lnTo>
                  <a:pt x="3779" y="8437"/>
                </a:lnTo>
                <a:lnTo>
                  <a:pt x="3962" y="9318"/>
                </a:lnTo>
                <a:lnTo>
                  <a:pt x="4109" y="10308"/>
                </a:lnTo>
                <a:lnTo>
                  <a:pt x="4182" y="10785"/>
                </a:lnTo>
                <a:lnTo>
                  <a:pt x="4219" y="11262"/>
                </a:lnTo>
                <a:lnTo>
                  <a:pt x="4182" y="11739"/>
                </a:lnTo>
                <a:lnTo>
                  <a:pt x="4109" y="12215"/>
                </a:lnTo>
                <a:lnTo>
                  <a:pt x="3999" y="12619"/>
                </a:lnTo>
                <a:lnTo>
                  <a:pt x="3816" y="13059"/>
                </a:lnTo>
                <a:lnTo>
                  <a:pt x="3595" y="13132"/>
                </a:lnTo>
                <a:lnTo>
                  <a:pt x="3449" y="13279"/>
                </a:lnTo>
                <a:lnTo>
                  <a:pt x="3302" y="13426"/>
                </a:lnTo>
                <a:lnTo>
                  <a:pt x="3229" y="13646"/>
                </a:lnTo>
                <a:lnTo>
                  <a:pt x="3229" y="13829"/>
                </a:lnTo>
                <a:lnTo>
                  <a:pt x="3265" y="13976"/>
                </a:lnTo>
                <a:lnTo>
                  <a:pt x="3339" y="14160"/>
                </a:lnTo>
                <a:lnTo>
                  <a:pt x="3412" y="14270"/>
                </a:lnTo>
                <a:lnTo>
                  <a:pt x="3339" y="14343"/>
                </a:lnTo>
                <a:lnTo>
                  <a:pt x="3265" y="14416"/>
                </a:lnTo>
                <a:lnTo>
                  <a:pt x="3192" y="14526"/>
                </a:lnTo>
                <a:lnTo>
                  <a:pt x="3119" y="14673"/>
                </a:lnTo>
                <a:lnTo>
                  <a:pt x="3082" y="14857"/>
                </a:lnTo>
                <a:lnTo>
                  <a:pt x="3045" y="15040"/>
                </a:lnTo>
                <a:lnTo>
                  <a:pt x="3045" y="15187"/>
                </a:lnTo>
                <a:lnTo>
                  <a:pt x="3082" y="15370"/>
                </a:lnTo>
                <a:lnTo>
                  <a:pt x="3192" y="15480"/>
                </a:lnTo>
                <a:lnTo>
                  <a:pt x="3302" y="15590"/>
                </a:lnTo>
                <a:lnTo>
                  <a:pt x="3412" y="15627"/>
                </a:lnTo>
                <a:lnTo>
                  <a:pt x="3485" y="15590"/>
                </a:lnTo>
                <a:lnTo>
                  <a:pt x="3522" y="15553"/>
                </a:lnTo>
                <a:lnTo>
                  <a:pt x="3559" y="15553"/>
                </a:lnTo>
                <a:lnTo>
                  <a:pt x="4072" y="15700"/>
                </a:lnTo>
                <a:lnTo>
                  <a:pt x="3999" y="15810"/>
                </a:lnTo>
                <a:lnTo>
                  <a:pt x="3926" y="15957"/>
                </a:lnTo>
                <a:lnTo>
                  <a:pt x="3926" y="16140"/>
                </a:lnTo>
                <a:lnTo>
                  <a:pt x="3926" y="16324"/>
                </a:lnTo>
                <a:lnTo>
                  <a:pt x="3999" y="16507"/>
                </a:lnTo>
                <a:lnTo>
                  <a:pt x="4072" y="16654"/>
                </a:lnTo>
                <a:lnTo>
                  <a:pt x="4146" y="16801"/>
                </a:lnTo>
                <a:lnTo>
                  <a:pt x="4292" y="16874"/>
                </a:lnTo>
                <a:lnTo>
                  <a:pt x="4256" y="16947"/>
                </a:lnTo>
                <a:lnTo>
                  <a:pt x="4292" y="17021"/>
                </a:lnTo>
                <a:lnTo>
                  <a:pt x="4329" y="17057"/>
                </a:lnTo>
                <a:lnTo>
                  <a:pt x="4402" y="17094"/>
                </a:lnTo>
                <a:lnTo>
                  <a:pt x="4586" y="17167"/>
                </a:lnTo>
                <a:lnTo>
                  <a:pt x="4806" y="17277"/>
                </a:lnTo>
                <a:lnTo>
                  <a:pt x="5283" y="17388"/>
                </a:lnTo>
                <a:lnTo>
                  <a:pt x="5393" y="17424"/>
                </a:lnTo>
                <a:lnTo>
                  <a:pt x="5576" y="17461"/>
                </a:lnTo>
                <a:lnTo>
                  <a:pt x="6310" y="17681"/>
                </a:lnTo>
                <a:lnTo>
                  <a:pt x="6677" y="17754"/>
                </a:lnTo>
                <a:lnTo>
                  <a:pt x="6860" y="17791"/>
                </a:lnTo>
                <a:lnTo>
                  <a:pt x="7044" y="17754"/>
                </a:lnTo>
                <a:lnTo>
                  <a:pt x="7117" y="17718"/>
                </a:lnTo>
                <a:lnTo>
                  <a:pt x="7154" y="17681"/>
                </a:lnTo>
                <a:lnTo>
                  <a:pt x="7154" y="17608"/>
                </a:lnTo>
                <a:lnTo>
                  <a:pt x="7117" y="17534"/>
                </a:lnTo>
                <a:lnTo>
                  <a:pt x="7447" y="17204"/>
                </a:lnTo>
                <a:lnTo>
                  <a:pt x="7594" y="17021"/>
                </a:lnTo>
                <a:lnTo>
                  <a:pt x="7740" y="16837"/>
                </a:lnTo>
                <a:lnTo>
                  <a:pt x="8327" y="17021"/>
                </a:lnTo>
                <a:lnTo>
                  <a:pt x="8437" y="17021"/>
                </a:lnTo>
                <a:lnTo>
                  <a:pt x="8547" y="16984"/>
                </a:lnTo>
                <a:lnTo>
                  <a:pt x="8731" y="16911"/>
                </a:lnTo>
                <a:lnTo>
                  <a:pt x="8914" y="16764"/>
                </a:lnTo>
                <a:lnTo>
                  <a:pt x="9098" y="16581"/>
                </a:lnTo>
                <a:lnTo>
                  <a:pt x="9208" y="16360"/>
                </a:lnTo>
                <a:lnTo>
                  <a:pt x="9281" y="16140"/>
                </a:lnTo>
                <a:lnTo>
                  <a:pt x="9318" y="15884"/>
                </a:lnTo>
                <a:lnTo>
                  <a:pt x="9281" y="15700"/>
                </a:lnTo>
                <a:lnTo>
                  <a:pt x="9208" y="15590"/>
                </a:lnTo>
                <a:lnTo>
                  <a:pt x="9171" y="15517"/>
                </a:lnTo>
                <a:lnTo>
                  <a:pt x="9244" y="15407"/>
                </a:lnTo>
                <a:lnTo>
                  <a:pt x="9354" y="15260"/>
                </a:lnTo>
                <a:lnTo>
                  <a:pt x="9391" y="15113"/>
                </a:lnTo>
                <a:lnTo>
                  <a:pt x="9428" y="15003"/>
                </a:lnTo>
                <a:lnTo>
                  <a:pt x="9501" y="14930"/>
                </a:lnTo>
                <a:lnTo>
                  <a:pt x="9575" y="14857"/>
                </a:lnTo>
                <a:lnTo>
                  <a:pt x="9575" y="14783"/>
                </a:lnTo>
                <a:lnTo>
                  <a:pt x="9538" y="14673"/>
                </a:lnTo>
                <a:lnTo>
                  <a:pt x="9391" y="14526"/>
                </a:lnTo>
                <a:lnTo>
                  <a:pt x="9244" y="14380"/>
                </a:lnTo>
                <a:lnTo>
                  <a:pt x="9244" y="14050"/>
                </a:lnTo>
                <a:lnTo>
                  <a:pt x="9318" y="13683"/>
                </a:lnTo>
                <a:lnTo>
                  <a:pt x="9428" y="13353"/>
                </a:lnTo>
                <a:lnTo>
                  <a:pt x="9538" y="13059"/>
                </a:lnTo>
                <a:lnTo>
                  <a:pt x="9721" y="12766"/>
                </a:lnTo>
                <a:lnTo>
                  <a:pt x="9905" y="12472"/>
                </a:lnTo>
                <a:lnTo>
                  <a:pt x="10308" y="11885"/>
                </a:lnTo>
                <a:lnTo>
                  <a:pt x="10785" y="11335"/>
                </a:lnTo>
                <a:lnTo>
                  <a:pt x="11299" y="10822"/>
                </a:lnTo>
                <a:lnTo>
                  <a:pt x="11775" y="10308"/>
                </a:lnTo>
                <a:lnTo>
                  <a:pt x="12179" y="9758"/>
                </a:lnTo>
                <a:lnTo>
                  <a:pt x="12362" y="9501"/>
                </a:lnTo>
                <a:lnTo>
                  <a:pt x="12546" y="9208"/>
                </a:lnTo>
                <a:lnTo>
                  <a:pt x="12656" y="8951"/>
                </a:lnTo>
                <a:lnTo>
                  <a:pt x="12803" y="8657"/>
                </a:lnTo>
                <a:lnTo>
                  <a:pt x="12876" y="8364"/>
                </a:lnTo>
                <a:lnTo>
                  <a:pt x="12949" y="8034"/>
                </a:lnTo>
                <a:lnTo>
                  <a:pt x="12986" y="7740"/>
                </a:lnTo>
                <a:lnTo>
                  <a:pt x="13023" y="7447"/>
                </a:lnTo>
                <a:lnTo>
                  <a:pt x="13023" y="6823"/>
                </a:lnTo>
                <a:lnTo>
                  <a:pt x="12913" y="6236"/>
                </a:lnTo>
                <a:lnTo>
                  <a:pt x="12729" y="5613"/>
                </a:lnTo>
                <a:lnTo>
                  <a:pt x="12436" y="5026"/>
                </a:lnTo>
                <a:lnTo>
                  <a:pt x="12252" y="4769"/>
                </a:lnTo>
                <a:lnTo>
                  <a:pt x="12069" y="4476"/>
                </a:lnTo>
                <a:lnTo>
                  <a:pt x="11849" y="4256"/>
                </a:lnTo>
                <a:lnTo>
                  <a:pt x="11629" y="3999"/>
                </a:lnTo>
                <a:lnTo>
                  <a:pt x="11372" y="3815"/>
                </a:lnTo>
                <a:lnTo>
                  <a:pt x="11115" y="3595"/>
                </a:lnTo>
                <a:lnTo>
                  <a:pt x="10565" y="3265"/>
                </a:lnTo>
                <a:lnTo>
                  <a:pt x="9978" y="3008"/>
                </a:lnTo>
                <a:lnTo>
                  <a:pt x="9354" y="2825"/>
                </a:lnTo>
                <a:lnTo>
                  <a:pt x="8694" y="2715"/>
                </a:lnTo>
                <a:lnTo>
                  <a:pt x="8034" y="267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8817948" y="34396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8742973" y="4166677"/>
            <a:ext cx="495281" cy="340238"/>
          </a:xfrm>
          <a:custGeom>
            <a:avLst/>
            <a:gdLst/>
            <a:ahLst/>
            <a:cxnLst/>
            <a:rect l="l" t="t" r="r" b="b"/>
            <a:pathLst>
              <a:path w="17461" h="11995" extrusionOk="0">
                <a:moveTo>
                  <a:pt x="9758" y="2238"/>
                </a:moveTo>
                <a:lnTo>
                  <a:pt x="9721" y="2274"/>
                </a:lnTo>
                <a:lnTo>
                  <a:pt x="9648" y="2311"/>
                </a:lnTo>
                <a:lnTo>
                  <a:pt x="9611" y="2458"/>
                </a:lnTo>
                <a:lnTo>
                  <a:pt x="9648" y="2568"/>
                </a:lnTo>
                <a:lnTo>
                  <a:pt x="9721" y="2605"/>
                </a:lnTo>
                <a:lnTo>
                  <a:pt x="9758" y="2641"/>
                </a:lnTo>
                <a:lnTo>
                  <a:pt x="9941" y="2641"/>
                </a:lnTo>
                <a:lnTo>
                  <a:pt x="9978" y="2605"/>
                </a:lnTo>
                <a:lnTo>
                  <a:pt x="10051" y="2531"/>
                </a:lnTo>
                <a:lnTo>
                  <a:pt x="10051" y="2458"/>
                </a:lnTo>
                <a:lnTo>
                  <a:pt x="10051" y="2348"/>
                </a:lnTo>
                <a:lnTo>
                  <a:pt x="9978" y="2274"/>
                </a:lnTo>
                <a:lnTo>
                  <a:pt x="9941" y="2238"/>
                </a:lnTo>
                <a:close/>
                <a:moveTo>
                  <a:pt x="9795" y="3191"/>
                </a:moveTo>
                <a:lnTo>
                  <a:pt x="9721" y="3265"/>
                </a:lnTo>
                <a:lnTo>
                  <a:pt x="9684" y="3301"/>
                </a:lnTo>
                <a:lnTo>
                  <a:pt x="9684" y="3375"/>
                </a:lnTo>
                <a:lnTo>
                  <a:pt x="9684" y="3485"/>
                </a:lnTo>
                <a:lnTo>
                  <a:pt x="9758" y="3522"/>
                </a:lnTo>
                <a:lnTo>
                  <a:pt x="9795" y="3558"/>
                </a:lnTo>
                <a:lnTo>
                  <a:pt x="9941" y="3558"/>
                </a:lnTo>
                <a:lnTo>
                  <a:pt x="9978" y="3522"/>
                </a:lnTo>
                <a:lnTo>
                  <a:pt x="10015" y="3485"/>
                </a:lnTo>
                <a:lnTo>
                  <a:pt x="10051" y="3375"/>
                </a:lnTo>
                <a:lnTo>
                  <a:pt x="10015" y="3301"/>
                </a:lnTo>
                <a:lnTo>
                  <a:pt x="9978" y="3228"/>
                </a:lnTo>
                <a:lnTo>
                  <a:pt x="9941" y="3191"/>
                </a:lnTo>
                <a:close/>
                <a:moveTo>
                  <a:pt x="11519" y="3045"/>
                </a:moveTo>
                <a:lnTo>
                  <a:pt x="11409" y="3081"/>
                </a:lnTo>
                <a:lnTo>
                  <a:pt x="11335" y="3118"/>
                </a:lnTo>
                <a:lnTo>
                  <a:pt x="11298" y="3191"/>
                </a:lnTo>
                <a:lnTo>
                  <a:pt x="11262" y="3265"/>
                </a:lnTo>
                <a:lnTo>
                  <a:pt x="11262" y="3338"/>
                </a:lnTo>
                <a:lnTo>
                  <a:pt x="11262" y="3412"/>
                </a:lnTo>
                <a:lnTo>
                  <a:pt x="11298" y="3485"/>
                </a:lnTo>
                <a:lnTo>
                  <a:pt x="11372" y="3522"/>
                </a:lnTo>
                <a:lnTo>
                  <a:pt x="11445" y="3595"/>
                </a:lnTo>
                <a:lnTo>
                  <a:pt x="11592" y="3595"/>
                </a:lnTo>
                <a:lnTo>
                  <a:pt x="11665" y="3522"/>
                </a:lnTo>
                <a:lnTo>
                  <a:pt x="11702" y="3485"/>
                </a:lnTo>
                <a:lnTo>
                  <a:pt x="11739" y="3412"/>
                </a:lnTo>
                <a:lnTo>
                  <a:pt x="11702" y="3265"/>
                </a:lnTo>
                <a:lnTo>
                  <a:pt x="11702" y="3155"/>
                </a:lnTo>
                <a:lnTo>
                  <a:pt x="11629" y="3081"/>
                </a:lnTo>
                <a:lnTo>
                  <a:pt x="11519" y="3045"/>
                </a:lnTo>
                <a:close/>
                <a:moveTo>
                  <a:pt x="15554" y="1541"/>
                </a:moveTo>
                <a:lnTo>
                  <a:pt x="15407" y="1871"/>
                </a:lnTo>
                <a:lnTo>
                  <a:pt x="15187" y="2164"/>
                </a:lnTo>
                <a:lnTo>
                  <a:pt x="14967" y="2458"/>
                </a:lnTo>
                <a:lnTo>
                  <a:pt x="14710" y="2715"/>
                </a:lnTo>
                <a:lnTo>
                  <a:pt x="14416" y="2935"/>
                </a:lnTo>
                <a:lnTo>
                  <a:pt x="14123" y="3155"/>
                </a:lnTo>
                <a:lnTo>
                  <a:pt x="13536" y="3595"/>
                </a:lnTo>
                <a:lnTo>
                  <a:pt x="13279" y="3265"/>
                </a:lnTo>
                <a:lnTo>
                  <a:pt x="12986" y="2971"/>
                </a:lnTo>
                <a:lnTo>
                  <a:pt x="13096" y="2935"/>
                </a:lnTo>
                <a:lnTo>
                  <a:pt x="13683" y="2531"/>
                </a:lnTo>
                <a:lnTo>
                  <a:pt x="14306" y="2164"/>
                </a:lnTo>
                <a:lnTo>
                  <a:pt x="14930" y="1834"/>
                </a:lnTo>
                <a:lnTo>
                  <a:pt x="15554" y="1541"/>
                </a:lnTo>
                <a:close/>
                <a:moveTo>
                  <a:pt x="8914" y="3228"/>
                </a:moveTo>
                <a:lnTo>
                  <a:pt x="8841" y="3301"/>
                </a:lnTo>
                <a:lnTo>
                  <a:pt x="8804" y="3375"/>
                </a:lnTo>
                <a:lnTo>
                  <a:pt x="8804" y="3485"/>
                </a:lnTo>
                <a:lnTo>
                  <a:pt x="8804" y="3558"/>
                </a:lnTo>
                <a:lnTo>
                  <a:pt x="8877" y="3632"/>
                </a:lnTo>
                <a:lnTo>
                  <a:pt x="8951" y="3668"/>
                </a:lnTo>
                <a:lnTo>
                  <a:pt x="9098" y="3668"/>
                </a:lnTo>
                <a:lnTo>
                  <a:pt x="9134" y="3632"/>
                </a:lnTo>
                <a:lnTo>
                  <a:pt x="9208" y="3558"/>
                </a:lnTo>
                <a:lnTo>
                  <a:pt x="9208" y="3485"/>
                </a:lnTo>
                <a:lnTo>
                  <a:pt x="9208" y="3375"/>
                </a:lnTo>
                <a:lnTo>
                  <a:pt x="9171" y="3338"/>
                </a:lnTo>
                <a:lnTo>
                  <a:pt x="9134" y="3265"/>
                </a:lnTo>
                <a:lnTo>
                  <a:pt x="9061" y="3228"/>
                </a:lnTo>
                <a:close/>
                <a:moveTo>
                  <a:pt x="16324" y="1101"/>
                </a:moveTo>
                <a:lnTo>
                  <a:pt x="16140" y="1541"/>
                </a:lnTo>
                <a:lnTo>
                  <a:pt x="15884" y="1944"/>
                </a:lnTo>
                <a:lnTo>
                  <a:pt x="15590" y="2348"/>
                </a:lnTo>
                <a:lnTo>
                  <a:pt x="15297" y="2751"/>
                </a:lnTo>
                <a:lnTo>
                  <a:pt x="14967" y="3081"/>
                </a:lnTo>
                <a:lnTo>
                  <a:pt x="14600" y="3412"/>
                </a:lnTo>
                <a:lnTo>
                  <a:pt x="13829" y="4072"/>
                </a:lnTo>
                <a:lnTo>
                  <a:pt x="13756" y="3925"/>
                </a:lnTo>
                <a:lnTo>
                  <a:pt x="13976" y="3778"/>
                </a:lnTo>
                <a:lnTo>
                  <a:pt x="14343" y="3558"/>
                </a:lnTo>
                <a:lnTo>
                  <a:pt x="14673" y="3301"/>
                </a:lnTo>
                <a:lnTo>
                  <a:pt x="15003" y="3008"/>
                </a:lnTo>
                <a:lnTo>
                  <a:pt x="15297" y="2715"/>
                </a:lnTo>
                <a:lnTo>
                  <a:pt x="15554" y="2384"/>
                </a:lnTo>
                <a:lnTo>
                  <a:pt x="15774" y="2018"/>
                </a:lnTo>
                <a:lnTo>
                  <a:pt x="15957" y="1651"/>
                </a:lnTo>
                <a:lnTo>
                  <a:pt x="16104" y="1211"/>
                </a:lnTo>
                <a:lnTo>
                  <a:pt x="16104" y="1137"/>
                </a:lnTo>
                <a:lnTo>
                  <a:pt x="16324" y="1101"/>
                </a:lnTo>
                <a:close/>
                <a:moveTo>
                  <a:pt x="10528" y="3962"/>
                </a:moveTo>
                <a:lnTo>
                  <a:pt x="10455" y="3998"/>
                </a:lnTo>
                <a:lnTo>
                  <a:pt x="10381" y="4072"/>
                </a:lnTo>
                <a:lnTo>
                  <a:pt x="10381" y="4108"/>
                </a:lnTo>
                <a:lnTo>
                  <a:pt x="10345" y="4219"/>
                </a:lnTo>
                <a:lnTo>
                  <a:pt x="10381" y="4329"/>
                </a:lnTo>
                <a:lnTo>
                  <a:pt x="10455" y="4402"/>
                </a:lnTo>
                <a:lnTo>
                  <a:pt x="10491" y="4439"/>
                </a:lnTo>
                <a:lnTo>
                  <a:pt x="10638" y="4439"/>
                </a:lnTo>
                <a:lnTo>
                  <a:pt x="10748" y="4365"/>
                </a:lnTo>
                <a:lnTo>
                  <a:pt x="10785" y="4292"/>
                </a:lnTo>
                <a:lnTo>
                  <a:pt x="10822" y="4219"/>
                </a:lnTo>
                <a:lnTo>
                  <a:pt x="10785" y="4108"/>
                </a:lnTo>
                <a:lnTo>
                  <a:pt x="10748" y="4072"/>
                </a:lnTo>
                <a:lnTo>
                  <a:pt x="10712" y="3998"/>
                </a:lnTo>
                <a:lnTo>
                  <a:pt x="10675" y="3962"/>
                </a:lnTo>
                <a:close/>
                <a:moveTo>
                  <a:pt x="16434" y="477"/>
                </a:moveTo>
                <a:lnTo>
                  <a:pt x="16617" y="514"/>
                </a:lnTo>
                <a:lnTo>
                  <a:pt x="16764" y="587"/>
                </a:lnTo>
                <a:lnTo>
                  <a:pt x="16837" y="734"/>
                </a:lnTo>
                <a:lnTo>
                  <a:pt x="16911" y="880"/>
                </a:lnTo>
                <a:lnTo>
                  <a:pt x="16947" y="1064"/>
                </a:lnTo>
                <a:lnTo>
                  <a:pt x="16947" y="1247"/>
                </a:lnTo>
                <a:lnTo>
                  <a:pt x="16911" y="1541"/>
                </a:lnTo>
                <a:lnTo>
                  <a:pt x="16764" y="1871"/>
                </a:lnTo>
                <a:lnTo>
                  <a:pt x="16544" y="2128"/>
                </a:lnTo>
                <a:lnTo>
                  <a:pt x="16104" y="2641"/>
                </a:lnTo>
                <a:lnTo>
                  <a:pt x="15077" y="3668"/>
                </a:lnTo>
                <a:lnTo>
                  <a:pt x="14086" y="4549"/>
                </a:lnTo>
                <a:lnTo>
                  <a:pt x="14013" y="4402"/>
                </a:lnTo>
                <a:lnTo>
                  <a:pt x="14123" y="4329"/>
                </a:lnTo>
                <a:lnTo>
                  <a:pt x="14967" y="3632"/>
                </a:lnTo>
                <a:lnTo>
                  <a:pt x="15370" y="3228"/>
                </a:lnTo>
                <a:lnTo>
                  <a:pt x="15737" y="2825"/>
                </a:lnTo>
                <a:lnTo>
                  <a:pt x="16067" y="2384"/>
                </a:lnTo>
                <a:lnTo>
                  <a:pt x="16361" y="1908"/>
                </a:lnTo>
                <a:lnTo>
                  <a:pt x="16617" y="1431"/>
                </a:lnTo>
                <a:lnTo>
                  <a:pt x="16764" y="880"/>
                </a:lnTo>
                <a:lnTo>
                  <a:pt x="16764" y="770"/>
                </a:lnTo>
                <a:lnTo>
                  <a:pt x="16727" y="697"/>
                </a:lnTo>
                <a:lnTo>
                  <a:pt x="16654" y="660"/>
                </a:lnTo>
                <a:lnTo>
                  <a:pt x="16544" y="660"/>
                </a:lnTo>
                <a:lnTo>
                  <a:pt x="15920" y="770"/>
                </a:lnTo>
                <a:lnTo>
                  <a:pt x="15333" y="954"/>
                </a:lnTo>
                <a:lnTo>
                  <a:pt x="15333" y="954"/>
                </a:lnTo>
                <a:lnTo>
                  <a:pt x="15590" y="807"/>
                </a:lnTo>
                <a:lnTo>
                  <a:pt x="15884" y="660"/>
                </a:lnTo>
                <a:lnTo>
                  <a:pt x="16177" y="550"/>
                </a:lnTo>
                <a:lnTo>
                  <a:pt x="16434" y="477"/>
                </a:lnTo>
                <a:close/>
                <a:moveTo>
                  <a:pt x="9354" y="4182"/>
                </a:moveTo>
                <a:lnTo>
                  <a:pt x="9208" y="4255"/>
                </a:lnTo>
                <a:lnTo>
                  <a:pt x="9134" y="4365"/>
                </a:lnTo>
                <a:lnTo>
                  <a:pt x="9134" y="4439"/>
                </a:lnTo>
                <a:lnTo>
                  <a:pt x="9171" y="4512"/>
                </a:lnTo>
                <a:lnTo>
                  <a:pt x="9208" y="4585"/>
                </a:lnTo>
                <a:lnTo>
                  <a:pt x="9281" y="4622"/>
                </a:lnTo>
                <a:lnTo>
                  <a:pt x="9428" y="4622"/>
                </a:lnTo>
                <a:lnTo>
                  <a:pt x="9538" y="4585"/>
                </a:lnTo>
                <a:lnTo>
                  <a:pt x="9611" y="4475"/>
                </a:lnTo>
                <a:lnTo>
                  <a:pt x="9648" y="4402"/>
                </a:lnTo>
                <a:lnTo>
                  <a:pt x="9648" y="4292"/>
                </a:lnTo>
                <a:lnTo>
                  <a:pt x="9611" y="4255"/>
                </a:lnTo>
                <a:lnTo>
                  <a:pt x="9538" y="4182"/>
                </a:lnTo>
                <a:close/>
                <a:moveTo>
                  <a:pt x="13243" y="6566"/>
                </a:moveTo>
                <a:lnTo>
                  <a:pt x="13169" y="6639"/>
                </a:lnTo>
                <a:lnTo>
                  <a:pt x="13133" y="6713"/>
                </a:lnTo>
                <a:lnTo>
                  <a:pt x="13133" y="6860"/>
                </a:lnTo>
                <a:lnTo>
                  <a:pt x="13133" y="6933"/>
                </a:lnTo>
                <a:lnTo>
                  <a:pt x="13206" y="6970"/>
                </a:lnTo>
                <a:lnTo>
                  <a:pt x="13316" y="7006"/>
                </a:lnTo>
                <a:lnTo>
                  <a:pt x="13463" y="6970"/>
                </a:lnTo>
                <a:lnTo>
                  <a:pt x="13536" y="6933"/>
                </a:lnTo>
                <a:lnTo>
                  <a:pt x="13536" y="6860"/>
                </a:lnTo>
                <a:lnTo>
                  <a:pt x="13573" y="6750"/>
                </a:lnTo>
                <a:lnTo>
                  <a:pt x="13536" y="6676"/>
                </a:lnTo>
                <a:lnTo>
                  <a:pt x="13463" y="6603"/>
                </a:lnTo>
                <a:lnTo>
                  <a:pt x="13316" y="6566"/>
                </a:lnTo>
                <a:close/>
                <a:moveTo>
                  <a:pt x="12216" y="7300"/>
                </a:moveTo>
                <a:lnTo>
                  <a:pt x="12105" y="7336"/>
                </a:lnTo>
                <a:lnTo>
                  <a:pt x="12032" y="7410"/>
                </a:lnTo>
                <a:lnTo>
                  <a:pt x="11995" y="7520"/>
                </a:lnTo>
                <a:lnTo>
                  <a:pt x="11995" y="7630"/>
                </a:lnTo>
                <a:lnTo>
                  <a:pt x="12032" y="7703"/>
                </a:lnTo>
                <a:lnTo>
                  <a:pt x="12105" y="7777"/>
                </a:lnTo>
                <a:lnTo>
                  <a:pt x="12216" y="7777"/>
                </a:lnTo>
                <a:lnTo>
                  <a:pt x="12289" y="7740"/>
                </a:lnTo>
                <a:lnTo>
                  <a:pt x="12362" y="7703"/>
                </a:lnTo>
                <a:lnTo>
                  <a:pt x="12436" y="7630"/>
                </a:lnTo>
                <a:lnTo>
                  <a:pt x="12436" y="7520"/>
                </a:lnTo>
                <a:lnTo>
                  <a:pt x="12436" y="7410"/>
                </a:lnTo>
                <a:lnTo>
                  <a:pt x="12326" y="7336"/>
                </a:lnTo>
                <a:lnTo>
                  <a:pt x="12216" y="7300"/>
                </a:lnTo>
                <a:close/>
                <a:moveTo>
                  <a:pt x="12729" y="8033"/>
                </a:moveTo>
                <a:lnTo>
                  <a:pt x="12656" y="8107"/>
                </a:lnTo>
                <a:lnTo>
                  <a:pt x="12656" y="8143"/>
                </a:lnTo>
                <a:lnTo>
                  <a:pt x="12619" y="8253"/>
                </a:lnTo>
                <a:lnTo>
                  <a:pt x="12619" y="8400"/>
                </a:lnTo>
                <a:lnTo>
                  <a:pt x="12656" y="8437"/>
                </a:lnTo>
                <a:lnTo>
                  <a:pt x="12692" y="8474"/>
                </a:lnTo>
                <a:lnTo>
                  <a:pt x="12729" y="8474"/>
                </a:lnTo>
                <a:lnTo>
                  <a:pt x="12802" y="8510"/>
                </a:lnTo>
                <a:lnTo>
                  <a:pt x="12912" y="8474"/>
                </a:lnTo>
                <a:lnTo>
                  <a:pt x="12986" y="8437"/>
                </a:lnTo>
                <a:lnTo>
                  <a:pt x="13022" y="8400"/>
                </a:lnTo>
                <a:lnTo>
                  <a:pt x="13022" y="8253"/>
                </a:lnTo>
                <a:lnTo>
                  <a:pt x="13022" y="8180"/>
                </a:lnTo>
                <a:lnTo>
                  <a:pt x="12949" y="8107"/>
                </a:lnTo>
                <a:lnTo>
                  <a:pt x="12912" y="8033"/>
                </a:lnTo>
                <a:close/>
                <a:moveTo>
                  <a:pt x="10051" y="2128"/>
                </a:moveTo>
                <a:lnTo>
                  <a:pt x="10455" y="2164"/>
                </a:lnTo>
                <a:lnTo>
                  <a:pt x="10858" y="2238"/>
                </a:lnTo>
                <a:lnTo>
                  <a:pt x="11262" y="2348"/>
                </a:lnTo>
                <a:lnTo>
                  <a:pt x="11225" y="2458"/>
                </a:lnTo>
                <a:lnTo>
                  <a:pt x="11262" y="2568"/>
                </a:lnTo>
                <a:lnTo>
                  <a:pt x="11335" y="2641"/>
                </a:lnTo>
                <a:lnTo>
                  <a:pt x="11445" y="2715"/>
                </a:lnTo>
                <a:lnTo>
                  <a:pt x="11629" y="2715"/>
                </a:lnTo>
                <a:lnTo>
                  <a:pt x="11775" y="2788"/>
                </a:lnTo>
                <a:lnTo>
                  <a:pt x="12105" y="2935"/>
                </a:lnTo>
                <a:lnTo>
                  <a:pt x="12179" y="2971"/>
                </a:lnTo>
                <a:lnTo>
                  <a:pt x="12252" y="3008"/>
                </a:lnTo>
                <a:lnTo>
                  <a:pt x="12472" y="3191"/>
                </a:lnTo>
                <a:lnTo>
                  <a:pt x="12692" y="3412"/>
                </a:lnTo>
                <a:lnTo>
                  <a:pt x="13096" y="3852"/>
                </a:lnTo>
                <a:lnTo>
                  <a:pt x="11482" y="4842"/>
                </a:lnTo>
                <a:lnTo>
                  <a:pt x="9868" y="5796"/>
                </a:lnTo>
                <a:lnTo>
                  <a:pt x="6090" y="8070"/>
                </a:lnTo>
                <a:lnTo>
                  <a:pt x="5209" y="8620"/>
                </a:lnTo>
                <a:lnTo>
                  <a:pt x="5356" y="8327"/>
                </a:lnTo>
                <a:lnTo>
                  <a:pt x="5649" y="7960"/>
                </a:lnTo>
                <a:lnTo>
                  <a:pt x="5943" y="7557"/>
                </a:lnTo>
                <a:lnTo>
                  <a:pt x="5906" y="7483"/>
                </a:lnTo>
                <a:lnTo>
                  <a:pt x="5870" y="7483"/>
                </a:lnTo>
                <a:lnTo>
                  <a:pt x="5686" y="7593"/>
                </a:lnTo>
                <a:lnTo>
                  <a:pt x="5539" y="7740"/>
                </a:lnTo>
                <a:lnTo>
                  <a:pt x="5209" y="8070"/>
                </a:lnTo>
                <a:lnTo>
                  <a:pt x="4989" y="8437"/>
                </a:lnTo>
                <a:lnTo>
                  <a:pt x="4769" y="8840"/>
                </a:lnTo>
                <a:lnTo>
                  <a:pt x="4732" y="8877"/>
                </a:lnTo>
                <a:lnTo>
                  <a:pt x="4622" y="8584"/>
                </a:lnTo>
                <a:lnTo>
                  <a:pt x="4916" y="8107"/>
                </a:lnTo>
                <a:lnTo>
                  <a:pt x="5283" y="7630"/>
                </a:lnTo>
                <a:lnTo>
                  <a:pt x="5649" y="7190"/>
                </a:lnTo>
                <a:lnTo>
                  <a:pt x="6016" y="6786"/>
                </a:lnTo>
                <a:lnTo>
                  <a:pt x="6016" y="6750"/>
                </a:lnTo>
                <a:lnTo>
                  <a:pt x="6016" y="6713"/>
                </a:lnTo>
                <a:lnTo>
                  <a:pt x="5943" y="6713"/>
                </a:lnTo>
                <a:lnTo>
                  <a:pt x="5539" y="7043"/>
                </a:lnTo>
                <a:lnTo>
                  <a:pt x="5173" y="7410"/>
                </a:lnTo>
                <a:lnTo>
                  <a:pt x="4842" y="7777"/>
                </a:lnTo>
                <a:lnTo>
                  <a:pt x="4512" y="8180"/>
                </a:lnTo>
                <a:lnTo>
                  <a:pt x="4476" y="7923"/>
                </a:lnTo>
                <a:lnTo>
                  <a:pt x="4439" y="7667"/>
                </a:lnTo>
                <a:lnTo>
                  <a:pt x="4659" y="7336"/>
                </a:lnTo>
                <a:lnTo>
                  <a:pt x="4879" y="7080"/>
                </a:lnTo>
                <a:lnTo>
                  <a:pt x="5686" y="6016"/>
                </a:lnTo>
                <a:lnTo>
                  <a:pt x="5723" y="5943"/>
                </a:lnTo>
                <a:lnTo>
                  <a:pt x="5686" y="5906"/>
                </a:lnTo>
                <a:lnTo>
                  <a:pt x="5576" y="5906"/>
                </a:lnTo>
                <a:lnTo>
                  <a:pt x="5283" y="6199"/>
                </a:lnTo>
                <a:lnTo>
                  <a:pt x="4953" y="6529"/>
                </a:lnTo>
                <a:lnTo>
                  <a:pt x="4402" y="7153"/>
                </a:lnTo>
                <a:lnTo>
                  <a:pt x="4402" y="6529"/>
                </a:lnTo>
                <a:lnTo>
                  <a:pt x="4622" y="6199"/>
                </a:lnTo>
                <a:lnTo>
                  <a:pt x="4953" y="5759"/>
                </a:lnTo>
                <a:lnTo>
                  <a:pt x="5136" y="5502"/>
                </a:lnTo>
                <a:lnTo>
                  <a:pt x="5246" y="5392"/>
                </a:lnTo>
                <a:lnTo>
                  <a:pt x="5393" y="5319"/>
                </a:lnTo>
                <a:lnTo>
                  <a:pt x="5429" y="5319"/>
                </a:lnTo>
                <a:lnTo>
                  <a:pt x="5429" y="5282"/>
                </a:lnTo>
                <a:lnTo>
                  <a:pt x="5393" y="5246"/>
                </a:lnTo>
                <a:lnTo>
                  <a:pt x="5393" y="5209"/>
                </a:lnTo>
                <a:lnTo>
                  <a:pt x="5173" y="5209"/>
                </a:lnTo>
                <a:lnTo>
                  <a:pt x="5063" y="5282"/>
                </a:lnTo>
                <a:lnTo>
                  <a:pt x="4953" y="5356"/>
                </a:lnTo>
                <a:lnTo>
                  <a:pt x="4769" y="5539"/>
                </a:lnTo>
                <a:lnTo>
                  <a:pt x="4622" y="5722"/>
                </a:lnTo>
                <a:lnTo>
                  <a:pt x="4476" y="5869"/>
                </a:lnTo>
                <a:lnTo>
                  <a:pt x="4586" y="5466"/>
                </a:lnTo>
                <a:lnTo>
                  <a:pt x="4732" y="5062"/>
                </a:lnTo>
                <a:lnTo>
                  <a:pt x="4879" y="4842"/>
                </a:lnTo>
                <a:lnTo>
                  <a:pt x="5026" y="4622"/>
                </a:lnTo>
                <a:lnTo>
                  <a:pt x="5209" y="4402"/>
                </a:lnTo>
                <a:lnTo>
                  <a:pt x="5393" y="4219"/>
                </a:lnTo>
                <a:lnTo>
                  <a:pt x="5796" y="3852"/>
                </a:lnTo>
                <a:lnTo>
                  <a:pt x="6236" y="3522"/>
                </a:lnTo>
                <a:lnTo>
                  <a:pt x="6677" y="3228"/>
                </a:lnTo>
                <a:lnTo>
                  <a:pt x="7117" y="2935"/>
                </a:lnTo>
                <a:lnTo>
                  <a:pt x="7594" y="2715"/>
                </a:lnTo>
                <a:lnTo>
                  <a:pt x="8070" y="2494"/>
                </a:lnTo>
                <a:lnTo>
                  <a:pt x="8474" y="2348"/>
                </a:lnTo>
                <a:lnTo>
                  <a:pt x="8841" y="2238"/>
                </a:lnTo>
                <a:lnTo>
                  <a:pt x="9244" y="2164"/>
                </a:lnTo>
                <a:lnTo>
                  <a:pt x="9648" y="2128"/>
                </a:lnTo>
                <a:close/>
                <a:moveTo>
                  <a:pt x="13316" y="4219"/>
                </a:moveTo>
                <a:lnTo>
                  <a:pt x="13426" y="4365"/>
                </a:lnTo>
                <a:lnTo>
                  <a:pt x="12582" y="5026"/>
                </a:lnTo>
                <a:lnTo>
                  <a:pt x="11702" y="5649"/>
                </a:lnTo>
                <a:lnTo>
                  <a:pt x="10785" y="6273"/>
                </a:lnTo>
                <a:lnTo>
                  <a:pt x="9868" y="6860"/>
                </a:lnTo>
                <a:lnTo>
                  <a:pt x="8877" y="7446"/>
                </a:lnTo>
                <a:lnTo>
                  <a:pt x="7887" y="8033"/>
                </a:lnTo>
                <a:lnTo>
                  <a:pt x="6860" y="8584"/>
                </a:lnTo>
                <a:lnTo>
                  <a:pt x="5796" y="9097"/>
                </a:lnTo>
                <a:lnTo>
                  <a:pt x="4989" y="9464"/>
                </a:lnTo>
                <a:lnTo>
                  <a:pt x="4916" y="9317"/>
                </a:lnTo>
                <a:lnTo>
                  <a:pt x="4953" y="9207"/>
                </a:lnTo>
                <a:lnTo>
                  <a:pt x="6053" y="8584"/>
                </a:lnTo>
                <a:lnTo>
                  <a:pt x="10198" y="6089"/>
                </a:lnTo>
                <a:lnTo>
                  <a:pt x="11775" y="5136"/>
                </a:lnTo>
                <a:lnTo>
                  <a:pt x="13316" y="4219"/>
                </a:lnTo>
                <a:close/>
                <a:moveTo>
                  <a:pt x="3962" y="7960"/>
                </a:moveTo>
                <a:lnTo>
                  <a:pt x="3999" y="8070"/>
                </a:lnTo>
                <a:lnTo>
                  <a:pt x="3999" y="8107"/>
                </a:lnTo>
                <a:lnTo>
                  <a:pt x="4146" y="8694"/>
                </a:lnTo>
                <a:lnTo>
                  <a:pt x="3962" y="9024"/>
                </a:lnTo>
                <a:lnTo>
                  <a:pt x="3925" y="9097"/>
                </a:lnTo>
                <a:lnTo>
                  <a:pt x="3925" y="9134"/>
                </a:lnTo>
                <a:lnTo>
                  <a:pt x="3999" y="9244"/>
                </a:lnTo>
                <a:lnTo>
                  <a:pt x="3339" y="9501"/>
                </a:lnTo>
                <a:lnTo>
                  <a:pt x="3008" y="9611"/>
                </a:lnTo>
                <a:lnTo>
                  <a:pt x="2642" y="9684"/>
                </a:lnTo>
                <a:lnTo>
                  <a:pt x="2898" y="9171"/>
                </a:lnTo>
                <a:lnTo>
                  <a:pt x="3229" y="8694"/>
                </a:lnTo>
                <a:lnTo>
                  <a:pt x="3559" y="8327"/>
                </a:lnTo>
                <a:lnTo>
                  <a:pt x="3962" y="7960"/>
                </a:lnTo>
                <a:close/>
                <a:moveTo>
                  <a:pt x="13609" y="4732"/>
                </a:moveTo>
                <a:lnTo>
                  <a:pt x="13683" y="4915"/>
                </a:lnTo>
                <a:lnTo>
                  <a:pt x="12986" y="5502"/>
                </a:lnTo>
                <a:lnTo>
                  <a:pt x="12105" y="6199"/>
                </a:lnTo>
                <a:lnTo>
                  <a:pt x="11225" y="6823"/>
                </a:lnTo>
                <a:lnTo>
                  <a:pt x="10308" y="7446"/>
                </a:lnTo>
                <a:lnTo>
                  <a:pt x="9354" y="8033"/>
                </a:lnTo>
                <a:lnTo>
                  <a:pt x="8401" y="8584"/>
                </a:lnTo>
                <a:lnTo>
                  <a:pt x="7447" y="9097"/>
                </a:lnTo>
                <a:lnTo>
                  <a:pt x="6456" y="9574"/>
                </a:lnTo>
                <a:lnTo>
                  <a:pt x="5429" y="10014"/>
                </a:lnTo>
                <a:lnTo>
                  <a:pt x="5246" y="9794"/>
                </a:lnTo>
                <a:lnTo>
                  <a:pt x="5466" y="9684"/>
                </a:lnTo>
                <a:lnTo>
                  <a:pt x="6603" y="9134"/>
                </a:lnTo>
                <a:lnTo>
                  <a:pt x="7740" y="8547"/>
                </a:lnTo>
                <a:lnTo>
                  <a:pt x="8877" y="7923"/>
                </a:lnTo>
                <a:lnTo>
                  <a:pt x="9978" y="7263"/>
                </a:lnTo>
                <a:lnTo>
                  <a:pt x="10895" y="6676"/>
                </a:lnTo>
                <a:lnTo>
                  <a:pt x="11812" y="6053"/>
                </a:lnTo>
                <a:lnTo>
                  <a:pt x="12729" y="5392"/>
                </a:lnTo>
                <a:lnTo>
                  <a:pt x="13609" y="4732"/>
                </a:lnTo>
                <a:close/>
                <a:moveTo>
                  <a:pt x="11995" y="9721"/>
                </a:moveTo>
                <a:lnTo>
                  <a:pt x="12472" y="9831"/>
                </a:lnTo>
                <a:lnTo>
                  <a:pt x="12436" y="9867"/>
                </a:lnTo>
                <a:lnTo>
                  <a:pt x="12032" y="10271"/>
                </a:lnTo>
                <a:lnTo>
                  <a:pt x="12032" y="10198"/>
                </a:lnTo>
                <a:lnTo>
                  <a:pt x="11995" y="9721"/>
                </a:lnTo>
                <a:close/>
                <a:moveTo>
                  <a:pt x="2715" y="8804"/>
                </a:moveTo>
                <a:lnTo>
                  <a:pt x="2422" y="9317"/>
                </a:lnTo>
                <a:lnTo>
                  <a:pt x="2165" y="9867"/>
                </a:lnTo>
                <a:lnTo>
                  <a:pt x="2165" y="9941"/>
                </a:lnTo>
                <a:lnTo>
                  <a:pt x="2201" y="10051"/>
                </a:lnTo>
                <a:lnTo>
                  <a:pt x="2275" y="10088"/>
                </a:lnTo>
                <a:lnTo>
                  <a:pt x="2348" y="10124"/>
                </a:lnTo>
                <a:lnTo>
                  <a:pt x="2898" y="10014"/>
                </a:lnTo>
                <a:lnTo>
                  <a:pt x="3449" y="9867"/>
                </a:lnTo>
                <a:lnTo>
                  <a:pt x="3925" y="9684"/>
                </a:lnTo>
                <a:lnTo>
                  <a:pt x="4439" y="9464"/>
                </a:lnTo>
                <a:lnTo>
                  <a:pt x="4549" y="9684"/>
                </a:lnTo>
                <a:lnTo>
                  <a:pt x="3559" y="10124"/>
                </a:lnTo>
                <a:lnTo>
                  <a:pt x="3082" y="10308"/>
                </a:lnTo>
                <a:lnTo>
                  <a:pt x="2568" y="10528"/>
                </a:lnTo>
                <a:lnTo>
                  <a:pt x="2275" y="10638"/>
                </a:lnTo>
                <a:lnTo>
                  <a:pt x="2018" y="10674"/>
                </a:lnTo>
                <a:lnTo>
                  <a:pt x="1761" y="10711"/>
                </a:lnTo>
                <a:lnTo>
                  <a:pt x="1468" y="10711"/>
                </a:lnTo>
                <a:lnTo>
                  <a:pt x="2091" y="9794"/>
                </a:lnTo>
                <a:lnTo>
                  <a:pt x="2348" y="9317"/>
                </a:lnTo>
                <a:lnTo>
                  <a:pt x="2642" y="8877"/>
                </a:lnTo>
                <a:lnTo>
                  <a:pt x="2715" y="8804"/>
                </a:lnTo>
                <a:close/>
                <a:moveTo>
                  <a:pt x="13829" y="5429"/>
                </a:moveTo>
                <a:lnTo>
                  <a:pt x="13940" y="5943"/>
                </a:lnTo>
                <a:lnTo>
                  <a:pt x="13940" y="6456"/>
                </a:lnTo>
                <a:lnTo>
                  <a:pt x="13940" y="6896"/>
                </a:lnTo>
                <a:lnTo>
                  <a:pt x="13866" y="7336"/>
                </a:lnTo>
                <a:lnTo>
                  <a:pt x="13756" y="7740"/>
                </a:lnTo>
                <a:lnTo>
                  <a:pt x="13609" y="8143"/>
                </a:lnTo>
                <a:lnTo>
                  <a:pt x="13426" y="8547"/>
                </a:lnTo>
                <a:lnTo>
                  <a:pt x="13206" y="8914"/>
                </a:lnTo>
                <a:lnTo>
                  <a:pt x="12949" y="9281"/>
                </a:lnTo>
                <a:lnTo>
                  <a:pt x="12656" y="9647"/>
                </a:lnTo>
                <a:lnTo>
                  <a:pt x="12289" y="9611"/>
                </a:lnTo>
                <a:lnTo>
                  <a:pt x="11922" y="9537"/>
                </a:lnTo>
                <a:lnTo>
                  <a:pt x="11849" y="9574"/>
                </a:lnTo>
                <a:lnTo>
                  <a:pt x="11812" y="9574"/>
                </a:lnTo>
                <a:lnTo>
                  <a:pt x="11775" y="9647"/>
                </a:lnTo>
                <a:lnTo>
                  <a:pt x="11702" y="10418"/>
                </a:lnTo>
                <a:lnTo>
                  <a:pt x="11702" y="10491"/>
                </a:lnTo>
                <a:lnTo>
                  <a:pt x="11409" y="10711"/>
                </a:lnTo>
                <a:lnTo>
                  <a:pt x="11188" y="10821"/>
                </a:lnTo>
                <a:lnTo>
                  <a:pt x="11152" y="10858"/>
                </a:lnTo>
                <a:lnTo>
                  <a:pt x="11042" y="10931"/>
                </a:lnTo>
                <a:lnTo>
                  <a:pt x="11042" y="10564"/>
                </a:lnTo>
                <a:lnTo>
                  <a:pt x="11115" y="10198"/>
                </a:lnTo>
                <a:lnTo>
                  <a:pt x="11188" y="9867"/>
                </a:lnTo>
                <a:lnTo>
                  <a:pt x="11298" y="9501"/>
                </a:lnTo>
                <a:lnTo>
                  <a:pt x="11298" y="9464"/>
                </a:lnTo>
                <a:lnTo>
                  <a:pt x="11262" y="9427"/>
                </a:lnTo>
                <a:lnTo>
                  <a:pt x="11225" y="9427"/>
                </a:lnTo>
                <a:lnTo>
                  <a:pt x="11188" y="9464"/>
                </a:lnTo>
                <a:lnTo>
                  <a:pt x="11078" y="9647"/>
                </a:lnTo>
                <a:lnTo>
                  <a:pt x="10968" y="9831"/>
                </a:lnTo>
                <a:lnTo>
                  <a:pt x="10785" y="10234"/>
                </a:lnTo>
                <a:lnTo>
                  <a:pt x="10712" y="10638"/>
                </a:lnTo>
                <a:lnTo>
                  <a:pt x="10712" y="11078"/>
                </a:lnTo>
                <a:lnTo>
                  <a:pt x="10271" y="11261"/>
                </a:lnTo>
                <a:lnTo>
                  <a:pt x="9831" y="11371"/>
                </a:lnTo>
                <a:lnTo>
                  <a:pt x="9868" y="11005"/>
                </a:lnTo>
                <a:lnTo>
                  <a:pt x="9978" y="10638"/>
                </a:lnTo>
                <a:lnTo>
                  <a:pt x="10051" y="10344"/>
                </a:lnTo>
                <a:lnTo>
                  <a:pt x="10161" y="10088"/>
                </a:lnTo>
                <a:lnTo>
                  <a:pt x="10418" y="9574"/>
                </a:lnTo>
                <a:lnTo>
                  <a:pt x="10418" y="9537"/>
                </a:lnTo>
                <a:lnTo>
                  <a:pt x="10381" y="9501"/>
                </a:lnTo>
                <a:lnTo>
                  <a:pt x="10345" y="9501"/>
                </a:lnTo>
                <a:lnTo>
                  <a:pt x="10345" y="9537"/>
                </a:lnTo>
                <a:lnTo>
                  <a:pt x="10015" y="9941"/>
                </a:lnTo>
                <a:lnTo>
                  <a:pt x="9758" y="10418"/>
                </a:lnTo>
                <a:lnTo>
                  <a:pt x="9538" y="10895"/>
                </a:lnTo>
                <a:lnTo>
                  <a:pt x="9501" y="11151"/>
                </a:lnTo>
                <a:lnTo>
                  <a:pt x="9428" y="11408"/>
                </a:lnTo>
                <a:lnTo>
                  <a:pt x="8951" y="11408"/>
                </a:lnTo>
                <a:lnTo>
                  <a:pt x="8951" y="11261"/>
                </a:lnTo>
                <a:lnTo>
                  <a:pt x="8914" y="11225"/>
                </a:lnTo>
                <a:lnTo>
                  <a:pt x="8877" y="11188"/>
                </a:lnTo>
                <a:lnTo>
                  <a:pt x="8841" y="11188"/>
                </a:lnTo>
                <a:lnTo>
                  <a:pt x="8804" y="11225"/>
                </a:lnTo>
                <a:lnTo>
                  <a:pt x="8731" y="11298"/>
                </a:lnTo>
                <a:lnTo>
                  <a:pt x="9171" y="10454"/>
                </a:lnTo>
                <a:lnTo>
                  <a:pt x="9391" y="10051"/>
                </a:lnTo>
                <a:lnTo>
                  <a:pt x="9684" y="9647"/>
                </a:lnTo>
                <a:lnTo>
                  <a:pt x="9684" y="9611"/>
                </a:lnTo>
                <a:lnTo>
                  <a:pt x="9648" y="9611"/>
                </a:lnTo>
                <a:lnTo>
                  <a:pt x="9648" y="9574"/>
                </a:lnTo>
                <a:lnTo>
                  <a:pt x="9611" y="9611"/>
                </a:lnTo>
                <a:lnTo>
                  <a:pt x="9244" y="10014"/>
                </a:lnTo>
                <a:lnTo>
                  <a:pt x="8914" y="10418"/>
                </a:lnTo>
                <a:lnTo>
                  <a:pt x="8621" y="10858"/>
                </a:lnTo>
                <a:lnTo>
                  <a:pt x="8327" y="11335"/>
                </a:lnTo>
                <a:lnTo>
                  <a:pt x="7960" y="11225"/>
                </a:lnTo>
                <a:lnTo>
                  <a:pt x="7997" y="11188"/>
                </a:lnTo>
                <a:lnTo>
                  <a:pt x="7997" y="11151"/>
                </a:lnTo>
                <a:lnTo>
                  <a:pt x="7960" y="11115"/>
                </a:lnTo>
                <a:lnTo>
                  <a:pt x="7960" y="11078"/>
                </a:lnTo>
                <a:lnTo>
                  <a:pt x="7924" y="10968"/>
                </a:lnTo>
                <a:lnTo>
                  <a:pt x="7960" y="10858"/>
                </a:lnTo>
                <a:lnTo>
                  <a:pt x="8034" y="10601"/>
                </a:lnTo>
                <a:lnTo>
                  <a:pt x="8181" y="10308"/>
                </a:lnTo>
                <a:lnTo>
                  <a:pt x="8474" y="9831"/>
                </a:lnTo>
                <a:lnTo>
                  <a:pt x="8767" y="9427"/>
                </a:lnTo>
                <a:lnTo>
                  <a:pt x="8804" y="9391"/>
                </a:lnTo>
                <a:lnTo>
                  <a:pt x="8767" y="9317"/>
                </a:lnTo>
                <a:lnTo>
                  <a:pt x="8694" y="9317"/>
                </a:lnTo>
                <a:lnTo>
                  <a:pt x="8364" y="9537"/>
                </a:lnTo>
                <a:lnTo>
                  <a:pt x="8107" y="9831"/>
                </a:lnTo>
                <a:lnTo>
                  <a:pt x="7887" y="10124"/>
                </a:lnTo>
                <a:lnTo>
                  <a:pt x="7704" y="10454"/>
                </a:lnTo>
                <a:lnTo>
                  <a:pt x="7594" y="10784"/>
                </a:lnTo>
                <a:lnTo>
                  <a:pt x="7557" y="10968"/>
                </a:lnTo>
                <a:lnTo>
                  <a:pt x="7594" y="11115"/>
                </a:lnTo>
                <a:lnTo>
                  <a:pt x="7153" y="10968"/>
                </a:lnTo>
                <a:lnTo>
                  <a:pt x="6713" y="10784"/>
                </a:lnTo>
                <a:lnTo>
                  <a:pt x="6933" y="10564"/>
                </a:lnTo>
                <a:lnTo>
                  <a:pt x="7080" y="10344"/>
                </a:lnTo>
                <a:lnTo>
                  <a:pt x="7153" y="10234"/>
                </a:lnTo>
                <a:lnTo>
                  <a:pt x="7190" y="10124"/>
                </a:lnTo>
                <a:lnTo>
                  <a:pt x="7190" y="10088"/>
                </a:lnTo>
                <a:lnTo>
                  <a:pt x="7153" y="10088"/>
                </a:lnTo>
                <a:lnTo>
                  <a:pt x="7080" y="10124"/>
                </a:lnTo>
                <a:lnTo>
                  <a:pt x="7007" y="10161"/>
                </a:lnTo>
                <a:lnTo>
                  <a:pt x="6823" y="10308"/>
                </a:lnTo>
                <a:lnTo>
                  <a:pt x="6493" y="10564"/>
                </a:lnTo>
                <a:lnTo>
                  <a:pt x="6420" y="10638"/>
                </a:lnTo>
                <a:lnTo>
                  <a:pt x="5906" y="10344"/>
                </a:lnTo>
                <a:lnTo>
                  <a:pt x="6897" y="9904"/>
                </a:lnTo>
                <a:lnTo>
                  <a:pt x="7887" y="9391"/>
                </a:lnTo>
                <a:lnTo>
                  <a:pt x="8877" y="8877"/>
                </a:lnTo>
                <a:lnTo>
                  <a:pt x="9795" y="8327"/>
                </a:lnTo>
                <a:lnTo>
                  <a:pt x="10748" y="7740"/>
                </a:lnTo>
                <a:lnTo>
                  <a:pt x="11665" y="7116"/>
                </a:lnTo>
                <a:lnTo>
                  <a:pt x="12546" y="6456"/>
                </a:lnTo>
                <a:lnTo>
                  <a:pt x="13426" y="5796"/>
                </a:lnTo>
                <a:lnTo>
                  <a:pt x="13829" y="5429"/>
                </a:lnTo>
                <a:close/>
                <a:moveTo>
                  <a:pt x="1651" y="9757"/>
                </a:moveTo>
                <a:lnTo>
                  <a:pt x="1028" y="10711"/>
                </a:lnTo>
                <a:lnTo>
                  <a:pt x="991" y="10784"/>
                </a:lnTo>
                <a:lnTo>
                  <a:pt x="1028" y="10858"/>
                </a:lnTo>
                <a:lnTo>
                  <a:pt x="1028" y="10931"/>
                </a:lnTo>
                <a:lnTo>
                  <a:pt x="1101" y="10968"/>
                </a:lnTo>
                <a:lnTo>
                  <a:pt x="1358" y="11041"/>
                </a:lnTo>
                <a:lnTo>
                  <a:pt x="1651" y="11078"/>
                </a:lnTo>
                <a:lnTo>
                  <a:pt x="1908" y="11078"/>
                </a:lnTo>
                <a:lnTo>
                  <a:pt x="2165" y="11041"/>
                </a:lnTo>
                <a:lnTo>
                  <a:pt x="2715" y="10858"/>
                </a:lnTo>
                <a:lnTo>
                  <a:pt x="3229" y="10638"/>
                </a:lnTo>
                <a:lnTo>
                  <a:pt x="4769" y="10014"/>
                </a:lnTo>
                <a:lnTo>
                  <a:pt x="4953" y="10198"/>
                </a:lnTo>
                <a:lnTo>
                  <a:pt x="4072" y="10564"/>
                </a:lnTo>
                <a:lnTo>
                  <a:pt x="3192" y="10895"/>
                </a:lnTo>
                <a:lnTo>
                  <a:pt x="2238" y="11188"/>
                </a:lnTo>
                <a:lnTo>
                  <a:pt x="1248" y="11445"/>
                </a:lnTo>
                <a:lnTo>
                  <a:pt x="1101" y="11518"/>
                </a:lnTo>
                <a:lnTo>
                  <a:pt x="844" y="11555"/>
                </a:lnTo>
                <a:lnTo>
                  <a:pt x="624" y="11555"/>
                </a:lnTo>
                <a:lnTo>
                  <a:pt x="551" y="11518"/>
                </a:lnTo>
                <a:lnTo>
                  <a:pt x="477" y="11481"/>
                </a:lnTo>
                <a:lnTo>
                  <a:pt x="477" y="11408"/>
                </a:lnTo>
                <a:lnTo>
                  <a:pt x="514" y="11298"/>
                </a:lnTo>
                <a:lnTo>
                  <a:pt x="661" y="11005"/>
                </a:lnTo>
                <a:lnTo>
                  <a:pt x="991" y="10601"/>
                </a:lnTo>
                <a:lnTo>
                  <a:pt x="1321" y="10161"/>
                </a:lnTo>
                <a:lnTo>
                  <a:pt x="1651" y="9757"/>
                </a:lnTo>
                <a:close/>
                <a:moveTo>
                  <a:pt x="16324" y="0"/>
                </a:moveTo>
                <a:lnTo>
                  <a:pt x="16140" y="37"/>
                </a:lnTo>
                <a:lnTo>
                  <a:pt x="15774" y="147"/>
                </a:lnTo>
                <a:lnTo>
                  <a:pt x="15480" y="330"/>
                </a:lnTo>
                <a:lnTo>
                  <a:pt x="14636" y="807"/>
                </a:lnTo>
                <a:lnTo>
                  <a:pt x="13866" y="1357"/>
                </a:lnTo>
                <a:lnTo>
                  <a:pt x="13059" y="1908"/>
                </a:lnTo>
                <a:lnTo>
                  <a:pt x="12289" y="2458"/>
                </a:lnTo>
                <a:lnTo>
                  <a:pt x="12032" y="2311"/>
                </a:lnTo>
                <a:lnTo>
                  <a:pt x="11812" y="2238"/>
                </a:lnTo>
                <a:lnTo>
                  <a:pt x="11629" y="2238"/>
                </a:lnTo>
                <a:lnTo>
                  <a:pt x="11372" y="2091"/>
                </a:lnTo>
                <a:lnTo>
                  <a:pt x="11115" y="1981"/>
                </a:lnTo>
                <a:lnTo>
                  <a:pt x="10858" y="1908"/>
                </a:lnTo>
                <a:lnTo>
                  <a:pt x="10565" y="1834"/>
                </a:lnTo>
                <a:lnTo>
                  <a:pt x="10015" y="1761"/>
                </a:lnTo>
                <a:lnTo>
                  <a:pt x="9464" y="1761"/>
                </a:lnTo>
                <a:lnTo>
                  <a:pt x="8914" y="1834"/>
                </a:lnTo>
                <a:lnTo>
                  <a:pt x="8364" y="1981"/>
                </a:lnTo>
                <a:lnTo>
                  <a:pt x="7814" y="2164"/>
                </a:lnTo>
                <a:lnTo>
                  <a:pt x="7300" y="2384"/>
                </a:lnTo>
                <a:lnTo>
                  <a:pt x="6677" y="2715"/>
                </a:lnTo>
                <a:lnTo>
                  <a:pt x="6090" y="3081"/>
                </a:lnTo>
                <a:lnTo>
                  <a:pt x="5503" y="3522"/>
                </a:lnTo>
                <a:lnTo>
                  <a:pt x="4989" y="3962"/>
                </a:lnTo>
                <a:lnTo>
                  <a:pt x="4769" y="4219"/>
                </a:lnTo>
                <a:lnTo>
                  <a:pt x="4549" y="4475"/>
                </a:lnTo>
                <a:lnTo>
                  <a:pt x="4402" y="4769"/>
                </a:lnTo>
                <a:lnTo>
                  <a:pt x="4256" y="5062"/>
                </a:lnTo>
                <a:lnTo>
                  <a:pt x="4146" y="5356"/>
                </a:lnTo>
                <a:lnTo>
                  <a:pt x="4035" y="5686"/>
                </a:lnTo>
                <a:lnTo>
                  <a:pt x="3999" y="6016"/>
                </a:lnTo>
                <a:lnTo>
                  <a:pt x="3925" y="6346"/>
                </a:lnTo>
                <a:lnTo>
                  <a:pt x="3889" y="6970"/>
                </a:lnTo>
                <a:lnTo>
                  <a:pt x="3925" y="7630"/>
                </a:lnTo>
                <a:lnTo>
                  <a:pt x="3339" y="7960"/>
                </a:lnTo>
                <a:lnTo>
                  <a:pt x="2752" y="8290"/>
                </a:lnTo>
                <a:lnTo>
                  <a:pt x="2238" y="8657"/>
                </a:lnTo>
                <a:lnTo>
                  <a:pt x="1725" y="9097"/>
                </a:lnTo>
                <a:lnTo>
                  <a:pt x="1248" y="9574"/>
                </a:lnTo>
                <a:lnTo>
                  <a:pt x="808" y="10051"/>
                </a:lnTo>
                <a:lnTo>
                  <a:pt x="404" y="10601"/>
                </a:lnTo>
                <a:lnTo>
                  <a:pt x="221" y="10858"/>
                </a:lnTo>
                <a:lnTo>
                  <a:pt x="74" y="11151"/>
                </a:lnTo>
                <a:lnTo>
                  <a:pt x="1" y="11371"/>
                </a:lnTo>
                <a:lnTo>
                  <a:pt x="37" y="11555"/>
                </a:lnTo>
                <a:lnTo>
                  <a:pt x="111" y="11738"/>
                </a:lnTo>
                <a:lnTo>
                  <a:pt x="184" y="11812"/>
                </a:lnTo>
                <a:lnTo>
                  <a:pt x="257" y="11885"/>
                </a:lnTo>
                <a:lnTo>
                  <a:pt x="477" y="11958"/>
                </a:lnTo>
                <a:lnTo>
                  <a:pt x="697" y="11995"/>
                </a:lnTo>
                <a:lnTo>
                  <a:pt x="918" y="11995"/>
                </a:lnTo>
                <a:lnTo>
                  <a:pt x="1174" y="11958"/>
                </a:lnTo>
                <a:lnTo>
                  <a:pt x="1835" y="11812"/>
                </a:lnTo>
                <a:lnTo>
                  <a:pt x="2495" y="11591"/>
                </a:lnTo>
                <a:lnTo>
                  <a:pt x="3815" y="11151"/>
                </a:lnTo>
                <a:lnTo>
                  <a:pt x="4586" y="10858"/>
                </a:lnTo>
                <a:lnTo>
                  <a:pt x="5356" y="10564"/>
                </a:lnTo>
                <a:lnTo>
                  <a:pt x="5760" y="10858"/>
                </a:lnTo>
                <a:lnTo>
                  <a:pt x="6200" y="11078"/>
                </a:lnTo>
                <a:lnTo>
                  <a:pt x="6236" y="11261"/>
                </a:lnTo>
                <a:lnTo>
                  <a:pt x="6273" y="11335"/>
                </a:lnTo>
                <a:lnTo>
                  <a:pt x="6346" y="11371"/>
                </a:lnTo>
                <a:lnTo>
                  <a:pt x="6493" y="11371"/>
                </a:lnTo>
                <a:lnTo>
                  <a:pt x="6603" y="11261"/>
                </a:lnTo>
                <a:lnTo>
                  <a:pt x="7410" y="11591"/>
                </a:lnTo>
                <a:lnTo>
                  <a:pt x="7814" y="11702"/>
                </a:lnTo>
                <a:lnTo>
                  <a:pt x="8217" y="11812"/>
                </a:lnTo>
                <a:lnTo>
                  <a:pt x="8291" y="11848"/>
                </a:lnTo>
                <a:lnTo>
                  <a:pt x="8364" y="11885"/>
                </a:lnTo>
                <a:lnTo>
                  <a:pt x="8474" y="11848"/>
                </a:lnTo>
                <a:lnTo>
                  <a:pt x="8547" y="11885"/>
                </a:lnTo>
                <a:lnTo>
                  <a:pt x="8877" y="11922"/>
                </a:lnTo>
                <a:lnTo>
                  <a:pt x="9574" y="11922"/>
                </a:lnTo>
                <a:lnTo>
                  <a:pt x="9905" y="11885"/>
                </a:lnTo>
                <a:lnTo>
                  <a:pt x="10235" y="11812"/>
                </a:lnTo>
                <a:lnTo>
                  <a:pt x="10565" y="11702"/>
                </a:lnTo>
                <a:lnTo>
                  <a:pt x="10895" y="11555"/>
                </a:lnTo>
                <a:lnTo>
                  <a:pt x="11225" y="11408"/>
                </a:lnTo>
                <a:lnTo>
                  <a:pt x="11555" y="11225"/>
                </a:lnTo>
                <a:lnTo>
                  <a:pt x="11885" y="11041"/>
                </a:lnTo>
                <a:lnTo>
                  <a:pt x="12179" y="10784"/>
                </a:lnTo>
                <a:lnTo>
                  <a:pt x="12472" y="10564"/>
                </a:lnTo>
                <a:lnTo>
                  <a:pt x="12766" y="10308"/>
                </a:lnTo>
                <a:lnTo>
                  <a:pt x="13022" y="10014"/>
                </a:lnTo>
                <a:lnTo>
                  <a:pt x="13279" y="9721"/>
                </a:lnTo>
                <a:lnTo>
                  <a:pt x="13499" y="9391"/>
                </a:lnTo>
                <a:lnTo>
                  <a:pt x="13719" y="9097"/>
                </a:lnTo>
                <a:lnTo>
                  <a:pt x="13903" y="8730"/>
                </a:lnTo>
                <a:lnTo>
                  <a:pt x="14050" y="8400"/>
                </a:lnTo>
                <a:lnTo>
                  <a:pt x="14196" y="8033"/>
                </a:lnTo>
                <a:lnTo>
                  <a:pt x="14306" y="7667"/>
                </a:lnTo>
                <a:lnTo>
                  <a:pt x="14380" y="7300"/>
                </a:lnTo>
                <a:lnTo>
                  <a:pt x="14453" y="6933"/>
                </a:lnTo>
                <a:lnTo>
                  <a:pt x="14490" y="6529"/>
                </a:lnTo>
                <a:lnTo>
                  <a:pt x="14490" y="6163"/>
                </a:lnTo>
                <a:lnTo>
                  <a:pt x="14453" y="5796"/>
                </a:lnTo>
                <a:lnTo>
                  <a:pt x="14380" y="5429"/>
                </a:lnTo>
                <a:lnTo>
                  <a:pt x="14270" y="5062"/>
                </a:lnTo>
                <a:lnTo>
                  <a:pt x="15113" y="4329"/>
                </a:lnTo>
                <a:lnTo>
                  <a:pt x="15920" y="3558"/>
                </a:lnTo>
                <a:lnTo>
                  <a:pt x="16434" y="3045"/>
                </a:lnTo>
                <a:lnTo>
                  <a:pt x="16691" y="2751"/>
                </a:lnTo>
                <a:lnTo>
                  <a:pt x="16947" y="2458"/>
                </a:lnTo>
                <a:lnTo>
                  <a:pt x="17168" y="2128"/>
                </a:lnTo>
                <a:lnTo>
                  <a:pt x="17351" y="1798"/>
                </a:lnTo>
                <a:lnTo>
                  <a:pt x="17461" y="1431"/>
                </a:lnTo>
                <a:lnTo>
                  <a:pt x="17461" y="1247"/>
                </a:lnTo>
                <a:lnTo>
                  <a:pt x="17461" y="1064"/>
                </a:lnTo>
                <a:lnTo>
                  <a:pt x="17388" y="770"/>
                </a:lnTo>
                <a:lnTo>
                  <a:pt x="17278" y="514"/>
                </a:lnTo>
                <a:lnTo>
                  <a:pt x="17094" y="257"/>
                </a:lnTo>
                <a:lnTo>
                  <a:pt x="16837" y="74"/>
                </a:lnTo>
                <a:lnTo>
                  <a:pt x="16691" y="37"/>
                </a:lnTo>
                <a:lnTo>
                  <a:pt x="1650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8360955" y="450691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-77078" y="1488018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052572" y="482526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052577" y="4132327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7430898" y="4873171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749725" y="4950125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8522444" y="4000279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8829403" y="4583868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89" name="Google Shape;489;p10"/>
          <p:cNvSpPr/>
          <p:nvPr/>
        </p:nvSpPr>
        <p:spPr>
          <a:xfrm>
            <a:off x="8963979" y="1338718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0" name="Google Shape;490;p10"/>
          <p:cNvSpPr/>
          <p:nvPr/>
        </p:nvSpPr>
        <p:spPr>
          <a:xfrm rot="-2426120">
            <a:off x="7110132" y="4877011"/>
            <a:ext cx="279910" cy="357971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1" name="Google Shape;491;p10"/>
          <p:cNvSpPr/>
          <p:nvPr/>
        </p:nvSpPr>
        <p:spPr>
          <a:xfrm>
            <a:off x="7659648" y="4370196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2" name="Google Shape;492;p10"/>
          <p:cNvSpPr/>
          <p:nvPr/>
        </p:nvSpPr>
        <p:spPr>
          <a:xfrm>
            <a:off x="8797588" y="3078732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3" name="Google Shape;493;p10"/>
          <p:cNvSpPr/>
          <p:nvPr/>
        </p:nvSpPr>
        <p:spPr>
          <a:xfrm>
            <a:off x="7782420" y="4885132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4" name="Google Shape;494;p10"/>
          <p:cNvSpPr/>
          <p:nvPr/>
        </p:nvSpPr>
        <p:spPr>
          <a:xfrm>
            <a:off x="346877" y="608615"/>
            <a:ext cx="210213" cy="458889"/>
          </a:xfrm>
          <a:custGeom>
            <a:avLst/>
            <a:gdLst/>
            <a:ahLst/>
            <a:cxnLst/>
            <a:rect l="l" t="t" r="r" b="b"/>
            <a:pathLst>
              <a:path w="7411" h="16178" extrusionOk="0">
                <a:moveTo>
                  <a:pt x="3339" y="147"/>
                </a:moveTo>
                <a:lnTo>
                  <a:pt x="3229" y="441"/>
                </a:lnTo>
                <a:lnTo>
                  <a:pt x="3155" y="734"/>
                </a:lnTo>
                <a:lnTo>
                  <a:pt x="3119" y="1358"/>
                </a:lnTo>
                <a:lnTo>
                  <a:pt x="3082" y="2972"/>
                </a:lnTo>
                <a:lnTo>
                  <a:pt x="3119" y="4476"/>
                </a:lnTo>
                <a:lnTo>
                  <a:pt x="3119" y="5283"/>
                </a:lnTo>
                <a:lnTo>
                  <a:pt x="3119" y="5576"/>
                </a:lnTo>
                <a:lnTo>
                  <a:pt x="3155" y="5723"/>
                </a:lnTo>
                <a:lnTo>
                  <a:pt x="3229" y="5870"/>
                </a:lnTo>
                <a:lnTo>
                  <a:pt x="3265" y="5906"/>
                </a:lnTo>
                <a:lnTo>
                  <a:pt x="3339" y="5943"/>
                </a:lnTo>
                <a:lnTo>
                  <a:pt x="3375" y="5943"/>
                </a:lnTo>
                <a:lnTo>
                  <a:pt x="3449" y="5870"/>
                </a:lnTo>
                <a:lnTo>
                  <a:pt x="3486" y="5760"/>
                </a:lnTo>
                <a:lnTo>
                  <a:pt x="3522" y="5649"/>
                </a:lnTo>
                <a:lnTo>
                  <a:pt x="3522" y="5393"/>
                </a:lnTo>
                <a:lnTo>
                  <a:pt x="3522" y="4586"/>
                </a:lnTo>
                <a:lnTo>
                  <a:pt x="3486" y="2972"/>
                </a:lnTo>
                <a:lnTo>
                  <a:pt x="3522" y="1504"/>
                </a:lnTo>
                <a:lnTo>
                  <a:pt x="3522" y="808"/>
                </a:lnTo>
                <a:lnTo>
                  <a:pt x="3486" y="477"/>
                </a:lnTo>
                <a:lnTo>
                  <a:pt x="3412" y="294"/>
                </a:lnTo>
                <a:lnTo>
                  <a:pt x="3375" y="147"/>
                </a:lnTo>
                <a:close/>
                <a:moveTo>
                  <a:pt x="1725" y="1"/>
                </a:moveTo>
                <a:lnTo>
                  <a:pt x="1688" y="37"/>
                </a:lnTo>
                <a:lnTo>
                  <a:pt x="1615" y="147"/>
                </a:lnTo>
                <a:lnTo>
                  <a:pt x="1578" y="294"/>
                </a:lnTo>
                <a:lnTo>
                  <a:pt x="1541" y="624"/>
                </a:lnTo>
                <a:lnTo>
                  <a:pt x="1578" y="1284"/>
                </a:lnTo>
                <a:lnTo>
                  <a:pt x="1615" y="2898"/>
                </a:lnTo>
                <a:lnTo>
                  <a:pt x="1725" y="6236"/>
                </a:lnTo>
                <a:lnTo>
                  <a:pt x="1761" y="6346"/>
                </a:lnTo>
                <a:lnTo>
                  <a:pt x="1798" y="6383"/>
                </a:lnTo>
                <a:lnTo>
                  <a:pt x="1872" y="6420"/>
                </a:lnTo>
                <a:lnTo>
                  <a:pt x="1945" y="6456"/>
                </a:lnTo>
                <a:lnTo>
                  <a:pt x="2018" y="6420"/>
                </a:lnTo>
                <a:lnTo>
                  <a:pt x="2092" y="6383"/>
                </a:lnTo>
                <a:lnTo>
                  <a:pt x="2165" y="6346"/>
                </a:lnTo>
                <a:lnTo>
                  <a:pt x="2165" y="6236"/>
                </a:lnTo>
                <a:lnTo>
                  <a:pt x="2165" y="5980"/>
                </a:lnTo>
                <a:lnTo>
                  <a:pt x="2165" y="5943"/>
                </a:lnTo>
                <a:lnTo>
                  <a:pt x="2055" y="3008"/>
                </a:lnTo>
                <a:lnTo>
                  <a:pt x="1982" y="1394"/>
                </a:lnTo>
                <a:lnTo>
                  <a:pt x="1945" y="587"/>
                </a:lnTo>
                <a:lnTo>
                  <a:pt x="1908" y="294"/>
                </a:lnTo>
                <a:lnTo>
                  <a:pt x="1872" y="147"/>
                </a:lnTo>
                <a:lnTo>
                  <a:pt x="1761" y="37"/>
                </a:lnTo>
                <a:lnTo>
                  <a:pt x="1725" y="1"/>
                </a:lnTo>
                <a:close/>
                <a:moveTo>
                  <a:pt x="4953" y="184"/>
                </a:moveTo>
                <a:lnTo>
                  <a:pt x="4879" y="221"/>
                </a:lnTo>
                <a:lnTo>
                  <a:pt x="4843" y="257"/>
                </a:lnTo>
                <a:lnTo>
                  <a:pt x="4843" y="331"/>
                </a:lnTo>
                <a:lnTo>
                  <a:pt x="4769" y="1101"/>
                </a:lnTo>
                <a:lnTo>
                  <a:pt x="4733" y="1908"/>
                </a:lnTo>
                <a:lnTo>
                  <a:pt x="4733" y="3522"/>
                </a:lnTo>
                <a:lnTo>
                  <a:pt x="4733" y="5136"/>
                </a:lnTo>
                <a:lnTo>
                  <a:pt x="4696" y="5870"/>
                </a:lnTo>
                <a:lnTo>
                  <a:pt x="4696" y="6273"/>
                </a:lnTo>
                <a:lnTo>
                  <a:pt x="4769" y="6640"/>
                </a:lnTo>
                <a:lnTo>
                  <a:pt x="4806" y="6713"/>
                </a:lnTo>
                <a:lnTo>
                  <a:pt x="4916" y="6750"/>
                </a:lnTo>
                <a:lnTo>
                  <a:pt x="5026" y="6713"/>
                </a:lnTo>
                <a:lnTo>
                  <a:pt x="5100" y="6640"/>
                </a:lnTo>
                <a:lnTo>
                  <a:pt x="5173" y="6273"/>
                </a:lnTo>
                <a:lnTo>
                  <a:pt x="5173" y="5870"/>
                </a:lnTo>
                <a:lnTo>
                  <a:pt x="5136" y="5136"/>
                </a:lnTo>
                <a:lnTo>
                  <a:pt x="5136" y="3522"/>
                </a:lnTo>
                <a:lnTo>
                  <a:pt x="5173" y="1908"/>
                </a:lnTo>
                <a:lnTo>
                  <a:pt x="5136" y="1138"/>
                </a:lnTo>
                <a:lnTo>
                  <a:pt x="5100" y="331"/>
                </a:lnTo>
                <a:lnTo>
                  <a:pt x="5100" y="257"/>
                </a:lnTo>
                <a:lnTo>
                  <a:pt x="5063" y="221"/>
                </a:lnTo>
                <a:lnTo>
                  <a:pt x="4953" y="184"/>
                </a:lnTo>
                <a:close/>
                <a:moveTo>
                  <a:pt x="6273" y="2678"/>
                </a:moveTo>
                <a:lnTo>
                  <a:pt x="6273" y="2715"/>
                </a:lnTo>
                <a:lnTo>
                  <a:pt x="6200" y="3008"/>
                </a:lnTo>
                <a:lnTo>
                  <a:pt x="6163" y="3302"/>
                </a:lnTo>
                <a:lnTo>
                  <a:pt x="6127" y="3925"/>
                </a:lnTo>
                <a:lnTo>
                  <a:pt x="6127" y="5173"/>
                </a:lnTo>
                <a:lnTo>
                  <a:pt x="6090" y="7667"/>
                </a:lnTo>
                <a:lnTo>
                  <a:pt x="6090" y="7887"/>
                </a:lnTo>
                <a:lnTo>
                  <a:pt x="6127" y="7960"/>
                </a:lnTo>
                <a:lnTo>
                  <a:pt x="6163" y="8034"/>
                </a:lnTo>
                <a:lnTo>
                  <a:pt x="6237" y="8070"/>
                </a:lnTo>
                <a:lnTo>
                  <a:pt x="6383" y="8070"/>
                </a:lnTo>
                <a:lnTo>
                  <a:pt x="6457" y="8034"/>
                </a:lnTo>
                <a:lnTo>
                  <a:pt x="6493" y="7960"/>
                </a:lnTo>
                <a:lnTo>
                  <a:pt x="6530" y="7887"/>
                </a:lnTo>
                <a:lnTo>
                  <a:pt x="6530" y="5283"/>
                </a:lnTo>
                <a:lnTo>
                  <a:pt x="6530" y="3962"/>
                </a:lnTo>
                <a:lnTo>
                  <a:pt x="6493" y="3339"/>
                </a:lnTo>
                <a:lnTo>
                  <a:pt x="6457" y="3008"/>
                </a:lnTo>
                <a:lnTo>
                  <a:pt x="6383" y="2715"/>
                </a:lnTo>
                <a:lnTo>
                  <a:pt x="6347" y="2678"/>
                </a:lnTo>
                <a:close/>
                <a:moveTo>
                  <a:pt x="3265" y="7887"/>
                </a:moveTo>
                <a:lnTo>
                  <a:pt x="3082" y="8107"/>
                </a:lnTo>
                <a:lnTo>
                  <a:pt x="2862" y="8291"/>
                </a:lnTo>
                <a:lnTo>
                  <a:pt x="2679" y="8401"/>
                </a:lnTo>
                <a:lnTo>
                  <a:pt x="2458" y="8474"/>
                </a:lnTo>
                <a:lnTo>
                  <a:pt x="2458" y="8474"/>
                </a:lnTo>
                <a:lnTo>
                  <a:pt x="2605" y="8291"/>
                </a:lnTo>
                <a:lnTo>
                  <a:pt x="2752" y="8144"/>
                </a:lnTo>
                <a:lnTo>
                  <a:pt x="2972" y="7997"/>
                </a:lnTo>
                <a:lnTo>
                  <a:pt x="3192" y="7924"/>
                </a:lnTo>
                <a:lnTo>
                  <a:pt x="3265" y="7887"/>
                </a:lnTo>
                <a:close/>
                <a:moveTo>
                  <a:pt x="4806" y="9501"/>
                </a:moveTo>
                <a:lnTo>
                  <a:pt x="4513" y="9538"/>
                </a:lnTo>
                <a:lnTo>
                  <a:pt x="4329" y="9574"/>
                </a:lnTo>
                <a:lnTo>
                  <a:pt x="4072" y="9574"/>
                </a:lnTo>
                <a:lnTo>
                  <a:pt x="4072" y="9611"/>
                </a:lnTo>
                <a:lnTo>
                  <a:pt x="4072" y="9684"/>
                </a:lnTo>
                <a:lnTo>
                  <a:pt x="4109" y="9758"/>
                </a:lnTo>
                <a:lnTo>
                  <a:pt x="4146" y="9831"/>
                </a:lnTo>
                <a:lnTo>
                  <a:pt x="4219" y="9868"/>
                </a:lnTo>
                <a:lnTo>
                  <a:pt x="4293" y="9905"/>
                </a:lnTo>
                <a:lnTo>
                  <a:pt x="4476" y="9941"/>
                </a:lnTo>
                <a:lnTo>
                  <a:pt x="4659" y="9905"/>
                </a:lnTo>
                <a:lnTo>
                  <a:pt x="4806" y="9941"/>
                </a:lnTo>
                <a:lnTo>
                  <a:pt x="4953" y="9978"/>
                </a:lnTo>
                <a:lnTo>
                  <a:pt x="5100" y="10015"/>
                </a:lnTo>
                <a:lnTo>
                  <a:pt x="5246" y="10125"/>
                </a:lnTo>
                <a:lnTo>
                  <a:pt x="5320" y="10235"/>
                </a:lnTo>
                <a:lnTo>
                  <a:pt x="5430" y="10381"/>
                </a:lnTo>
                <a:lnTo>
                  <a:pt x="5466" y="10528"/>
                </a:lnTo>
                <a:lnTo>
                  <a:pt x="5503" y="10675"/>
                </a:lnTo>
                <a:lnTo>
                  <a:pt x="5540" y="10748"/>
                </a:lnTo>
                <a:lnTo>
                  <a:pt x="5613" y="10822"/>
                </a:lnTo>
                <a:lnTo>
                  <a:pt x="5833" y="10822"/>
                </a:lnTo>
                <a:lnTo>
                  <a:pt x="5907" y="10748"/>
                </a:lnTo>
                <a:lnTo>
                  <a:pt x="5943" y="10711"/>
                </a:lnTo>
                <a:lnTo>
                  <a:pt x="5980" y="10601"/>
                </a:lnTo>
                <a:lnTo>
                  <a:pt x="5907" y="10308"/>
                </a:lnTo>
                <a:lnTo>
                  <a:pt x="5760" y="10051"/>
                </a:lnTo>
                <a:lnTo>
                  <a:pt x="5576" y="9831"/>
                </a:lnTo>
                <a:lnTo>
                  <a:pt x="5356" y="9648"/>
                </a:lnTo>
                <a:lnTo>
                  <a:pt x="5100" y="9538"/>
                </a:lnTo>
                <a:lnTo>
                  <a:pt x="4806" y="9501"/>
                </a:lnTo>
                <a:close/>
                <a:moveTo>
                  <a:pt x="4879" y="8547"/>
                </a:moveTo>
                <a:lnTo>
                  <a:pt x="5136" y="8621"/>
                </a:lnTo>
                <a:lnTo>
                  <a:pt x="5393" y="8731"/>
                </a:lnTo>
                <a:lnTo>
                  <a:pt x="5650" y="8877"/>
                </a:lnTo>
                <a:lnTo>
                  <a:pt x="5907" y="9061"/>
                </a:lnTo>
                <a:lnTo>
                  <a:pt x="6090" y="9244"/>
                </a:lnTo>
                <a:lnTo>
                  <a:pt x="6310" y="9464"/>
                </a:lnTo>
                <a:lnTo>
                  <a:pt x="6457" y="9684"/>
                </a:lnTo>
                <a:lnTo>
                  <a:pt x="6603" y="9941"/>
                </a:lnTo>
                <a:lnTo>
                  <a:pt x="6714" y="10198"/>
                </a:lnTo>
                <a:lnTo>
                  <a:pt x="6787" y="10491"/>
                </a:lnTo>
                <a:lnTo>
                  <a:pt x="6860" y="10748"/>
                </a:lnTo>
                <a:lnTo>
                  <a:pt x="6934" y="11078"/>
                </a:lnTo>
                <a:lnTo>
                  <a:pt x="6934" y="11372"/>
                </a:lnTo>
                <a:lnTo>
                  <a:pt x="6934" y="11665"/>
                </a:lnTo>
                <a:lnTo>
                  <a:pt x="6934" y="11995"/>
                </a:lnTo>
                <a:lnTo>
                  <a:pt x="6824" y="12619"/>
                </a:lnTo>
                <a:lnTo>
                  <a:pt x="6677" y="13206"/>
                </a:lnTo>
                <a:lnTo>
                  <a:pt x="6530" y="13499"/>
                </a:lnTo>
                <a:lnTo>
                  <a:pt x="6383" y="13793"/>
                </a:lnTo>
                <a:lnTo>
                  <a:pt x="6310" y="13939"/>
                </a:lnTo>
                <a:lnTo>
                  <a:pt x="6163" y="14050"/>
                </a:lnTo>
                <a:lnTo>
                  <a:pt x="5907" y="14270"/>
                </a:lnTo>
                <a:lnTo>
                  <a:pt x="5540" y="14526"/>
                </a:lnTo>
                <a:lnTo>
                  <a:pt x="5173" y="14857"/>
                </a:lnTo>
                <a:lnTo>
                  <a:pt x="5026" y="14967"/>
                </a:lnTo>
                <a:lnTo>
                  <a:pt x="4659" y="15187"/>
                </a:lnTo>
                <a:lnTo>
                  <a:pt x="4659" y="15187"/>
                </a:lnTo>
                <a:lnTo>
                  <a:pt x="4806" y="14857"/>
                </a:lnTo>
                <a:lnTo>
                  <a:pt x="4916" y="14636"/>
                </a:lnTo>
                <a:lnTo>
                  <a:pt x="4953" y="14490"/>
                </a:lnTo>
                <a:lnTo>
                  <a:pt x="4989" y="14380"/>
                </a:lnTo>
                <a:lnTo>
                  <a:pt x="4953" y="14270"/>
                </a:lnTo>
                <a:lnTo>
                  <a:pt x="4916" y="14160"/>
                </a:lnTo>
                <a:lnTo>
                  <a:pt x="4843" y="14123"/>
                </a:lnTo>
                <a:lnTo>
                  <a:pt x="4659" y="14123"/>
                </a:lnTo>
                <a:lnTo>
                  <a:pt x="4586" y="14160"/>
                </a:lnTo>
                <a:lnTo>
                  <a:pt x="4549" y="14233"/>
                </a:lnTo>
                <a:lnTo>
                  <a:pt x="4513" y="14343"/>
                </a:lnTo>
                <a:lnTo>
                  <a:pt x="4549" y="14453"/>
                </a:lnTo>
                <a:lnTo>
                  <a:pt x="4513" y="14526"/>
                </a:lnTo>
                <a:lnTo>
                  <a:pt x="4439" y="14783"/>
                </a:lnTo>
                <a:lnTo>
                  <a:pt x="4366" y="15003"/>
                </a:lnTo>
                <a:lnTo>
                  <a:pt x="4329" y="15260"/>
                </a:lnTo>
                <a:lnTo>
                  <a:pt x="4366" y="15333"/>
                </a:lnTo>
                <a:lnTo>
                  <a:pt x="4293" y="15370"/>
                </a:lnTo>
                <a:lnTo>
                  <a:pt x="3999" y="15480"/>
                </a:lnTo>
                <a:lnTo>
                  <a:pt x="3632" y="15590"/>
                </a:lnTo>
                <a:lnTo>
                  <a:pt x="3816" y="15333"/>
                </a:lnTo>
                <a:lnTo>
                  <a:pt x="4109" y="14746"/>
                </a:lnTo>
                <a:lnTo>
                  <a:pt x="4109" y="14673"/>
                </a:lnTo>
                <a:lnTo>
                  <a:pt x="4109" y="14600"/>
                </a:lnTo>
                <a:lnTo>
                  <a:pt x="4072" y="14526"/>
                </a:lnTo>
                <a:lnTo>
                  <a:pt x="4036" y="14490"/>
                </a:lnTo>
                <a:lnTo>
                  <a:pt x="3962" y="14453"/>
                </a:lnTo>
                <a:lnTo>
                  <a:pt x="3889" y="14453"/>
                </a:lnTo>
                <a:lnTo>
                  <a:pt x="3816" y="14490"/>
                </a:lnTo>
                <a:lnTo>
                  <a:pt x="3779" y="14563"/>
                </a:lnTo>
                <a:lnTo>
                  <a:pt x="3486" y="15150"/>
                </a:lnTo>
                <a:lnTo>
                  <a:pt x="3339" y="15407"/>
                </a:lnTo>
                <a:lnTo>
                  <a:pt x="3229" y="15663"/>
                </a:lnTo>
                <a:lnTo>
                  <a:pt x="2899" y="15700"/>
                </a:lnTo>
                <a:lnTo>
                  <a:pt x="2532" y="15627"/>
                </a:lnTo>
                <a:lnTo>
                  <a:pt x="2752" y="15407"/>
                </a:lnTo>
                <a:lnTo>
                  <a:pt x="2935" y="15187"/>
                </a:lnTo>
                <a:lnTo>
                  <a:pt x="3119" y="14893"/>
                </a:lnTo>
                <a:lnTo>
                  <a:pt x="3265" y="14600"/>
                </a:lnTo>
                <a:lnTo>
                  <a:pt x="3339" y="14600"/>
                </a:lnTo>
                <a:lnTo>
                  <a:pt x="3375" y="14526"/>
                </a:lnTo>
                <a:lnTo>
                  <a:pt x="3412" y="14490"/>
                </a:lnTo>
                <a:lnTo>
                  <a:pt x="3449" y="14380"/>
                </a:lnTo>
                <a:lnTo>
                  <a:pt x="3412" y="14343"/>
                </a:lnTo>
                <a:lnTo>
                  <a:pt x="3412" y="14270"/>
                </a:lnTo>
                <a:lnTo>
                  <a:pt x="3339" y="14233"/>
                </a:lnTo>
                <a:lnTo>
                  <a:pt x="3229" y="14196"/>
                </a:lnTo>
                <a:lnTo>
                  <a:pt x="3155" y="14196"/>
                </a:lnTo>
                <a:lnTo>
                  <a:pt x="3045" y="14233"/>
                </a:lnTo>
                <a:lnTo>
                  <a:pt x="2935" y="14380"/>
                </a:lnTo>
                <a:lnTo>
                  <a:pt x="2752" y="14673"/>
                </a:lnTo>
                <a:lnTo>
                  <a:pt x="2495" y="15077"/>
                </a:lnTo>
                <a:lnTo>
                  <a:pt x="2238" y="15443"/>
                </a:lnTo>
                <a:lnTo>
                  <a:pt x="2202" y="15553"/>
                </a:lnTo>
                <a:lnTo>
                  <a:pt x="1908" y="15370"/>
                </a:lnTo>
                <a:lnTo>
                  <a:pt x="1615" y="15187"/>
                </a:lnTo>
                <a:lnTo>
                  <a:pt x="1761" y="15077"/>
                </a:lnTo>
                <a:lnTo>
                  <a:pt x="1872" y="14967"/>
                </a:lnTo>
                <a:lnTo>
                  <a:pt x="2238" y="14563"/>
                </a:lnTo>
                <a:lnTo>
                  <a:pt x="2568" y="14196"/>
                </a:lnTo>
                <a:lnTo>
                  <a:pt x="2715" y="13976"/>
                </a:lnTo>
                <a:lnTo>
                  <a:pt x="2789" y="13756"/>
                </a:lnTo>
                <a:lnTo>
                  <a:pt x="2789" y="13683"/>
                </a:lnTo>
                <a:lnTo>
                  <a:pt x="2752" y="13609"/>
                </a:lnTo>
                <a:lnTo>
                  <a:pt x="2642" y="13609"/>
                </a:lnTo>
                <a:lnTo>
                  <a:pt x="2422" y="13719"/>
                </a:lnTo>
                <a:lnTo>
                  <a:pt x="2238" y="13866"/>
                </a:lnTo>
                <a:lnTo>
                  <a:pt x="1945" y="14233"/>
                </a:lnTo>
                <a:lnTo>
                  <a:pt x="1578" y="14673"/>
                </a:lnTo>
                <a:lnTo>
                  <a:pt x="1505" y="14820"/>
                </a:lnTo>
                <a:lnTo>
                  <a:pt x="1431" y="15003"/>
                </a:lnTo>
                <a:lnTo>
                  <a:pt x="1138" y="14636"/>
                </a:lnTo>
                <a:lnTo>
                  <a:pt x="1468" y="14306"/>
                </a:lnTo>
                <a:lnTo>
                  <a:pt x="1761" y="13939"/>
                </a:lnTo>
                <a:lnTo>
                  <a:pt x="2312" y="13206"/>
                </a:lnTo>
                <a:lnTo>
                  <a:pt x="2312" y="13132"/>
                </a:lnTo>
                <a:lnTo>
                  <a:pt x="2312" y="13059"/>
                </a:lnTo>
                <a:lnTo>
                  <a:pt x="2238" y="12949"/>
                </a:lnTo>
                <a:lnTo>
                  <a:pt x="2202" y="12912"/>
                </a:lnTo>
                <a:lnTo>
                  <a:pt x="2055" y="12912"/>
                </a:lnTo>
                <a:lnTo>
                  <a:pt x="1982" y="12949"/>
                </a:lnTo>
                <a:lnTo>
                  <a:pt x="1431" y="13646"/>
                </a:lnTo>
                <a:lnTo>
                  <a:pt x="1211" y="14013"/>
                </a:lnTo>
                <a:lnTo>
                  <a:pt x="991" y="14380"/>
                </a:lnTo>
                <a:lnTo>
                  <a:pt x="844" y="14050"/>
                </a:lnTo>
                <a:lnTo>
                  <a:pt x="698" y="13719"/>
                </a:lnTo>
                <a:lnTo>
                  <a:pt x="1028" y="13426"/>
                </a:lnTo>
                <a:lnTo>
                  <a:pt x="1358" y="13096"/>
                </a:lnTo>
                <a:lnTo>
                  <a:pt x="1872" y="12436"/>
                </a:lnTo>
                <a:lnTo>
                  <a:pt x="1908" y="12362"/>
                </a:lnTo>
                <a:lnTo>
                  <a:pt x="1908" y="12289"/>
                </a:lnTo>
                <a:lnTo>
                  <a:pt x="1872" y="12215"/>
                </a:lnTo>
                <a:lnTo>
                  <a:pt x="1835" y="12179"/>
                </a:lnTo>
                <a:lnTo>
                  <a:pt x="1761" y="12142"/>
                </a:lnTo>
                <a:lnTo>
                  <a:pt x="1688" y="12105"/>
                </a:lnTo>
                <a:lnTo>
                  <a:pt x="1615" y="12105"/>
                </a:lnTo>
                <a:lnTo>
                  <a:pt x="1541" y="12179"/>
                </a:lnTo>
                <a:lnTo>
                  <a:pt x="1065" y="12729"/>
                </a:lnTo>
                <a:lnTo>
                  <a:pt x="808" y="13022"/>
                </a:lnTo>
                <a:lnTo>
                  <a:pt x="624" y="13353"/>
                </a:lnTo>
                <a:lnTo>
                  <a:pt x="588" y="13206"/>
                </a:lnTo>
                <a:lnTo>
                  <a:pt x="551" y="12876"/>
                </a:lnTo>
                <a:lnTo>
                  <a:pt x="771" y="12656"/>
                </a:lnTo>
                <a:lnTo>
                  <a:pt x="1028" y="12399"/>
                </a:lnTo>
                <a:lnTo>
                  <a:pt x="1321" y="12069"/>
                </a:lnTo>
                <a:lnTo>
                  <a:pt x="1468" y="11885"/>
                </a:lnTo>
                <a:lnTo>
                  <a:pt x="1505" y="11775"/>
                </a:lnTo>
                <a:lnTo>
                  <a:pt x="1505" y="11665"/>
                </a:lnTo>
                <a:lnTo>
                  <a:pt x="1505" y="11592"/>
                </a:lnTo>
                <a:lnTo>
                  <a:pt x="1468" y="11555"/>
                </a:lnTo>
                <a:lnTo>
                  <a:pt x="1395" y="11518"/>
                </a:lnTo>
                <a:lnTo>
                  <a:pt x="1358" y="11555"/>
                </a:lnTo>
                <a:lnTo>
                  <a:pt x="1175" y="11629"/>
                </a:lnTo>
                <a:lnTo>
                  <a:pt x="1028" y="11775"/>
                </a:lnTo>
                <a:lnTo>
                  <a:pt x="771" y="12105"/>
                </a:lnTo>
                <a:lnTo>
                  <a:pt x="514" y="12436"/>
                </a:lnTo>
                <a:lnTo>
                  <a:pt x="514" y="11922"/>
                </a:lnTo>
                <a:lnTo>
                  <a:pt x="624" y="11812"/>
                </a:lnTo>
                <a:lnTo>
                  <a:pt x="734" y="11702"/>
                </a:lnTo>
                <a:lnTo>
                  <a:pt x="808" y="11482"/>
                </a:lnTo>
                <a:lnTo>
                  <a:pt x="991" y="11445"/>
                </a:lnTo>
                <a:lnTo>
                  <a:pt x="1138" y="11408"/>
                </a:lnTo>
                <a:lnTo>
                  <a:pt x="1248" y="11298"/>
                </a:lnTo>
                <a:lnTo>
                  <a:pt x="1358" y="11188"/>
                </a:lnTo>
                <a:lnTo>
                  <a:pt x="1468" y="11078"/>
                </a:lnTo>
                <a:lnTo>
                  <a:pt x="1505" y="10932"/>
                </a:lnTo>
                <a:lnTo>
                  <a:pt x="1505" y="10858"/>
                </a:lnTo>
                <a:lnTo>
                  <a:pt x="1505" y="10785"/>
                </a:lnTo>
                <a:lnTo>
                  <a:pt x="1468" y="10711"/>
                </a:lnTo>
                <a:lnTo>
                  <a:pt x="1395" y="10675"/>
                </a:lnTo>
                <a:lnTo>
                  <a:pt x="1175" y="10675"/>
                </a:lnTo>
                <a:lnTo>
                  <a:pt x="1101" y="10748"/>
                </a:lnTo>
                <a:lnTo>
                  <a:pt x="1065" y="10822"/>
                </a:lnTo>
                <a:lnTo>
                  <a:pt x="1028" y="10932"/>
                </a:lnTo>
                <a:lnTo>
                  <a:pt x="954" y="11005"/>
                </a:lnTo>
                <a:lnTo>
                  <a:pt x="844" y="11042"/>
                </a:lnTo>
                <a:lnTo>
                  <a:pt x="698" y="11078"/>
                </a:lnTo>
                <a:lnTo>
                  <a:pt x="881" y="10785"/>
                </a:lnTo>
                <a:lnTo>
                  <a:pt x="954" y="10675"/>
                </a:lnTo>
                <a:lnTo>
                  <a:pt x="1101" y="10565"/>
                </a:lnTo>
                <a:lnTo>
                  <a:pt x="1211" y="10455"/>
                </a:lnTo>
                <a:lnTo>
                  <a:pt x="1395" y="10418"/>
                </a:lnTo>
                <a:lnTo>
                  <a:pt x="1541" y="10345"/>
                </a:lnTo>
                <a:lnTo>
                  <a:pt x="1725" y="10345"/>
                </a:lnTo>
                <a:lnTo>
                  <a:pt x="2092" y="10308"/>
                </a:lnTo>
                <a:lnTo>
                  <a:pt x="2422" y="10271"/>
                </a:lnTo>
                <a:lnTo>
                  <a:pt x="2715" y="10161"/>
                </a:lnTo>
                <a:lnTo>
                  <a:pt x="3009" y="9978"/>
                </a:lnTo>
                <a:lnTo>
                  <a:pt x="3229" y="9721"/>
                </a:lnTo>
                <a:lnTo>
                  <a:pt x="3412" y="9464"/>
                </a:lnTo>
                <a:lnTo>
                  <a:pt x="3559" y="9171"/>
                </a:lnTo>
                <a:lnTo>
                  <a:pt x="3706" y="8841"/>
                </a:lnTo>
                <a:lnTo>
                  <a:pt x="3706" y="8804"/>
                </a:lnTo>
                <a:lnTo>
                  <a:pt x="3706" y="8767"/>
                </a:lnTo>
                <a:lnTo>
                  <a:pt x="3926" y="8731"/>
                </a:lnTo>
                <a:lnTo>
                  <a:pt x="4146" y="8657"/>
                </a:lnTo>
                <a:lnTo>
                  <a:pt x="4366" y="8584"/>
                </a:lnTo>
                <a:lnTo>
                  <a:pt x="4586" y="8547"/>
                </a:lnTo>
                <a:close/>
                <a:moveTo>
                  <a:pt x="3265" y="7484"/>
                </a:moveTo>
                <a:lnTo>
                  <a:pt x="3009" y="7557"/>
                </a:lnTo>
                <a:lnTo>
                  <a:pt x="2789" y="7704"/>
                </a:lnTo>
                <a:lnTo>
                  <a:pt x="2568" y="7850"/>
                </a:lnTo>
                <a:lnTo>
                  <a:pt x="2422" y="7997"/>
                </a:lnTo>
                <a:lnTo>
                  <a:pt x="2275" y="8180"/>
                </a:lnTo>
                <a:lnTo>
                  <a:pt x="2165" y="8364"/>
                </a:lnTo>
                <a:lnTo>
                  <a:pt x="2092" y="8584"/>
                </a:lnTo>
                <a:lnTo>
                  <a:pt x="2018" y="8254"/>
                </a:lnTo>
                <a:lnTo>
                  <a:pt x="1945" y="7924"/>
                </a:lnTo>
                <a:lnTo>
                  <a:pt x="1872" y="7850"/>
                </a:lnTo>
                <a:lnTo>
                  <a:pt x="1835" y="7850"/>
                </a:lnTo>
                <a:lnTo>
                  <a:pt x="1761" y="7887"/>
                </a:lnTo>
                <a:lnTo>
                  <a:pt x="1688" y="7997"/>
                </a:lnTo>
                <a:lnTo>
                  <a:pt x="1651" y="8107"/>
                </a:lnTo>
                <a:lnTo>
                  <a:pt x="1615" y="8364"/>
                </a:lnTo>
                <a:lnTo>
                  <a:pt x="1651" y="8657"/>
                </a:lnTo>
                <a:lnTo>
                  <a:pt x="1725" y="8914"/>
                </a:lnTo>
                <a:lnTo>
                  <a:pt x="1872" y="9208"/>
                </a:lnTo>
                <a:lnTo>
                  <a:pt x="2055" y="9428"/>
                </a:lnTo>
                <a:lnTo>
                  <a:pt x="2275" y="9611"/>
                </a:lnTo>
                <a:lnTo>
                  <a:pt x="2495" y="9758"/>
                </a:lnTo>
                <a:lnTo>
                  <a:pt x="2312" y="9831"/>
                </a:lnTo>
                <a:lnTo>
                  <a:pt x="2128" y="9868"/>
                </a:lnTo>
                <a:lnTo>
                  <a:pt x="1688" y="9868"/>
                </a:lnTo>
                <a:lnTo>
                  <a:pt x="1468" y="9905"/>
                </a:lnTo>
                <a:lnTo>
                  <a:pt x="1248" y="9941"/>
                </a:lnTo>
                <a:lnTo>
                  <a:pt x="1065" y="10015"/>
                </a:lnTo>
                <a:lnTo>
                  <a:pt x="881" y="10125"/>
                </a:lnTo>
                <a:lnTo>
                  <a:pt x="588" y="10381"/>
                </a:lnTo>
                <a:lnTo>
                  <a:pt x="441" y="10528"/>
                </a:lnTo>
                <a:lnTo>
                  <a:pt x="331" y="10711"/>
                </a:lnTo>
                <a:lnTo>
                  <a:pt x="221" y="10932"/>
                </a:lnTo>
                <a:lnTo>
                  <a:pt x="147" y="11115"/>
                </a:lnTo>
                <a:lnTo>
                  <a:pt x="37" y="11592"/>
                </a:lnTo>
                <a:lnTo>
                  <a:pt x="1" y="12069"/>
                </a:lnTo>
                <a:lnTo>
                  <a:pt x="1" y="12546"/>
                </a:lnTo>
                <a:lnTo>
                  <a:pt x="74" y="13022"/>
                </a:lnTo>
                <a:lnTo>
                  <a:pt x="147" y="13463"/>
                </a:lnTo>
                <a:lnTo>
                  <a:pt x="258" y="13903"/>
                </a:lnTo>
                <a:lnTo>
                  <a:pt x="404" y="14270"/>
                </a:lnTo>
                <a:lnTo>
                  <a:pt x="588" y="14673"/>
                </a:lnTo>
                <a:lnTo>
                  <a:pt x="844" y="15040"/>
                </a:lnTo>
                <a:lnTo>
                  <a:pt x="1101" y="15333"/>
                </a:lnTo>
                <a:lnTo>
                  <a:pt x="1431" y="15627"/>
                </a:lnTo>
                <a:lnTo>
                  <a:pt x="1761" y="15847"/>
                </a:lnTo>
                <a:lnTo>
                  <a:pt x="2165" y="16030"/>
                </a:lnTo>
                <a:lnTo>
                  <a:pt x="2568" y="16140"/>
                </a:lnTo>
                <a:lnTo>
                  <a:pt x="2789" y="16177"/>
                </a:lnTo>
                <a:lnTo>
                  <a:pt x="3009" y="16177"/>
                </a:lnTo>
                <a:lnTo>
                  <a:pt x="3486" y="16140"/>
                </a:lnTo>
                <a:lnTo>
                  <a:pt x="3926" y="16030"/>
                </a:lnTo>
                <a:lnTo>
                  <a:pt x="4329" y="15884"/>
                </a:lnTo>
                <a:lnTo>
                  <a:pt x="4696" y="15700"/>
                </a:lnTo>
                <a:lnTo>
                  <a:pt x="5100" y="15517"/>
                </a:lnTo>
                <a:lnTo>
                  <a:pt x="5430" y="15297"/>
                </a:lnTo>
                <a:lnTo>
                  <a:pt x="5613" y="15150"/>
                </a:lnTo>
                <a:lnTo>
                  <a:pt x="5723" y="15003"/>
                </a:lnTo>
                <a:lnTo>
                  <a:pt x="6310" y="14490"/>
                </a:lnTo>
                <a:lnTo>
                  <a:pt x="6567" y="14270"/>
                </a:lnTo>
                <a:lnTo>
                  <a:pt x="6714" y="14160"/>
                </a:lnTo>
                <a:lnTo>
                  <a:pt x="6787" y="14013"/>
                </a:lnTo>
                <a:lnTo>
                  <a:pt x="6970" y="13683"/>
                </a:lnTo>
                <a:lnTo>
                  <a:pt x="7117" y="13316"/>
                </a:lnTo>
                <a:lnTo>
                  <a:pt x="7227" y="12949"/>
                </a:lnTo>
                <a:lnTo>
                  <a:pt x="7300" y="12619"/>
                </a:lnTo>
                <a:lnTo>
                  <a:pt x="7374" y="12252"/>
                </a:lnTo>
                <a:lnTo>
                  <a:pt x="7410" y="11885"/>
                </a:lnTo>
                <a:lnTo>
                  <a:pt x="7410" y="11518"/>
                </a:lnTo>
                <a:lnTo>
                  <a:pt x="7374" y="11152"/>
                </a:lnTo>
                <a:lnTo>
                  <a:pt x="7337" y="10785"/>
                </a:lnTo>
                <a:lnTo>
                  <a:pt x="7264" y="10418"/>
                </a:lnTo>
                <a:lnTo>
                  <a:pt x="7154" y="10125"/>
                </a:lnTo>
                <a:lnTo>
                  <a:pt x="7007" y="9794"/>
                </a:lnTo>
                <a:lnTo>
                  <a:pt x="6860" y="9538"/>
                </a:lnTo>
                <a:lnTo>
                  <a:pt x="6677" y="9244"/>
                </a:lnTo>
                <a:lnTo>
                  <a:pt x="6457" y="8987"/>
                </a:lnTo>
                <a:lnTo>
                  <a:pt x="6237" y="8767"/>
                </a:lnTo>
                <a:lnTo>
                  <a:pt x="5980" y="8584"/>
                </a:lnTo>
                <a:lnTo>
                  <a:pt x="5686" y="8401"/>
                </a:lnTo>
                <a:lnTo>
                  <a:pt x="5393" y="8291"/>
                </a:lnTo>
                <a:lnTo>
                  <a:pt x="5100" y="8180"/>
                </a:lnTo>
                <a:lnTo>
                  <a:pt x="4769" y="8144"/>
                </a:lnTo>
                <a:lnTo>
                  <a:pt x="4476" y="8144"/>
                </a:lnTo>
                <a:lnTo>
                  <a:pt x="4219" y="8180"/>
                </a:lnTo>
                <a:lnTo>
                  <a:pt x="3926" y="8291"/>
                </a:lnTo>
                <a:lnTo>
                  <a:pt x="3816" y="8364"/>
                </a:lnTo>
                <a:lnTo>
                  <a:pt x="3706" y="8437"/>
                </a:lnTo>
                <a:lnTo>
                  <a:pt x="3632" y="8547"/>
                </a:lnTo>
                <a:lnTo>
                  <a:pt x="3559" y="8657"/>
                </a:lnTo>
                <a:lnTo>
                  <a:pt x="3559" y="8694"/>
                </a:lnTo>
                <a:lnTo>
                  <a:pt x="3522" y="8731"/>
                </a:lnTo>
                <a:lnTo>
                  <a:pt x="3486" y="8767"/>
                </a:lnTo>
                <a:lnTo>
                  <a:pt x="3192" y="9171"/>
                </a:lnTo>
                <a:lnTo>
                  <a:pt x="3009" y="9354"/>
                </a:lnTo>
                <a:lnTo>
                  <a:pt x="2825" y="9538"/>
                </a:lnTo>
                <a:lnTo>
                  <a:pt x="2789" y="9464"/>
                </a:lnTo>
                <a:lnTo>
                  <a:pt x="2458" y="9171"/>
                </a:lnTo>
                <a:lnTo>
                  <a:pt x="2348" y="9024"/>
                </a:lnTo>
                <a:lnTo>
                  <a:pt x="2202" y="8877"/>
                </a:lnTo>
                <a:lnTo>
                  <a:pt x="2275" y="8877"/>
                </a:lnTo>
                <a:lnTo>
                  <a:pt x="2312" y="8841"/>
                </a:lnTo>
                <a:lnTo>
                  <a:pt x="2532" y="8841"/>
                </a:lnTo>
                <a:lnTo>
                  <a:pt x="2715" y="8804"/>
                </a:lnTo>
                <a:lnTo>
                  <a:pt x="2899" y="8731"/>
                </a:lnTo>
                <a:lnTo>
                  <a:pt x="3045" y="8621"/>
                </a:lnTo>
                <a:lnTo>
                  <a:pt x="3265" y="8474"/>
                </a:lnTo>
                <a:lnTo>
                  <a:pt x="3486" y="8254"/>
                </a:lnTo>
                <a:lnTo>
                  <a:pt x="3669" y="8034"/>
                </a:lnTo>
                <a:lnTo>
                  <a:pt x="3816" y="7814"/>
                </a:lnTo>
                <a:lnTo>
                  <a:pt x="3852" y="7740"/>
                </a:lnTo>
                <a:lnTo>
                  <a:pt x="3852" y="7667"/>
                </a:lnTo>
                <a:lnTo>
                  <a:pt x="3779" y="7557"/>
                </a:lnTo>
                <a:lnTo>
                  <a:pt x="3669" y="7484"/>
                </a:lnTo>
                <a:lnTo>
                  <a:pt x="3596" y="7484"/>
                </a:lnTo>
                <a:lnTo>
                  <a:pt x="3522" y="7520"/>
                </a:lnTo>
                <a:lnTo>
                  <a:pt x="3412" y="7484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5" name="Google Shape;495;p10"/>
          <p:cNvSpPr/>
          <p:nvPr/>
        </p:nvSpPr>
        <p:spPr>
          <a:xfrm>
            <a:off x="645010" y="355961"/>
            <a:ext cx="414157" cy="507762"/>
          </a:xfrm>
          <a:custGeom>
            <a:avLst/>
            <a:gdLst/>
            <a:ahLst/>
            <a:cxnLst/>
            <a:rect l="l" t="t" r="r" b="b"/>
            <a:pathLst>
              <a:path w="14601" h="17901" extrusionOk="0">
                <a:moveTo>
                  <a:pt x="10492" y="4329"/>
                </a:moveTo>
                <a:lnTo>
                  <a:pt x="10859" y="4769"/>
                </a:lnTo>
                <a:lnTo>
                  <a:pt x="10712" y="4769"/>
                </a:lnTo>
                <a:lnTo>
                  <a:pt x="10712" y="4696"/>
                </a:lnTo>
                <a:lnTo>
                  <a:pt x="10675" y="4622"/>
                </a:lnTo>
                <a:lnTo>
                  <a:pt x="10639" y="4622"/>
                </a:lnTo>
                <a:lnTo>
                  <a:pt x="10602" y="4549"/>
                </a:lnTo>
                <a:lnTo>
                  <a:pt x="10565" y="4512"/>
                </a:lnTo>
                <a:lnTo>
                  <a:pt x="10455" y="4475"/>
                </a:lnTo>
                <a:lnTo>
                  <a:pt x="10345" y="4512"/>
                </a:lnTo>
                <a:lnTo>
                  <a:pt x="10308" y="4549"/>
                </a:lnTo>
                <a:lnTo>
                  <a:pt x="10272" y="4622"/>
                </a:lnTo>
                <a:lnTo>
                  <a:pt x="10272" y="4696"/>
                </a:lnTo>
                <a:lnTo>
                  <a:pt x="10052" y="4622"/>
                </a:lnTo>
                <a:lnTo>
                  <a:pt x="10492" y="4329"/>
                </a:lnTo>
                <a:close/>
                <a:moveTo>
                  <a:pt x="6897" y="3448"/>
                </a:moveTo>
                <a:lnTo>
                  <a:pt x="7044" y="3485"/>
                </a:lnTo>
                <a:lnTo>
                  <a:pt x="7227" y="3522"/>
                </a:lnTo>
                <a:lnTo>
                  <a:pt x="7374" y="3595"/>
                </a:lnTo>
                <a:lnTo>
                  <a:pt x="7484" y="3705"/>
                </a:lnTo>
                <a:lnTo>
                  <a:pt x="7521" y="3815"/>
                </a:lnTo>
                <a:lnTo>
                  <a:pt x="7521" y="3889"/>
                </a:lnTo>
                <a:lnTo>
                  <a:pt x="7484" y="3999"/>
                </a:lnTo>
                <a:lnTo>
                  <a:pt x="7447" y="4109"/>
                </a:lnTo>
                <a:lnTo>
                  <a:pt x="7264" y="4292"/>
                </a:lnTo>
                <a:lnTo>
                  <a:pt x="7154" y="4439"/>
                </a:lnTo>
                <a:lnTo>
                  <a:pt x="6934" y="4732"/>
                </a:lnTo>
                <a:lnTo>
                  <a:pt x="6714" y="4952"/>
                </a:lnTo>
                <a:lnTo>
                  <a:pt x="6494" y="5099"/>
                </a:lnTo>
                <a:lnTo>
                  <a:pt x="6384" y="5136"/>
                </a:lnTo>
                <a:lnTo>
                  <a:pt x="6310" y="5136"/>
                </a:lnTo>
                <a:lnTo>
                  <a:pt x="6237" y="5062"/>
                </a:lnTo>
                <a:lnTo>
                  <a:pt x="6200" y="4989"/>
                </a:lnTo>
                <a:lnTo>
                  <a:pt x="6163" y="4806"/>
                </a:lnTo>
                <a:lnTo>
                  <a:pt x="6163" y="4659"/>
                </a:lnTo>
                <a:lnTo>
                  <a:pt x="6163" y="4145"/>
                </a:lnTo>
                <a:lnTo>
                  <a:pt x="6127" y="3595"/>
                </a:lnTo>
                <a:lnTo>
                  <a:pt x="6273" y="3522"/>
                </a:lnTo>
                <a:lnTo>
                  <a:pt x="6420" y="3485"/>
                </a:lnTo>
                <a:lnTo>
                  <a:pt x="6567" y="3448"/>
                </a:lnTo>
                <a:close/>
                <a:moveTo>
                  <a:pt x="6457" y="3118"/>
                </a:moveTo>
                <a:lnTo>
                  <a:pt x="6237" y="3192"/>
                </a:lnTo>
                <a:lnTo>
                  <a:pt x="6017" y="3265"/>
                </a:lnTo>
                <a:lnTo>
                  <a:pt x="5833" y="3375"/>
                </a:lnTo>
                <a:lnTo>
                  <a:pt x="5723" y="3558"/>
                </a:lnTo>
                <a:lnTo>
                  <a:pt x="5723" y="3632"/>
                </a:lnTo>
                <a:lnTo>
                  <a:pt x="5760" y="3668"/>
                </a:lnTo>
                <a:lnTo>
                  <a:pt x="5797" y="3705"/>
                </a:lnTo>
                <a:lnTo>
                  <a:pt x="5870" y="3705"/>
                </a:lnTo>
                <a:lnTo>
                  <a:pt x="5980" y="3668"/>
                </a:lnTo>
                <a:lnTo>
                  <a:pt x="5943" y="4219"/>
                </a:lnTo>
                <a:lnTo>
                  <a:pt x="5943" y="4769"/>
                </a:lnTo>
                <a:lnTo>
                  <a:pt x="5943" y="4952"/>
                </a:lnTo>
                <a:lnTo>
                  <a:pt x="5980" y="5099"/>
                </a:lnTo>
                <a:lnTo>
                  <a:pt x="6053" y="5209"/>
                </a:lnTo>
                <a:lnTo>
                  <a:pt x="6163" y="5319"/>
                </a:lnTo>
                <a:lnTo>
                  <a:pt x="6237" y="5393"/>
                </a:lnTo>
                <a:lnTo>
                  <a:pt x="6530" y="5393"/>
                </a:lnTo>
                <a:lnTo>
                  <a:pt x="6714" y="5282"/>
                </a:lnTo>
                <a:lnTo>
                  <a:pt x="6897" y="5136"/>
                </a:lnTo>
                <a:lnTo>
                  <a:pt x="7227" y="4806"/>
                </a:lnTo>
                <a:lnTo>
                  <a:pt x="7447" y="4512"/>
                </a:lnTo>
                <a:lnTo>
                  <a:pt x="7594" y="4329"/>
                </a:lnTo>
                <a:lnTo>
                  <a:pt x="7741" y="4182"/>
                </a:lnTo>
                <a:lnTo>
                  <a:pt x="7814" y="3962"/>
                </a:lnTo>
                <a:lnTo>
                  <a:pt x="7851" y="3852"/>
                </a:lnTo>
                <a:lnTo>
                  <a:pt x="7851" y="3742"/>
                </a:lnTo>
                <a:lnTo>
                  <a:pt x="7777" y="3595"/>
                </a:lnTo>
                <a:lnTo>
                  <a:pt x="7667" y="3448"/>
                </a:lnTo>
                <a:lnTo>
                  <a:pt x="7521" y="3302"/>
                </a:lnTo>
                <a:lnTo>
                  <a:pt x="7374" y="3228"/>
                </a:lnTo>
                <a:lnTo>
                  <a:pt x="7190" y="3155"/>
                </a:lnTo>
                <a:lnTo>
                  <a:pt x="6970" y="3118"/>
                </a:lnTo>
                <a:close/>
                <a:moveTo>
                  <a:pt x="2789" y="3522"/>
                </a:moveTo>
                <a:lnTo>
                  <a:pt x="2935" y="3668"/>
                </a:lnTo>
                <a:lnTo>
                  <a:pt x="3082" y="3779"/>
                </a:lnTo>
                <a:lnTo>
                  <a:pt x="3449" y="3925"/>
                </a:lnTo>
                <a:lnTo>
                  <a:pt x="3632" y="3999"/>
                </a:lnTo>
                <a:lnTo>
                  <a:pt x="3669" y="4072"/>
                </a:lnTo>
                <a:lnTo>
                  <a:pt x="3706" y="4145"/>
                </a:lnTo>
                <a:lnTo>
                  <a:pt x="3706" y="4219"/>
                </a:lnTo>
                <a:lnTo>
                  <a:pt x="3742" y="4255"/>
                </a:lnTo>
                <a:lnTo>
                  <a:pt x="3779" y="4292"/>
                </a:lnTo>
                <a:lnTo>
                  <a:pt x="3852" y="4329"/>
                </a:lnTo>
                <a:lnTo>
                  <a:pt x="4036" y="4402"/>
                </a:lnTo>
                <a:lnTo>
                  <a:pt x="4219" y="4475"/>
                </a:lnTo>
                <a:lnTo>
                  <a:pt x="4403" y="4586"/>
                </a:lnTo>
                <a:lnTo>
                  <a:pt x="4549" y="4696"/>
                </a:lnTo>
                <a:lnTo>
                  <a:pt x="4843" y="5026"/>
                </a:lnTo>
                <a:lnTo>
                  <a:pt x="5100" y="5319"/>
                </a:lnTo>
                <a:lnTo>
                  <a:pt x="4770" y="5356"/>
                </a:lnTo>
                <a:lnTo>
                  <a:pt x="4476" y="5356"/>
                </a:lnTo>
                <a:lnTo>
                  <a:pt x="3816" y="5319"/>
                </a:lnTo>
                <a:lnTo>
                  <a:pt x="3486" y="5319"/>
                </a:lnTo>
                <a:lnTo>
                  <a:pt x="3156" y="5393"/>
                </a:lnTo>
                <a:lnTo>
                  <a:pt x="2972" y="5466"/>
                </a:lnTo>
                <a:lnTo>
                  <a:pt x="2789" y="5576"/>
                </a:lnTo>
                <a:lnTo>
                  <a:pt x="2605" y="5649"/>
                </a:lnTo>
                <a:lnTo>
                  <a:pt x="2495" y="5686"/>
                </a:lnTo>
                <a:lnTo>
                  <a:pt x="2349" y="5686"/>
                </a:lnTo>
                <a:lnTo>
                  <a:pt x="2312" y="5723"/>
                </a:lnTo>
                <a:lnTo>
                  <a:pt x="2275" y="5796"/>
                </a:lnTo>
                <a:lnTo>
                  <a:pt x="2275" y="5833"/>
                </a:lnTo>
                <a:lnTo>
                  <a:pt x="2349" y="6676"/>
                </a:lnTo>
                <a:lnTo>
                  <a:pt x="2128" y="6493"/>
                </a:lnTo>
                <a:lnTo>
                  <a:pt x="1908" y="6383"/>
                </a:lnTo>
                <a:lnTo>
                  <a:pt x="1908" y="6126"/>
                </a:lnTo>
                <a:lnTo>
                  <a:pt x="1835" y="5906"/>
                </a:lnTo>
                <a:lnTo>
                  <a:pt x="1725" y="5796"/>
                </a:lnTo>
                <a:lnTo>
                  <a:pt x="1578" y="5723"/>
                </a:lnTo>
                <a:lnTo>
                  <a:pt x="1285" y="5649"/>
                </a:lnTo>
                <a:lnTo>
                  <a:pt x="1101" y="5649"/>
                </a:lnTo>
                <a:lnTo>
                  <a:pt x="918" y="5686"/>
                </a:lnTo>
                <a:lnTo>
                  <a:pt x="918" y="5686"/>
                </a:lnTo>
                <a:lnTo>
                  <a:pt x="1101" y="5356"/>
                </a:lnTo>
                <a:lnTo>
                  <a:pt x="1285" y="5026"/>
                </a:lnTo>
                <a:lnTo>
                  <a:pt x="1468" y="4732"/>
                </a:lnTo>
                <a:lnTo>
                  <a:pt x="1688" y="4439"/>
                </a:lnTo>
                <a:lnTo>
                  <a:pt x="1945" y="4182"/>
                </a:lnTo>
                <a:lnTo>
                  <a:pt x="2202" y="3962"/>
                </a:lnTo>
                <a:lnTo>
                  <a:pt x="2495" y="3742"/>
                </a:lnTo>
                <a:lnTo>
                  <a:pt x="2789" y="3522"/>
                </a:lnTo>
                <a:close/>
                <a:moveTo>
                  <a:pt x="10639" y="7520"/>
                </a:moveTo>
                <a:lnTo>
                  <a:pt x="11042" y="7703"/>
                </a:lnTo>
                <a:lnTo>
                  <a:pt x="11336" y="7850"/>
                </a:lnTo>
                <a:lnTo>
                  <a:pt x="11482" y="7924"/>
                </a:lnTo>
                <a:lnTo>
                  <a:pt x="11629" y="7960"/>
                </a:lnTo>
                <a:lnTo>
                  <a:pt x="11556" y="8254"/>
                </a:lnTo>
                <a:lnTo>
                  <a:pt x="11225" y="8107"/>
                </a:lnTo>
                <a:lnTo>
                  <a:pt x="10895" y="7960"/>
                </a:lnTo>
                <a:lnTo>
                  <a:pt x="10785" y="7887"/>
                </a:lnTo>
                <a:lnTo>
                  <a:pt x="10639" y="7520"/>
                </a:lnTo>
                <a:close/>
                <a:moveTo>
                  <a:pt x="10272" y="8070"/>
                </a:moveTo>
                <a:lnTo>
                  <a:pt x="10382" y="8144"/>
                </a:lnTo>
                <a:lnTo>
                  <a:pt x="10529" y="8217"/>
                </a:lnTo>
                <a:lnTo>
                  <a:pt x="10565" y="8327"/>
                </a:lnTo>
                <a:lnTo>
                  <a:pt x="10602" y="8400"/>
                </a:lnTo>
                <a:lnTo>
                  <a:pt x="10712" y="8437"/>
                </a:lnTo>
                <a:lnTo>
                  <a:pt x="10932" y="8510"/>
                </a:lnTo>
                <a:lnTo>
                  <a:pt x="11042" y="8547"/>
                </a:lnTo>
                <a:lnTo>
                  <a:pt x="11042" y="8584"/>
                </a:lnTo>
                <a:lnTo>
                  <a:pt x="11042" y="8657"/>
                </a:lnTo>
                <a:lnTo>
                  <a:pt x="11079" y="8731"/>
                </a:lnTo>
                <a:lnTo>
                  <a:pt x="11152" y="8804"/>
                </a:lnTo>
                <a:lnTo>
                  <a:pt x="11336" y="8841"/>
                </a:lnTo>
                <a:lnTo>
                  <a:pt x="11152" y="9244"/>
                </a:lnTo>
                <a:lnTo>
                  <a:pt x="11079" y="9171"/>
                </a:lnTo>
                <a:lnTo>
                  <a:pt x="10602" y="8767"/>
                </a:lnTo>
                <a:lnTo>
                  <a:pt x="10602" y="8547"/>
                </a:lnTo>
                <a:lnTo>
                  <a:pt x="10565" y="8364"/>
                </a:lnTo>
                <a:lnTo>
                  <a:pt x="10492" y="8254"/>
                </a:lnTo>
                <a:lnTo>
                  <a:pt x="10345" y="8180"/>
                </a:lnTo>
                <a:lnTo>
                  <a:pt x="10272" y="8070"/>
                </a:lnTo>
                <a:close/>
                <a:moveTo>
                  <a:pt x="9135" y="4806"/>
                </a:moveTo>
                <a:lnTo>
                  <a:pt x="9501" y="4842"/>
                </a:lnTo>
                <a:lnTo>
                  <a:pt x="9575" y="4879"/>
                </a:lnTo>
                <a:lnTo>
                  <a:pt x="9611" y="4842"/>
                </a:lnTo>
                <a:lnTo>
                  <a:pt x="9905" y="4916"/>
                </a:lnTo>
                <a:lnTo>
                  <a:pt x="10198" y="5026"/>
                </a:lnTo>
                <a:lnTo>
                  <a:pt x="10015" y="5246"/>
                </a:lnTo>
                <a:lnTo>
                  <a:pt x="10015" y="5319"/>
                </a:lnTo>
                <a:lnTo>
                  <a:pt x="10052" y="5393"/>
                </a:lnTo>
                <a:lnTo>
                  <a:pt x="10125" y="5429"/>
                </a:lnTo>
                <a:lnTo>
                  <a:pt x="10198" y="5429"/>
                </a:lnTo>
                <a:lnTo>
                  <a:pt x="10418" y="5319"/>
                </a:lnTo>
                <a:lnTo>
                  <a:pt x="10639" y="5246"/>
                </a:lnTo>
                <a:lnTo>
                  <a:pt x="10859" y="5209"/>
                </a:lnTo>
                <a:lnTo>
                  <a:pt x="11115" y="5172"/>
                </a:lnTo>
                <a:lnTo>
                  <a:pt x="11336" y="5613"/>
                </a:lnTo>
                <a:lnTo>
                  <a:pt x="10859" y="5723"/>
                </a:lnTo>
                <a:lnTo>
                  <a:pt x="10602" y="5796"/>
                </a:lnTo>
                <a:lnTo>
                  <a:pt x="10382" y="5906"/>
                </a:lnTo>
                <a:lnTo>
                  <a:pt x="10345" y="5943"/>
                </a:lnTo>
                <a:lnTo>
                  <a:pt x="10345" y="5979"/>
                </a:lnTo>
                <a:lnTo>
                  <a:pt x="10345" y="6016"/>
                </a:lnTo>
                <a:lnTo>
                  <a:pt x="10382" y="6053"/>
                </a:lnTo>
                <a:lnTo>
                  <a:pt x="10639" y="6126"/>
                </a:lnTo>
                <a:lnTo>
                  <a:pt x="10932" y="6126"/>
                </a:lnTo>
                <a:lnTo>
                  <a:pt x="11225" y="6089"/>
                </a:lnTo>
                <a:lnTo>
                  <a:pt x="11482" y="6016"/>
                </a:lnTo>
                <a:lnTo>
                  <a:pt x="11629" y="6566"/>
                </a:lnTo>
                <a:lnTo>
                  <a:pt x="11666" y="6640"/>
                </a:lnTo>
                <a:lnTo>
                  <a:pt x="11666" y="6640"/>
                </a:lnTo>
                <a:lnTo>
                  <a:pt x="11262" y="6530"/>
                </a:lnTo>
                <a:lnTo>
                  <a:pt x="10932" y="6456"/>
                </a:lnTo>
                <a:lnTo>
                  <a:pt x="10749" y="6420"/>
                </a:lnTo>
                <a:lnTo>
                  <a:pt x="10565" y="6456"/>
                </a:lnTo>
                <a:lnTo>
                  <a:pt x="10529" y="6456"/>
                </a:lnTo>
                <a:lnTo>
                  <a:pt x="10565" y="6530"/>
                </a:lnTo>
                <a:lnTo>
                  <a:pt x="10712" y="6640"/>
                </a:lnTo>
                <a:lnTo>
                  <a:pt x="10895" y="6750"/>
                </a:lnTo>
                <a:lnTo>
                  <a:pt x="11336" y="6933"/>
                </a:lnTo>
                <a:lnTo>
                  <a:pt x="11702" y="7043"/>
                </a:lnTo>
                <a:lnTo>
                  <a:pt x="11666" y="7593"/>
                </a:lnTo>
                <a:lnTo>
                  <a:pt x="11482" y="7520"/>
                </a:lnTo>
                <a:lnTo>
                  <a:pt x="11299" y="7447"/>
                </a:lnTo>
                <a:lnTo>
                  <a:pt x="10785" y="7227"/>
                </a:lnTo>
                <a:lnTo>
                  <a:pt x="10529" y="7153"/>
                </a:lnTo>
                <a:lnTo>
                  <a:pt x="10235" y="7117"/>
                </a:lnTo>
                <a:lnTo>
                  <a:pt x="10198" y="7117"/>
                </a:lnTo>
                <a:lnTo>
                  <a:pt x="10198" y="7153"/>
                </a:lnTo>
                <a:lnTo>
                  <a:pt x="10198" y="7190"/>
                </a:lnTo>
                <a:lnTo>
                  <a:pt x="10198" y="7227"/>
                </a:lnTo>
                <a:lnTo>
                  <a:pt x="10492" y="7410"/>
                </a:lnTo>
                <a:lnTo>
                  <a:pt x="10418" y="7447"/>
                </a:lnTo>
                <a:lnTo>
                  <a:pt x="10015" y="7593"/>
                </a:lnTo>
                <a:lnTo>
                  <a:pt x="9905" y="7483"/>
                </a:lnTo>
                <a:lnTo>
                  <a:pt x="9832" y="7447"/>
                </a:lnTo>
                <a:lnTo>
                  <a:pt x="9795" y="7483"/>
                </a:lnTo>
                <a:lnTo>
                  <a:pt x="9758" y="7520"/>
                </a:lnTo>
                <a:lnTo>
                  <a:pt x="9722" y="7557"/>
                </a:lnTo>
                <a:lnTo>
                  <a:pt x="9722" y="7703"/>
                </a:lnTo>
                <a:lnTo>
                  <a:pt x="9685" y="7740"/>
                </a:lnTo>
                <a:lnTo>
                  <a:pt x="9685" y="7813"/>
                </a:lnTo>
                <a:lnTo>
                  <a:pt x="9722" y="7924"/>
                </a:lnTo>
                <a:lnTo>
                  <a:pt x="9942" y="8180"/>
                </a:lnTo>
                <a:lnTo>
                  <a:pt x="9611" y="7960"/>
                </a:lnTo>
                <a:lnTo>
                  <a:pt x="9281" y="7777"/>
                </a:lnTo>
                <a:lnTo>
                  <a:pt x="9245" y="7777"/>
                </a:lnTo>
                <a:lnTo>
                  <a:pt x="9208" y="7813"/>
                </a:lnTo>
                <a:lnTo>
                  <a:pt x="9171" y="7850"/>
                </a:lnTo>
                <a:lnTo>
                  <a:pt x="9171" y="7924"/>
                </a:lnTo>
                <a:lnTo>
                  <a:pt x="9391" y="8180"/>
                </a:lnTo>
                <a:lnTo>
                  <a:pt x="9648" y="8437"/>
                </a:lnTo>
                <a:lnTo>
                  <a:pt x="10162" y="8877"/>
                </a:lnTo>
                <a:lnTo>
                  <a:pt x="10235" y="8951"/>
                </a:lnTo>
                <a:lnTo>
                  <a:pt x="10162" y="9134"/>
                </a:lnTo>
                <a:lnTo>
                  <a:pt x="10052" y="9317"/>
                </a:lnTo>
                <a:lnTo>
                  <a:pt x="9905" y="9391"/>
                </a:lnTo>
                <a:lnTo>
                  <a:pt x="9832" y="9354"/>
                </a:lnTo>
                <a:lnTo>
                  <a:pt x="9428" y="9097"/>
                </a:lnTo>
                <a:lnTo>
                  <a:pt x="9318" y="8914"/>
                </a:lnTo>
                <a:lnTo>
                  <a:pt x="9171" y="8694"/>
                </a:lnTo>
                <a:lnTo>
                  <a:pt x="8951" y="8547"/>
                </a:lnTo>
                <a:lnTo>
                  <a:pt x="8768" y="8400"/>
                </a:lnTo>
                <a:lnTo>
                  <a:pt x="8658" y="8290"/>
                </a:lnTo>
                <a:lnTo>
                  <a:pt x="8548" y="8107"/>
                </a:lnTo>
                <a:lnTo>
                  <a:pt x="8511" y="7887"/>
                </a:lnTo>
                <a:lnTo>
                  <a:pt x="8474" y="7887"/>
                </a:lnTo>
                <a:lnTo>
                  <a:pt x="8474" y="7777"/>
                </a:lnTo>
                <a:lnTo>
                  <a:pt x="8438" y="7740"/>
                </a:lnTo>
                <a:lnTo>
                  <a:pt x="8364" y="7740"/>
                </a:lnTo>
                <a:lnTo>
                  <a:pt x="7887" y="7667"/>
                </a:lnTo>
                <a:lnTo>
                  <a:pt x="7374" y="7630"/>
                </a:lnTo>
                <a:lnTo>
                  <a:pt x="7117" y="7630"/>
                </a:lnTo>
                <a:lnTo>
                  <a:pt x="6860" y="7667"/>
                </a:lnTo>
                <a:lnTo>
                  <a:pt x="6640" y="7740"/>
                </a:lnTo>
                <a:lnTo>
                  <a:pt x="6457" y="7887"/>
                </a:lnTo>
                <a:lnTo>
                  <a:pt x="6384" y="7777"/>
                </a:lnTo>
                <a:lnTo>
                  <a:pt x="6347" y="7703"/>
                </a:lnTo>
                <a:lnTo>
                  <a:pt x="6384" y="7630"/>
                </a:lnTo>
                <a:lnTo>
                  <a:pt x="6420" y="7557"/>
                </a:lnTo>
                <a:lnTo>
                  <a:pt x="6604" y="7410"/>
                </a:lnTo>
                <a:lnTo>
                  <a:pt x="6787" y="7337"/>
                </a:lnTo>
                <a:lnTo>
                  <a:pt x="7080" y="7300"/>
                </a:lnTo>
                <a:lnTo>
                  <a:pt x="7374" y="7227"/>
                </a:lnTo>
                <a:lnTo>
                  <a:pt x="7521" y="7153"/>
                </a:lnTo>
                <a:lnTo>
                  <a:pt x="7704" y="7006"/>
                </a:lnTo>
                <a:lnTo>
                  <a:pt x="7741" y="6896"/>
                </a:lnTo>
                <a:lnTo>
                  <a:pt x="7777" y="6823"/>
                </a:lnTo>
                <a:lnTo>
                  <a:pt x="7741" y="6750"/>
                </a:lnTo>
                <a:lnTo>
                  <a:pt x="7667" y="6676"/>
                </a:lnTo>
                <a:lnTo>
                  <a:pt x="7594" y="6603"/>
                </a:lnTo>
                <a:lnTo>
                  <a:pt x="7484" y="6603"/>
                </a:lnTo>
                <a:lnTo>
                  <a:pt x="7227" y="6640"/>
                </a:lnTo>
                <a:lnTo>
                  <a:pt x="7007" y="6713"/>
                </a:lnTo>
                <a:lnTo>
                  <a:pt x="6787" y="6786"/>
                </a:lnTo>
                <a:lnTo>
                  <a:pt x="6714" y="6786"/>
                </a:lnTo>
                <a:lnTo>
                  <a:pt x="6640" y="6750"/>
                </a:lnTo>
                <a:lnTo>
                  <a:pt x="6640" y="6676"/>
                </a:lnTo>
                <a:lnTo>
                  <a:pt x="6677" y="6603"/>
                </a:lnTo>
                <a:lnTo>
                  <a:pt x="6750" y="6456"/>
                </a:lnTo>
                <a:lnTo>
                  <a:pt x="6824" y="6346"/>
                </a:lnTo>
                <a:lnTo>
                  <a:pt x="7080" y="6199"/>
                </a:lnTo>
                <a:lnTo>
                  <a:pt x="7337" y="6016"/>
                </a:lnTo>
                <a:lnTo>
                  <a:pt x="7704" y="5759"/>
                </a:lnTo>
                <a:lnTo>
                  <a:pt x="8108" y="5466"/>
                </a:lnTo>
                <a:lnTo>
                  <a:pt x="8181" y="5539"/>
                </a:lnTo>
                <a:lnTo>
                  <a:pt x="8218" y="5539"/>
                </a:lnTo>
                <a:lnTo>
                  <a:pt x="8254" y="5503"/>
                </a:lnTo>
                <a:lnTo>
                  <a:pt x="8511" y="5172"/>
                </a:lnTo>
                <a:lnTo>
                  <a:pt x="8731" y="4806"/>
                </a:lnTo>
                <a:close/>
                <a:moveTo>
                  <a:pt x="10492" y="9171"/>
                </a:moveTo>
                <a:lnTo>
                  <a:pt x="10749" y="9391"/>
                </a:lnTo>
                <a:lnTo>
                  <a:pt x="10969" y="9611"/>
                </a:lnTo>
                <a:lnTo>
                  <a:pt x="10675" y="10124"/>
                </a:lnTo>
                <a:lnTo>
                  <a:pt x="10602" y="10198"/>
                </a:lnTo>
                <a:lnTo>
                  <a:pt x="10565" y="10161"/>
                </a:lnTo>
                <a:lnTo>
                  <a:pt x="10529" y="10088"/>
                </a:lnTo>
                <a:lnTo>
                  <a:pt x="10418" y="9941"/>
                </a:lnTo>
                <a:lnTo>
                  <a:pt x="10308" y="9758"/>
                </a:lnTo>
                <a:lnTo>
                  <a:pt x="10162" y="9611"/>
                </a:lnTo>
                <a:lnTo>
                  <a:pt x="10272" y="9501"/>
                </a:lnTo>
                <a:lnTo>
                  <a:pt x="10345" y="9427"/>
                </a:lnTo>
                <a:lnTo>
                  <a:pt x="10492" y="9171"/>
                </a:lnTo>
                <a:close/>
                <a:moveTo>
                  <a:pt x="551" y="7300"/>
                </a:moveTo>
                <a:lnTo>
                  <a:pt x="808" y="7483"/>
                </a:lnTo>
                <a:lnTo>
                  <a:pt x="991" y="7703"/>
                </a:lnTo>
                <a:lnTo>
                  <a:pt x="1211" y="7924"/>
                </a:lnTo>
                <a:lnTo>
                  <a:pt x="1431" y="8144"/>
                </a:lnTo>
                <a:lnTo>
                  <a:pt x="1982" y="8584"/>
                </a:lnTo>
                <a:lnTo>
                  <a:pt x="2238" y="8841"/>
                </a:lnTo>
                <a:lnTo>
                  <a:pt x="2349" y="8987"/>
                </a:lnTo>
                <a:lnTo>
                  <a:pt x="2422" y="9134"/>
                </a:lnTo>
                <a:lnTo>
                  <a:pt x="2202" y="9281"/>
                </a:lnTo>
                <a:lnTo>
                  <a:pt x="2018" y="9464"/>
                </a:lnTo>
                <a:lnTo>
                  <a:pt x="1872" y="9684"/>
                </a:lnTo>
                <a:lnTo>
                  <a:pt x="1762" y="9978"/>
                </a:lnTo>
                <a:lnTo>
                  <a:pt x="1725" y="10344"/>
                </a:lnTo>
                <a:lnTo>
                  <a:pt x="1762" y="10675"/>
                </a:lnTo>
                <a:lnTo>
                  <a:pt x="1908" y="11408"/>
                </a:lnTo>
                <a:lnTo>
                  <a:pt x="1542" y="10968"/>
                </a:lnTo>
                <a:lnTo>
                  <a:pt x="1248" y="10528"/>
                </a:lnTo>
                <a:lnTo>
                  <a:pt x="991" y="10014"/>
                </a:lnTo>
                <a:lnTo>
                  <a:pt x="808" y="9501"/>
                </a:lnTo>
                <a:lnTo>
                  <a:pt x="661" y="8951"/>
                </a:lnTo>
                <a:lnTo>
                  <a:pt x="551" y="8400"/>
                </a:lnTo>
                <a:lnTo>
                  <a:pt x="514" y="7850"/>
                </a:lnTo>
                <a:lnTo>
                  <a:pt x="551" y="7300"/>
                </a:lnTo>
                <a:close/>
                <a:moveTo>
                  <a:pt x="6897" y="8620"/>
                </a:moveTo>
                <a:lnTo>
                  <a:pt x="6934" y="8694"/>
                </a:lnTo>
                <a:lnTo>
                  <a:pt x="7007" y="8731"/>
                </a:lnTo>
                <a:lnTo>
                  <a:pt x="7264" y="8877"/>
                </a:lnTo>
                <a:lnTo>
                  <a:pt x="7484" y="9024"/>
                </a:lnTo>
                <a:lnTo>
                  <a:pt x="7704" y="9207"/>
                </a:lnTo>
                <a:lnTo>
                  <a:pt x="7887" y="9427"/>
                </a:lnTo>
                <a:lnTo>
                  <a:pt x="8034" y="9648"/>
                </a:lnTo>
                <a:lnTo>
                  <a:pt x="8181" y="9904"/>
                </a:lnTo>
                <a:lnTo>
                  <a:pt x="8254" y="10161"/>
                </a:lnTo>
                <a:lnTo>
                  <a:pt x="8254" y="10418"/>
                </a:lnTo>
                <a:lnTo>
                  <a:pt x="8218" y="10638"/>
                </a:lnTo>
                <a:lnTo>
                  <a:pt x="7704" y="10088"/>
                </a:lnTo>
                <a:lnTo>
                  <a:pt x="7154" y="9611"/>
                </a:lnTo>
                <a:lnTo>
                  <a:pt x="7080" y="9611"/>
                </a:lnTo>
                <a:lnTo>
                  <a:pt x="7044" y="9648"/>
                </a:lnTo>
                <a:lnTo>
                  <a:pt x="7080" y="9684"/>
                </a:lnTo>
                <a:lnTo>
                  <a:pt x="7557" y="10344"/>
                </a:lnTo>
                <a:lnTo>
                  <a:pt x="8071" y="10968"/>
                </a:lnTo>
                <a:lnTo>
                  <a:pt x="7887" y="11188"/>
                </a:lnTo>
                <a:lnTo>
                  <a:pt x="7741" y="11408"/>
                </a:lnTo>
                <a:lnTo>
                  <a:pt x="7521" y="11628"/>
                </a:lnTo>
                <a:lnTo>
                  <a:pt x="7227" y="11372"/>
                </a:lnTo>
                <a:lnTo>
                  <a:pt x="6860" y="11005"/>
                </a:lnTo>
                <a:lnTo>
                  <a:pt x="6787" y="10748"/>
                </a:lnTo>
                <a:lnTo>
                  <a:pt x="6750" y="10491"/>
                </a:lnTo>
                <a:lnTo>
                  <a:pt x="6640" y="10234"/>
                </a:lnTo>
                <a:lnTo>
                  <a:pt x="6530" y="9978"/>
                </a:lnTo>
                <a:lnTo>
                  <a:pt x="6457" y="9868"/>
                </a:lnTo>
                <a:lnTo>
                  <a:pt x="6310" y="9868"/>
                </a:lnTo>
                <a:lnTo>
                  <a:pt x="5870" y="10014"/>
                </a:lnTo>
                <a:lnTo>
                  <a:pt x="5650" y="10088"/>
                </a:lnTo>
                <a:lnTo>
                  <a:pt x="5577" y="10088"/>
                </a:lnTo>
                <a:lnTo>
                  <a:pt x="5466" y="10014"/>
                </a:lnTo>
                <a:lnTo>
                  <a:pt x="5210" y="9904"/>
                </a:lnTo>
                <a:lnTo>
                  <a:pt x="5026" y="9758"/>
                </a:lnTo>
                <a:lnTo>
                  <a:pt x="4953" y="9648"/>
                </a:lnTo>
                <a:lnTo>
                  <a:pt x="4880" y="9538"/>
                </a:lnTo>
                <a:lnTo>
                  <a:pt x="4843" y="9427"/>
                </a:lnTo>
                <a:lnTo>
                  <a:pt x="4843" y="9281"/>
                </a:lnTo>
                <a:lnTo>
                  <a:pt x="4880" y="9134"/>
                </a:lnTo>
                <a:lnTo>
                  <a:pt x="4953" y="8987"/>
                </a:lnTo>
                <a:lnTo>
                  <a:pt x="5063" y="8877"/>
                </a:lnTo>
                <a:lnTo>
                  <a:pt x="5210" y="8804"/>
                </a:lnTo>
                <a:lnTo>
                  <a:pt x="5577" y="8694"/>
                </a:lnTo>
                <a:lnTo>
                  <a:pt x="5870" y="8657"/>
                </a:lnTo>
                <a:lnTo>
                  <a:pt x="6384" y="8657"/>
                </a:lnTo>
                <a:lnTo>
                  <a:pt x="6897" y="8620"/>
                </a:lnTo>
                <a:close/>
                <a:moveTo>
                  <a:pt x="8621" y="10088"/>
                </a:moveTo>
                <a:lnTo>
                  <a:pt x="9355" y="10565"/>
                </a:lnTo>
                <a:lnTo>
                  <a:pt x="9501" y="10711"/>
                </a:lnTo>
                <a:lnTo>
                  <a:pt x="9648" y="10858"/>
                </a:lnTo>
                <a:lnTo>
                  <a:pt x="9758" y="11005"/>
                </a:lnTo>
                <a:lnTo>
                  <a:pt x="9868" y="11151"/>
                </a:lnTo>
                <a:lnTo>
                  <a:pt x="9355" y="11628"/>
                </a:lnTo>
                <a:lnTo>
                  <a:pt x="9318" y="11592"/>
                </a:lnTo>
                <a:lnTo>
                  <a:pt x="9208" y="11482"/>
                </a:lnTo>
                <a:lnTo>
                  <a:pt x="9061" y="11408"/>
                </a:lnTo>
                <a:lnTo>
                  <a:pt x="8878" y="11298"/>
                </a:lnTo>
                <a:lnTo>
                  <a:pt x="8768" y="11188"/>
                </a:lnTo>
                <a:lnTo>
                  <a:pt x="8511" y="10931"/>
                </a:lnTo>
                <a:lnTo>
                  <a:pt x="8548" y="10821"/>
                </a:lnTo>
                <a:lnTo>
                  <a:pt x="8621" y="10638"/>
                </a:lnTo>
                <a:lnTo>
                  <a:pt x="8658" y="10455"/>
                </a:lnTo>
                <a:lnTo>
                  <a:pt x="8658" y="10271"/>
                </a:lnTo>
                <a:lnTo>
                  <a:pt x="8621" y="10088"/>
                </a:lnTo>
                <a:close/>
                <a:moveTo>
                  <a:pt x="6860" y="11555"/>
                </a:moveTo>
                <a:lnTo>
                  <a:pt x="7190" y="11885"/>
                </a:lnTo>
                <a:lnTo>
                  <a:pt x="7007" y="11958"/>
                </a:lnTo>
                <a:lnTo>
                  <a:pt x="6897" y="11958"/>
                </a:lnTo>
                <a:lnTo>
                  <a:pt x="6787" y="11922"/>
                </a:lnTo>
                <a:lnTo>
                  <a:pt x="6860" y="11555"/>
                </a:lnTo>
                <a:close/>
                <a:moveTo>
                  <a:pt x="8328" y="11262"/>
                </a:moveTo>
                <a:lnTo>
                  <a:pt x="8474" y="11445"/>
                </a:lnTo>
                <a:lnTo>
                  <a:pt x="8658" y="11628"/>
                </a:lnTo>
                <a:lnTo>
                  <a:pt x="8878" y="11775"/>
                </a:lnTo>
                <a:lnTo>
                  <a:pt x="8988" y="11812"/>
                </a:lnTo>
                <a:lnTo>
                  <a:pt x="9098" y="11848"/>
                </a:lnTo>
                <a:lnTo>
                  <a:pt x="8731" y="12105"/>
                </a:lnTo>
                <a:lnTo>
                  <a:pt x="8328" y="12325"/>
                </a:lnTo>
                <a:lnTo>
                  <a:pt x="8291" y="12289"/>
                </a:lnTo>
                <a:lnTo>
                  <a:pt x="7814" y="11885"/>
                </a:lnTo>
                <a:lnTo>
                  <a:pt x="8071" y="11592"/>
                </a:lnTo>
                <a:lnTo>
                  <a:pt x="8328" y="11262"/>
                </a:lnTo>
                <a:close/>
                <a:moveTo>
                  <a:pt x="6970" y="2678"/>
                </a:moveTo>
                <a:lnTo>
                  <a:pt x="7374" y="2715"/>
                </a:lnTo>
                <a:lnTo>
                  <a:pt x="7777" y="2788"/>
                </a:lnTo>
                <a:lnTo>
                  <a:pt x="8181" y="2898"/>
                </a:lnTo>
                <a:lnTo>
                  <a:pt x="8548" y="3008"/>
                </a:lnTo>
                <a:lnTo>
                  <a:pt x="8915" y="3192"/>
                </a:lnTo>
                <a:lnTo>
                  <a:pt x="9281" y="3375"/>
                </a:lnTo>
                <a:lnTo>
                  <a:pt x="9611" y="3595"/>
                </a:lnTo>
                <a:lnTo>
                  <a:pt x="9501" y="3632"/>
                </a:lnTo>
                <a:lnTo>
                  <a:pt x="9281" y="3815"/>
                </a:lnTo>
                <a:lnTo>
                  <a:pt x="9171" y="3925"/>
                </a:lnTo>
                <a:lnTo>
                  <a:pt x="9061" y="4035"/>
                </a:lnTo>
                <a:lnTo>
                  <a:pt x="9061" y="4072"/>
                </a:lnTo>
                <a:lnTo>
                  <a:pt x="9061" y="4109"/>
                </a:lnTo>
                <a:lnTo>
                  <a:pt x="9135" y="4109"/>
                </a:lnTo>
                <a:lnTo>
                  <a:pt x="9245" y="4072"/>
                </a:lnTo>
                <a:lnTo>
                  <a:pt x="9355" y="4072"/>
                </a:lnTo>
                <a:lnTo>
                  <a:pt x="9685" y="3925"/>
                </a:lnTo>
                <a:lnTo>
                  <a:pt x="9905" y="3815"/>
                </a:lnTo>
                <a:lnTo>
                  <a:pt x="10198" y="4035"/>
                </a:lnTo>
                <a:lnTo>
                  <a:pt x="9905" y="4255"/>
                </a:lnTo>
                <a:lnTo>
                  <a:pt x="9611" y="4512"/>
                </a:lnTo>
                <a:lnTo>
                  <a:pt x="9281" y="4475"/>
                </a:lnTo>
                <a:lnTo>
                  <a:pt x="8731" y="4475"/>
                </a:lnTo>
                <a:lnTo>
                  <a:pt x="8584" y="4512"/>
                </a:lnTo>
                <a:lnTo>
                  <a:pt x="8548" y="4549"/>
                </a:lnTo>
                <a:lnTo>
                  <a:pt x="8511" y="4622"/>
                </a:lnTo>
                <a:lnTo>
                  <a:pt x="8328" y="4989"/>
                </a:lnTo>
                <a:lnTo>
                  <a:pt x="8108" y="5356"/>
                </a:lnTo>
                <a:lnTo>
                  <a:pt x="7851" y="5466"/>
                </a:lnTo>
                <a:lnTo>
                  <a:pt x="7594" y="5613"/>
                </a:lnTo>
                <a:lnTo>
                  <a:pt x="7117" y="5906"/>
                </a:lnTo>
                <a:lnTo>
                  <a:pt x="6714" y="6163"/>
                </a:lnTo>
                <a:lnTo>
                  <a:pt x="6530" y="6310"/>
                </a:lnTo>
                <a:lnTo>
                  <a:pt x="6457" y="6383"/>
                </a:lnTo>
                <a:lnTo>
                  <a:pt x="6420" y="6493"/>
                </a:lnTo>
                <a:lnTo>
                  <a:pt x="6384" y="6676"/>
                </a:lnTo>
                <a:lnTo>
                  <a:pt x="6420" y="6786"/>
                </a:lnTo>
                <a:lnTo>
                  <a:pt x="6457" y="6896"/>
                </a:lnTo>
                <a:lnTo>
                  <a:pt x="6567" y="6970"/>
                </a:lnTo>
                <a:lnTo>
                  <a:pt x="6677" y="6970"/>
                </a:lnTo>
                <a:lnTo>
                  <a:pt x="6824" y="7006"/>
                </a:lnTo>
                <a:lnTo>
                  <a:pt x="7117" y="6933"/>
                </a:lnTo>
                <a:lnTo>
                  <a:pt x="7301" y="6860"/>
                </a:lnTo>
                <a:lnTo>
                  <a:pt x="7447" y="6823"/>
                </a:lnTo>
                <a:lnTo>
                  <a:pt x="7484" y="6860"/>
                </a:lnTo>
                <a:lnTo>
                  <a:pt x="7411" y="6896"/>
                </a:lnTo>
                <a:lnTo>
                  <a:pt x="7227" y="7006"/>
                </a:lnTo>
                <a:lnTo>
                  <a:pt x="6860" y="7080"/>
                </a:lnTo>
                <a:lnTo>
                  <a:pt x="6530" y="7153"/>
                </a:lnTo>
                <a:lnTo>
                  <a:pt x="6347" y="7227"/>
                </a:lnTo>
                <a:lnTo>
                  <a:pt x="6237" y="7337"/>
                </a:lnTo>
                <a:lnTo>
                  <a:pt x="6163" y="7483"/>
                </a:lnTo>
                <a:lnTo>
                  <a:pt x="6127" y="7630"/>
                </a:lnTo>
                <a:lnTo>
                  <a:pt x="6127" y="7777"/>
                </a:lnTo>
                <a:lnTo>
                  <a:pt x="6163" y="7924"/>
                </a:lnTo>
                <a:lnTo>
                  <a:pt x="6237" y="8070"/>
                </a:lnTo>
                <a:lnTo>
                  <a:pt x="6384" y="8180"/>
                </a:lnTo>
                <a:lnTo>
                  <a:pt x="6494" y="8180"/>
                </a:lnTo>
                <a:lnTo>
                  <a:pt x="6567" y="8144"/>
                </a:lnTo>
                <a:lnTo>
                  <a:pt x="6640" y="8070"/>
                </a:lnTo>
                <a:lnTo>
                  <a:pt x="6714" y="7997"/>
                </a:lnTo>
                <a:lnTo>
                  <a:pt x="6897" y="7924"/>
                </a:lnTo>
                <a:lnTo>
                  <a:pt x="7337" y="7924"/>
                </a:lnTo>
                <a:lnTo>
                  <a:pt x="8328" y="7997"/>
                </a:lnTo>
                <a:lnTo>
                  <a:pt x="8328" y="8144"/>
                </a:lnTo>
                <a:lnTo>
                  <a:pt x="8364" y="8327"/>
                </a:lnTo>
                <a:lnTo>
                  <a:pt x="8438" y="8474"/>
                </a:lnTo>
                <a:lnTo>
                  <a:pt x="8548" y="8584"/>
                </a:lnTo>
                <a:lnTo>
                  <a:pt x="8768" y="8767"/>
                </a:lnTo>
                <a:lnTo>
                  <a:pt x="8548" y="8694"/>
                </a:lnTo>
                <a:lnTo>
                  <a:pt x="8328" y="8657"/>
                </a:lnTo>
                <a:lnTo>
                  <a:pt x="8291" y="8657"/>
                </a:lnTo>
                <a:lnTo>
                  <a:pt x="8291" y="8731"/>
                </a:lnTo>
                <a:lnTo>
                  <a:pt x="8511" y="8951"/>
                </a:lnTo>
                <a:lnTo>
                  <a:pt x="8768" y="9171"/>
                </a:lnTo>
                <a:lnTo>
                  <a:pt x="9355" y="9501"/>
                </a:lnTo>
                <a:lnTo>
                  <a:pt x="9428" y="9574"/>
                </a:lnTo>
                <a:lnTo>
                  <a:pt x="9538" y="9648"/>
                </a:lnTo>
                <a:lnTo>
                  <a:pt x="9648" y="9684"/>
                </a:lnTo>
                <a:lnTo>
                  <a:pt x="9795" y="9794"/>
                </a:lnTo>
                <a:lnTo>
                  <a:pt x="9942" y="9941"/>
                </a:lnTo>
                <a:lnTo>
                  <a:pt x="10125" y="10198"/>
                </a:lnTo>
                <a:lnTo>
                  <a:pt x="10272" y="10344"/>
                </a:lnTo>
                <a:lnTo>
                  <a:pt x="10418" y="10491"/>
                </a:lnTo>
                <a:lnTo>
                  <a:pt x="10125" y="10858"/>
                </a:lnTo>
                <a:lnTo>
                  <a:pt x="9978" y="10638"/>
                </a:lnTo>
                <a:lnTo>
                  <a:pt x="9795" y="10455"/>
                </a:lnTo>
                <a:lnTo>
                  <a:pt x="9428" y="10161"/>
                </a:lnTo>
                <a:lnTo>
                  <a:pt x="8988" y="9904"/>
                </a:lnTo>
                <a:lnTo>
                  <a:pt x="8401" y="9501"/>
                </a:lnTo>
                <a:lnTo>
                  <a:pt x="8144" y="9171"/>
                </a:lnTo>
                <a:lnTo>
                  <a:pt x="7851" y="8877"/>
                </a:lnTo>
                <a:lnTo>
                  <a:pt x="7557" y="8657"/>
                </a:lnTo>
                <a:lnTo>
                  <a:pt x="7227" y="8437"/>
                </a:lnTo>
                <a:lnTo>
                  <a:pt x="7190" y="8437"/>
                </a:lnTo>
                <a:lnTo>
                  <a:pt x="7190" y="8400"/>
                </a:lnTo>
                <a:lnTo>
                  <a:pt x="7154" y="8400"/>
                </a:lnTo>
                <a:lnTo>
                  <a:pt x="7044" y="8364"/>
                </a:lnTo>
                <a:lnTo>
                  <a:pt x="6677" y="8327"/>
                </a:lnTo>
                <a:lnTo>
                  <a:pt x="6273" y="8290"/>
                </a:lnTo>
                <a:lnTo>
                  <a:pt x="5870" y="8327"/>
                </a:lnTo>
                <a:lnTo>
                  <a:pt x="5466" y="8364"/>
                </a:lnTo>
                <a:lnTo>
                  <a:pt x="5173" y="8437"/>
                </a:lnTo>
                <a:lnTo>
                  <a:pt x="4990" y="8510"/>
                </a:lnTo>
                <a:lnTo>
                  <a:pt x="4843" y="8620"/>
                </a:lnTo>
                <a:lnTo>
                  <a:pt x="4733" y="8731"/>
                </a:lnTo>
                <a:lnTo>
                  <a:pt x="4623" y="8841"/>
                </a:lnTo>
                <a:lnTo>
                  <a:pt x="4549" y="8987"/>
                </a:lnTo>
                <a:lnTo>
                  <a:pt x="4476" y="9171"/>
                </a:lnTo>
                <a:lnTo>
                  <a:pt x="4476" y="9317"/>
                </a:lnTo>
                <a:lnTo>
                  <a:pt x="4476" y="9464"/>
                </a:lnTo>
                <a:lnTo>
                  <a:pt x="4513" y="9611"/>
                </a:lnTo>
                <a:lnTo>
                  <a:pt x="4549" y="9721"/>
                </a:lnTo>
                <a:lnTo>
                  <a:pt x="4733" y="9978"/>
                </a:lnTo>
                <a:lnTo>
                  <a:pt x="4953" y="10161"/>
                </a:lnTo>
                <a:lnTo>
                  <a:pt x="5246" y="10344"/>
                </a:lnTo>
                <a:lnTo>
                  <a:pt x="5577" y="10491"/>
                </a:lnTo>
                <a:lnTo>
                  <a:pt x="5687" y="10491"/>
                </a:lnTo>
                <a:lnTo>
                  <a:pt x="5797" y="10418"/>
                </a:lnTo>
                <a:lnTo>
                  <a:pt x="6090" y="10308"/>
                </a:lnTo>
                <a:lnTo>
                  <a:pt x="6090" y="10418"/>
                </a:lnTo>
                <a:lnTo>
                  <a:pt x="6090" y="10528"/>
                </a:lnTo>
                <a:lnTo>
                  <a:pt x="6163" y="10785"/>
                </a:lnTo>
                <a:lnTo>
                  <a:pt x="6310" y="10968"/>
                </a:lnTo>
                <a:lnTo>
                  <a:pt x="6494" y="11188"/>
                </a:lnTo>
                <a:lnTo>
                  <a:pt x="6494" y="11592"/>
                </a:lnTo>
                <a:lnTo>
                  <a:pt x="6420" y="11958"/>
                </a:lnTo>
                <a:lnTo>
                  <a:pt x="6384" y="12105"/>
                </a:lnTo>
                <a:lnTo>
                  <a:pt x="6420" y="12142"/>
                </a:lnTo>
                <a:lnTo>
                  <a:pt x="6457" y="12179"/>
                </a:lnTo>
                <a:lnTo>
                  <a:pt x="6714" y="12289"/>
                </a:lnTo>
                <a:lnTo>
                  <a:pt x="6970" y="12325"/>
                </a:lnTo>
                <a:lnTo>
                  <a:pt x="7227" y="12252"/>
                </a:lnTo>
                <a:lnTo>
                  <a:pt x="7447" y="12142"/>
                </a:lnTo>
                <a:lnTo>
                  <a:pt x="7924" y="12509"/>
                </a:lnTo>
                <a:lnTo>
                  <a:pt x="7484" y="12655"/>
                </a:lnTo>
                <a:lnTo>
                  <a:pt x="7044" y="12802"/>
                </a:lnTo>
                <a:lnTo>
                  <a:pt x="6714" y="12876"/>
                </a:lnTo>
                <a:lnTo>
                  <a:pt x="6604" y="12765"/>
                </a:lnTo>
                <a:lnTo>
                  <a:pt x="6494" y="12582"/>
                </a:lnTo>
                <a:lnTo>
                  <a:pt x="6310" y="12289"/>
                </a:lnTo>
                <a:lnTo>
                  <a:pt x="6090" y="12032"/>
                </a:lnTo>
                <a:lnTo>
                  <a:pt x="5870" y="11812"/>
                </a:lnTo>
                <a:lnTo>
                  <a:pt x="5466" y="11372"/>
                </a:lnTo>
                <a:lnTo>
                  <a:pt x="5100" y="10895"/>
                </a:lnTo>
                <a:lnTo>
                  <a:pt x="5063" y="10858"/>
                </a:lnTo>
                <a:lnTo>
                  <a:pt x="4990" y="10858"/>
                </a:lnTo>
                <a:lnTo>
                  <a:pt x="4953" y="10895"/>
                </a:lnTo>
                <a:lnTo>
                  <a:pt x="4953" y="10931"/>
                </a:lnTo>
                <a:lnTo>
                  <a:pt x="4953" y="11151"/>
                </a:lnTo>
                <a:lnTo>
                  <a:pt x="5026" y="11335"/>
                </a:lnTo>
                <a:lnTo>
                  <a:pt x="5100" y="11518"/>
                </a:lnTo>
                <a:lnTo>
                  <a:pt x="5246" y="11702"/>
                </a:lnTo>
                <a:lnTo>
                  <a:pt x="5540" y="12032"/>
                </a:lnTo>
                <a:lnTo>
                  <a:pt x="5833" y="12325"/>
                </a:lnTo>
                <a:lnTo>
                  <a:pt x="6017" y="12582"/>
                </a:lnTo>
                <a:lnTo>
                  <a:pt x="6200" y="12912"/>
                </a:lnTo>
                <a:lnTo>
                  <a:pt x="5650" y="12949"/>
                </a:lnTo>
                <a:lnTo>
                  <a:pt x="5026" y="12362"/>
                </a:lnTo>
                <a:lnTo>
                  <a:pt x="4659" y="11995"/>
                </a:lnTo>
                <a:lnTo>
                  <a:pt x="4513" y="11812"/>
                </a:lnTo>
                <a:lnTo>
                  <a:pt x="4439" y="11555"/>
                </a:lnTo>
                <a:lnTo>
                  <a:pt x="4403" y="11518"/>
                </a:lnTo>
                <a:lnTo>
                  <a:pt x="4329" y="11482"/>
                </a:lnTo>
                <a:lnTo>
                  <a:pt x="4256" y="11482"/>
                </a:lnTo>
                <a:lnTo>
                  <a:pt x="4219" y="11555"/>
                </a:lnTo>
                <a:lnTo>
                  <a:pt x="4219" y="11665"/>
                </a:lnTo>
                <a:lnTo>
                  <a:pt x="4219" y="11812"/>
                </a:lnTo>
                <a:lnTo>
                  <a:pt x="4293" y="12032"/>
                </a:lnTo>
                <a:lnTo>
                  <a:pt x="4403" y="12252"/>
                </a:lnTo>
                <a:lnTo>
                  <a:pt x="4586" y="12435"/>
                </a:lnTo>
                <a:lnTo>
                  <a:pt x="4953" y="12876"/>
                </a:lnTo>
                <a:lnTo>
                  <a:pt x="4880" y="12876"/>
                </a:lnTo>
                <a:lnTo>
                  <a:pt x="4880" y="12839"/>
                </a:lnTo>
                <a:lnTo>
                  <a:pt x="4880" y="12802"/>
                </a:lnTo>
                <a:lnTo>
                  <a:pt x="4843" y="12765"/>
                </a:lnTo>
                <a:lnTo>
                  <a:pt x="4549" y="12692"/>
                </a:lnTo>
                <a:lnTo>
                  <a:pt x="4439" y="12655"/>
                </a:lnTo>
                <a:lnTo>
                  <a:pt x="4366" y="12545"/>
                </a:lnTo>
                <a:lnTo>
                  <a:pt x="4293" y="12362"/>
                </a:lnTo>
                <a:lnTo>
                  <a:pt x="4073" y="11995"/>
                </a:lnTo>
                <a:lnTo>
                  <a:pt x="3926" y="11848"/>
                </a:lnTo>
                <a:lnTo>
                  <a:pt x="3816" y="11738"/>
                </a:lnTo>
                <a:lnTo>
                  <a:pt x="3816" y="11665"/>
                </a:lnTo>
                <a:lnTo>
                  <a:pt x="3816" y="11592"/>
                </a:lnTo>
                <a:lnTo>
                  <a:pt x="3779" y="11555"/>
                </a:lnTo>
                <a:lnTo>
                  <a:pt x="3742" y="11518"/>
                </a:lnTo>
                <a:lnTo>
                  <a:pt x="3669" y="11555"/>
                </a:lnTo>
                <a:lnTo>
                  <a:pt x="3559" y="11628"/>
                </a:lnTo>
                <a:lnTo>
                  <a:pt x="3522" y="11702"/>
                </a:lnTo>
                <a:lnTo>
                  <a:pt x="3522" y="11848"/>
                </a:lnTo>
                <a:lnTo>
                  <a:pt x="3559" y="11958"/>
                </a:lnTo>
                <a:lnTo>
                  <a:pt x="3669" y="12105"/>
                </a:lnTo>
                <a:lnTo>
                  <a:pt x="3779" y="12252"/>
                </a:lnTo>
                <a:lnTo>
                  <a:pt x="3889" y="12435"/>
                </a:lnTo>
                <a:lnTo>
                  <a:pt x="3963" y="12655"/>
                </a:lnTo>
                <a:lnTo>
                  <a:pt x="3963" y="12655"/>
                </a:lnTo>
                <a:lnTo>
                  <a:pt x="3376" y="12435"/>
                </a:lnTo>
                <a:lnTo>
                  <a:pt x="2825" y="12105"/>
                </a:lnTo>
                <a:lnTo>
                  <a:pt x="2789" y="12069"/>
                </a:lnTo>
                <a:lnTo>
                  <a:pt x="2715" y="11958"/>
                </a:lnTo>
                <a:lnTo>
                  <a:pt x="2605" y="11885"/>
                </a:lnTo>
                <a:lnTo>
                  <a:pt x="2349" y="11812"/>
                </a:lnTo>
                <a:lnTo>
                  <a:pt x="2312" y="11738"/>
                </a:lnTo>
                <a:lnTo>
                  <a:pt x="2165" y="11115"/>
                </a:lnTo>
                <a:lnTo>
                  <a:pt x="2092" y="10748"/>
                </a:lnTo>
                <a:lnTo>
                  <a:pt x="2055" y="10381"/>
                </a:lnTo>
                <a:lnTo>
                  <a:pt x="2055" y="10051"/>
                </a:lnTo>
                <a:lnTo>
                  <a:pt x="2092" y="9868"/>
                </a:lnTo>
                <a:lnTo>
                  <a:pt x="2165" y="9758"/>
                </a:lnTo>
                <a:lnTo>
                  <a:pt x="2238" y="9611"/>
                </a:lnTo>
                <a:lnTo>
                  <a:pt x="2349" y="9538"/>
                </a:lnTo>
                <a:lnTo>
                  <a:pt x="2495" y="9464"/>
                </a:lnTo>
                <a:lnTo>
                  <a:pt x="2679" y="9391"/>
                </a:lnTo>
                <a:lnTo>
                  <a:pt x="2715" y="9391"/>
                </a:lnTo>
                <a:lnTo>
                  <a:pt x="2752" y="9354"/>
                </a:lnTo>
                <a:lnTo>
                  <a:pt x="2789" y="9281"/>
                </a:lnTo>
                <a:lnTo>
                  <a:pt x="2789" y="9207"/>
                </a:lnTo>
                <a:lnTo>
                  <a:pt x="2715" y="9024"/>
                </a:lnTo>
                <a:lnTo>
                  <a:pt x="2605" y="8841"/>
                </a:lnTo>
                <a:lnTo>
                  <a:pt x="2495" y="8694"/>
                </a:lnTo>
                <a:lnTo>
                  <a:pt x="2349" y="8510"/>
                </a:lnTo>
                <a:lnTo>
                  <a:pt x="2055" y="8254"/>
                </a:lnTo>
                <a:lnTo>
                  <a:pt x="1725" y="7960"/>
                </a:lnTo>
                <a:lnTo>
                  <a:pt x="1505" y="7813"/>
                </a:lnTo>
                <a:lnTo>
                  <a:pt x="1285" y="7630"/>
                </a:lnTo>
                <a:lnTo>
                  <a:pt x="1175" y="7447"/>
                </a:lnTo>
                <a:lnTo>
                  <a:pt x="991" y="7300"/>
                </a:lnTo>
                <a:lnTo>
                  <a:pt x="771" y="7153"/>
                </a:lnTo>
                <a:lnTo>
                  <a:pt x="551" y="7117"/>
                </a:lnTo>
                <a:lnTo>
                  <a:pt x="661" y="6566"/>
                </a:lnTo>
                <a:lnTo>
                  <a:pt x="771" y="6089"/>
                </a:lnTo>
                <a:lnTo>
                  <a:pt x="808" y="6016"/>
                </a:lnTo>
                <a:lnTo>
                  <a:pt x="955" y="5943"/>
                </a:lnTo>
                <a:lnTo>
                  <a:pt x="1101" y="5906"/>
                </a:lnTo>
                <a:lnTo>
                  <a:pt x="1248" y="5906"/>
                </a:lnTo>
                <a:lnTo>
                  <a:pt x="1395" y="5943"/>
                </a:lnTo>
                <a:lnTo>
                  <a:pt x="1505" y="6016"/>
                </a:lnTo>
                <a:lnTo>
                  <a:pt x="1615" y="6126"/>
                </a:lnTo>
                <a:lnTo>
                  <a:pt x="1652" y="6236"/>
                </a:lnTo>
                <a:lnTo>
                  <a:pt x="1652" y="6420"/>
                </a:lnTo>
                <a:lnTo>
                  <a:pt x="1652" y="6530"/>
                </a:lnTo>
                <a:lnTo>
                  <a:pt x="1688" y="6566"/>
                </a:lnTo>
                <a:lnTo>
                  <a:pt x="1725" y="6566"/>
                </a:lnTo>
                <a:lnTo>
                  <a:pt x="1945" y="6676"/>
                </a:lnTo>
                <a:lnTo>
                  <a:pt x="2128" y="6786"/>
                </a:lnTo>
                <a:lnTo>
                  <a:pt x="2275" y="6970"/>
                </a:lnTo>
                <a:lnTo>
                  <a:pt x="2385" y="7153"/>
                </a:lnTo>
                <a:lnTo>
                  <a:pt x="2459" y="7227"/>
                </a:lnTo>
                <a:lnTo>
                  <a:pt x="2532" y="7227"/>
                </a:lnTo>
                <a:lnTo>
                  <a:pt x="2605" y="7190"/>
                </a:lnTo>
                <a:lnTo>
                  <a:pt x="2642" y="7080"/>
                </a:lnTo>
                <a:lnTo>
                  <a:pt x="2532" y="5943"/>
                </a:lnTo>
                <a:lnTo>
                  <a:pt x="2752" y="5906"/>
                </a:lnTo>
                <a:lnTo>
                  <a:pt x="3009" y="5796"/>
                </a:lnTo>
                <a:lnTo>
                  <a:pt x="3229" y="5723"/>
                </a:lnTo>
                <a:lnTo>
                  <a:pt x="3449" y="5686"/>
                </a:lnTo>
                <a:lnTo>
                  <a:pt x="3669" y="5649"/>
                </a:lnTo>
                <a:lnTo>
                  <a:pt x="3889" y="5686"/>
                </a:lnTo>
                <a:lnTo>
                  <a:pt x="4293" y="5723"/>
                </a:lnTo>
                <a:lnTo>
                  <a:pt x="5100" y="5723"/>
                </a:lnTo>
                <a:lnTo>
                  <a:pt x="5283" y="5649"/>
                </a:lnTo>
                <a:lnTo>
                  <a:pt x="5503" y="5576"/>
                </a:lnTo>
                <a:lnTo>
                  <a:pt x="5577" y="5539"/>
                </a:lnTo>
                <a:lnTo>
                  <a:pt x="5613" y="5466"/>
                </a:lnTo>
                <a:lnTo>
                  <a:pt x="5613" y="5356"/>
                </a:lnTo>
                <a:lnTo>
                  <a:pt x="5577" y="5282"/>
                </a:lnTo>
                <a:lnTo>
                  <a:pt x="5246" y="4916"/>
                </a:lnTo>
                <a:lnTo>
                  <a:pt x="4880" y="4549"/>
                </a:lnTo>
                <a:lnTo>
                  <a:pt x="4696" y="4365"/>
                </a:lnTo>
                <a:lnTo>
                  <a:pt x="4513" y="4219"/>
                </a:lnTo>
                <a:lnTo>
                  <a:pt x="4293" y="4109"/>
                </a:lnTo>
                <a:lnTo>
                  <a:pt x="4036" y="3999"/>
                </a:lnTo>
                <a:lnTo>
                  <a:pt x="3999" y="3889"/>
                </a:lnTo>
                <a:lnTo>
                  <a:pt x="3963" y="3815"/>
                </a:lnTo>
                <a:lnTo>
                  <a:pt x="3852" y="3742"/>
                </a:lnTo>
                <a:lnTo>
                  <a:pt x="3742" y="3668"/>
                </a:lnTo>
                <a:lnTo>
                  <a:pt x="3376" y="3522"/>
                </a:lnTo>
                <a:lnTo>
                  <a:pt x="3192" y="3448"/>
                </a:lnTo>
                <a:lnTo>
                  <a:pt x="2972" y="3412"/>
                </a:lnTo>
                <a:lnTo>
                  <a:pt x="3412" y="3228"/>
                </a:lnTo>
                <a:lnTo>
                  <a:pt x="3816" y="3045"/>
                </a:lnTo>
                <a:lnTo>
                  <a:pt x="4256" y="2935"/>
                </a:lnTo>
                <a:lnTo>
                  <a:pt x="4696" y="2861"/>
                </a:lnTo>
                <a:lnTo>
                  <a:pt x="5136" y="2788"/>
                </a:lnTo>
                <a:lnTo>
                  <a:pt x="6494" y="2788"/>
                </a:lnTo>
                <a:lnTo>
                  <a:pt x="6567" y="2751"/>
                </a:lnTo>
                <a:lnTo>
                  <a:pt x="6567" y="2678"/>
                </a:lnTo>
                <a:close/>
                <a:moveTo>
                  <a:pt x="5100" y="15590"/>
                </a:moveTo>
                <a:lnTo>
                  <a:pt x="5246" y="15627"/>
                </a:lnTo>
                <a:lnTo>
                  <a:pt x="5503" y="15700"/>
                </a:lnTo>
                <a:lnTo>
                  <a:pt x="5393" y="15737"/>
                </a:lnTo>
                <a:lnTo>
                  <a:pt x="5320" y="15810"/>
                </a:lnTo>
                <a:lnTo>
                  <a:pt x="5246" y="15920"/>
                </a:lnTo>
                <a:lnTo>
                  <a:pt x="5246" y="16030"/>
                </a:lnTo>
                <a:lnTo>
                  <a:pt x="5210" y="16177"/>
                </a:lnTo>
                <a:lnTo>
                  <a:pt x="5246" y="16360"/>
                </a:lnTo>
                <a:lnTo>
                  <a:pt x="5246" y="16434"/>
                </a:lnTo>
                <a:lnTo>
                  <a:pt x="5283" y="16507"/>
                </a:lnTo>
                <a:lnTo>
                  <a:pt x="5356" y="16580"/>
                </a:lnTo>
                <a:lnTo>
                  <a:pt x="5430" y="16617"/>
                </a:lnTo>
                <a:lnTo>
                  <a:pt x="5540" y="16617"/>
                </a:lnTo>
                <a:lnTo>
                  <a:pt x="5870" y="16947"/>
                </a:lnTo>
                <a:lnTo>
                  <a:pt x="6237" y="17167"/>
                </a:lnTo>
                <a:lnTo>
                  <a:pt x="6567" y="17351"/>
                </a:lnTo>
                <a:lnTo>
                  <a:pt x="6750" y="17424"/>
                </a:lnTo>
                <a:lnTo>
                  <a:pt x="3449" y="17387"/>
                </a:lnTo>
                <a:lnTo>
                  <a:pt x="3596" y="17314"/>
                </a:lnTo>
                <a:lnTo>
                  <a:pt x="3926" y="17167"/>
                </a:lnTo>
                <a:lnTo>
                  <a:pt x="4256" y="16984"/>
                </a:lnTo>
                <a:lnTo>
                  <a:pt x="4476" y="16837"/>
                </a:lnTo>
                <a:lnTo>
                  <a:pt x="4696" y="16654"/>
                </a:lnTo>
                <a:lnTo>
                  <a:pt x="4770" y="16690"/>
                </a:lnTo>
                <a:lnTo>
                  <a:pt x="4880" y="16690"/>
                </a:lnTo>
                <a:lnTo>
                  <a:pt x="4953" y="16654"/>
                </a:lnTo>
                <a:lnTo>
                  <a:pt x="5026" y="16580"/>
                </a:lnTo>
                <a:lnTo>
                  <a:pt x="5136" y="16397"/>
                </a:lnTo>
                <a:lnTo>
                  <a:pt x="5210" y="16214"/>
                </a:lnTo>
                <a:lnTo>
                  <a:pt x="5173" y="16103"/>
                </a:lnTo>
                <a:lnTo>
                  <a:pt x="5100" y="16030"/>
                </a:lnTo>
                <a:lnTo>
                  <a:pt x="5063" y="15993"/>
                </a:lnTo>
                <a:lnTo>
                  <a:pt x="5100" y="15773"/>
                </a:lnTo>
                <a:lnTo>
                  <a:pt x="5100" y="15590"/>
                </a:lnTo>
                <a:close/>
                <a:moveTo>
                  <a:pt x="9795" y="0"/>
                </a:moveTo>
                <a:lnTo>
                  <a:pt x="9648" y="74"/>
                </a:lnTo>
                <a:lnTo>
                  <a:pt x="9391" y="110"/>
                </a:lnTo>
                <a:lnTo>
                  <a:pt x="9171" y="220"/>
                </a:lnTo>
                <a:lnTo>
                  <a:pt x="9061" y="294"/>
                </a:lnTo>
                <a:lnTo>
                  <a:pt x="8988" y="404"/>
                </a:lnTo>
                <a:lnTo>
                  <a:pt x="8951" y="514"/>
                </a:lnTo>
                <a:lnTo>
                  <a:pt x="8915" y="661"/>
                </a:lnTo>
                <a:lnTo>
                  <a:pt x="8915" y="771"/>
                </a:lnTo>
                <a:lnTo>
                  <a:pt x="8915" y="881"/>
                </a:lnTo>
                <a:lnTo>
                  <a:pt x="8988" y="1027"/>
                </a:lnTo>
                <a:lnTo>
                  <a:pt x="9025" y="1137"/>
                </a:lnTo>
                <a:lnTo>
                  <a:pt x="8254" y="2348"/>
                </a:lnTo>
                <a:lnTo>
                  <a:pt x="7631" y="2201"/>
                </a:lnTo>
                <a:lnTo>
                  <a:pt x="7007" y="2165"/>
                </a:lnTo>
                <a:lnTo>
                  <a:pt x="6384" y="2165"/>
                </a:lnTo>
                <a:lnTo>
                  <a:pt x="5797" y="2238"/>
                </a:lnTo>
                <a:lnTo>
                  <a:pt x="5650" y="2275"/>
                </a:lnTo>
                <a:lnTo>
                  <a:pt x="5577" y="2385"/>
                </a:lnTo>
                <a:lnTo>
                  <a:pt x="5100" y="2348"/>
                </a:lnTo>
                <a:lnTo>
                  <a:pt x="4623" y="2421"/>
                </a:lnTo>
                <a:lnTo>
                  <a:pt x="4109" y="2495"/>
                </a:lnTo>
                <a:lnTo>
                  <a:pt x="3632" y="2641"/>
                </a:lnTo>
                <a:lnTo>
                  <a:pt x="3192" y="2825"/>
                </a:lnTo>
                <a:lnTo>
                  <a:pt x="2715" y="3045"/>
                </a:lnTo>
                <a:lnTo>
                  <a:pt x="2312" y="3302"/>
                </a:lnTo>
                <a:lnTo>
                  <a:pt x="1945" y="3558"/>
                </a:lnTo>
                <a:lnTo>
                  <a:pt x="1505" y="3925"/>
                </a:lnTo>
                <a:lnTo>
                  <a:pt x="1138" y="4365"/>
                </a:lnTo>
                <a:lnTo>
                  <a:pt x="808" y="4806"/>
                </a:lnTo>
                <a:lnTo>
                  <a:pt x="551" y="5282"/>
                </a:lnTo>
                <a:lnTo>
                  <a:pt x="331" y="5796"/>
                </a:lnTo>
                <a:lnTo>
                  <a:pt x="184" y="6346"/>
                </a:lnTo>
                <a:lnTo>
                  <a:pt x="74" y="6896"/>
                </a:lnTo>
                <a:lnTo>
                  <a:pt x="1" y="7447"/>
                </a:lnTo>
                <a:lnTo>
                  <a:pt x="1" y="7997"/>
                </a:lnTo>
                <a:lnTo>
                  <a:pt x="38" y="8547"/>
                </a:lnTo>
                <a:lnTo>
                  <a:pt x="148" y="9097"/>
                </a:lnTo>
                <a:lnTo>
                  <a:pt x="294" y="9648"/>
                </a:lnTo>
                <a:lnTo>
                  <a:pt x="478" y="10161"/>
                </a:lnTo>
                <a:lnTo>
                  <a:pt x="698" y="10638"/>
                </a:lnTo>
                <a:lnTo>
                  <a:pt x="991" y="11115"/>
                </a:lnTo>
                <a:lnTo>
                  <a:pt x="1358" y="11555"/>
                </a:lnTo>
                <a:lnTo>
                  <a:pt x="1725" y="11958"/>
                </a:lnTo>
                <a:lnTo>
                  <a:pt x="2165" y="12325"/>
                </a:lnTo>
                <a:lnTo>
                  <a:pt x="2679" y="12655"/>
                </a:lnTo>
                <a:lnTo>
                  <a:pt x="3156" y="12912"/>
                </a:lnTo>
                <a:lnTo>
                  <a:pt x="3706" y="13132"/>
                </a:lnTo>
                <a:lnTo>
                  <a:pt x="4256" y="13279"/>
                </a:lnTo>
                <a:lnTo>
                  <a:pt x="4806" y="13389"/>
                </a:lnTo>
                <a:lnTo>
                  <a:pt x="5393" y="13462"/>
                </a:lnTo>
                <a:lnTo>
                  <a:pt x="5943" y="13462"/>
                </a:lnTo>
                <a:lnTo>
                  <a:pt x="6494" y="13426"/>
                </a:lnTo>
                <a:lnTo>
                  <a:pt x="7044" y="13352"/>
                </a:lnTo>
                <a:lnTo>
                  <a:pt x="7594" y="13206"/>
                </a:lnTo>
                <a:lnTo>
                  <a:pt x="8108" y="13022"/>
                </a:lnTo>
                <a:lnTo>
                  <a:pt x="8621" y="12802"/>
                </a:lnTo>
                <a:lnTo>
                  <a:pt x="9098" y="12509"/>
                </a:lnTo>
                <a:lnTo>
                  <a:pt x="9538" y="12215"/>
                </a:lnTo>
                <a:lnTo>
                  <a:pt x="10052" y="11775"/>
                </a:lnTo>
                <a:lnTo>
                  <a:pt x="10492" y="11262"/>
                </a:lnTo>
                <a:lnTo>
                  <a:pt x="10932" y="10711"/>
                </a:lnTo>
                <a:lnTo>
                  <a:pt x="11299" y="10161"/>
                </a:lnTo>
                <a:lnTo>
                  <a:pt x="11629" y="9538"/>
                </a:lnTo>
                <a:lnTo>
                  <a:pt x="11886" y="8914"/>
                </a:lnTo>
                <a:lnTo>
                  <a:pt x="12106" y="8290"/>
                </a:lnTo>
                <a:lnTo>
                  <a:pt x="12179" y="7924"/>
                </a:lnTo>
                <a:lnTo>
                  <a:pt x="12216" y="7593"/>
                </a:lnTo>
                <a:lnTo>
                  <a:pt x="12253" y="7080"/>
                </a:lnTo>
                <a:lnTo>
                  <a:pt x="12216" y="6603"/>
                </a:lnTo>
                <a:lnTo>
                  <a:pt x="12106" y="6126"/>
                </a:lnTo>
                <a:lnTo>
                  <a:pt x="11922" y="5649"/>
                </a:lnTo>
                <a:lnTo>
                  <a:pt x="11739" y="5172"/>
                </a:lnTo>
                <a:lnTo>
                  <a:pt x="11482" y="4732"/>
                </a:lnTo>
                <a:lnTo>
                  <a:pt x="11189" y="4329"/>
                </a:lnTo>
                <a:lnTo>
                  <a:pt x="10859" y="3962"/>
                </a:lnTo>
                <a:lnTo>
                  <a:pt x="10822" y="3852"/>
                </a:lnTo>
                <a:lnTo>
                  <a:pt x="10712" y="3815"/>
                </a:lnTo>
                <a:lnTo>
                  <a:pt x="10272" y="3375"/>
                </a:lnTo>
                <a:lnTo>
                  <a:pt x="10162" y="3302"/>
                </a:lnTo>
                <a:lnTo>
                  <a:pt x="9832" y="3082"/>
                </a:lnTo>
                <a:lnTo>
                  <a:pt x="9501" y="2861"/>
                </a:lnTo>
                <a:lnTo>
                  <a:pt x="9135" y="2678"/>
                </a:lnTo>
                <a:lnTo>
                  <a:pt x="8768" y="2531"/>
                </a:lnTo>
                <a:lnTo>
                  <a:pt x="8804" y="2458"/>
                </a:lnTo>
                <a:lnTo>
                  <a:pt x="8841" y="2421"/>
                </a:lnTo>
                <a:lnTo>
                  <a:pt x="8804" y="2348"/>
                </a:lnTo>
                <a:lnTo>
                  <a:pt x="9171" y="1871"/>
                </a:lnTo>
                <a:lnTo>
                  <a:pt x="9501" y="1394"/>
                </a:lnTo>
                <a:lnTo>
                  <a:pt x="9758" y="1394"/>
                </a:lnTo>
                <a:lnTo>
                  <a:pt x="9868" y="1358"/>
                </a:lnTo>
                <a:lnTo>
                  <a:pt x="9978" y="1284"/>
                </a:lnTo>
                <a:lnTo>
                  <a:pt x="10052" y="1211"/>
                </a:lnTo>
                <a:lnTo>
                  <a:pt x="10602" y="1468"/>
                </a:lnTo>
                <a:lnTo>
                  <a:pt x="11079" y="1798"/>
                </a:lnTo>
                <a:lnTo>
                  <a:pt x="11556" y="2128"/>
                </a:lnTo>
                <a:lnTo>
                  <a:pt x="11996" y="2531"/>
                </a:lnTo>
                <a:lnTo>
                  <a:pt x="12399" y="2972"/>
                </a:lnTo>
                <a:lnTo>
                  <a:pt x="12766" y="3412"/>
                </a:lnTo>
                <a:lnTo>
                  <a:pt x="13060" y="3925"/>
                </a:lnTo>
                <a:lnTo>
                  <a:pt x="13353" y="4439"/>
                </a:lnTo>
                <a:lnTo>
                  <a:pt x="13573" y="4989"/>
                </a:lnTo>
                <a:lnTo>
                  <a:pt x="13757" y="5539"/>
                </a:lnTo>
                <a:lnTo>
                  <a:pt x="13903" y="6126"/>
                </a:lnTo>
                <a:lnTo>
                  <a:pt x="14013" y="6713"/>
                </a:lnTo>
                <a:lnTo>
                  <a:pt x="14087" y="7300"/>
                </a:lnTo>
                <a:lnTo>
                  <a:pt x="14087" y="7887"/>
                </a:lnTo>
                <a:lnTo>
                  <a:pt x="14087" y="8510"/>
                </a:lnTo>
                <a:lnTo>
                  <a:pt x="14013" y="9097"/>
                </a:lnTo>
                <a:lnTo>
                  <a:pt x="13867" y="9758"/>
                </a:lnTo>
                <a:lnTo>
                  <a:pt x="13720" y="10381"/>
                </a:lnTo>
                <a:lnTo>
                  <a:pt x="13463" y="11005"/>
                </a:lnTo>
                <a:lnTo>
                  <a:pt x="13206" y="11592"/>
                </a:lnTo>
                <a:lnTo>
                  <a:pt x="12876" y="12179"/>
                </a:lnTo>
                <a:lnTo>
                  <a:pt x="12473" y="12692"/>
                </a:lnTo>
                <a:lnTo>
                  <a:pt x="12069" y="13206"/>
                </a:lnTo>
                <a:lnTo>
                  <a:pt x="11592" y="13683"/>
                </a:lnTo>
                <a:lnTo>
                  <a:pt x="11079" y="14049"/>
                </a:lnTo>
                <a:lnTo>
                  <a:pt x="10565" y="14416"/>
                </a:lnTo>
                <a:lnTo>
                  <a:pt x="9978" y="14710"/>
                </a:lnTo>
                <a:lnTo>
                  <a:pt x="9391" y="14966"/>
                </a:lnTo>
                <a:lnTo>
                  <a:pt x="8804" y="15150"/>
                </a:lnTo>
                <a:lnTo>
                  <a:pt x="8181" y="15260"/>
                </a:lnTo>
                <a:lnTo>
                  <a:pt x="7557" y="15333"/>
                </a:lnTo>
                <a:lnTo>
                  <a:pt x="6897" y="15370"/>
                </a:lnTo>
                <a:lnTo>
                  <a:pt x="6420" y="15333"/>
                </a:lnTo>
                <a:lnTo>
                  <a:pt x="5943" y="15296"/>
                </a:lnTo>
                <a:lnTo>
                  <a:pt x="5466" y="15186"/>
                </a:lnTo>
                <a:lnTo>
                  <a:pt x="5026" y="15076"/>
                </a:lnTo>
                <a:lnTo>
                  <a:pt x="4549" y="14893"/>
                </a:lnTo>
                <a:lnTo>
                  <a:pt x="4109" y="14673"/>
                </a:lnTo>
                <a:lnTo>
                  <a:pt x="3632" y="14453"/>
                </a:lnTo>
                <a:lnTo>
                  <a:pt x="3669" y="14416"/>
                </a:lnTo>
                <a:lnTo>
                  <a:pt x="3706" y="14343"/>
                </a:lnTo>
                <a:lnTo>
                  <a:pt x="3706" y="14269"/>
                </a:lnTo>
                <a:lnTo>
                  <a:pt x="3706" y="14196"/>
                </a:lnTo>
                <a:lnTo>
                  <a:pt x="3669" y="14123"/>
                </a:lnTo>
                <a:lnTo>
                  <a:pt x="3522" y="14013"/>
                </a:lnTo>
                <a:lnTo>
                  <a:pt x="3376" y="13939"/>
                </a:lnTo>
                <a:lnTo>
                  <a:pt x="3229" y="13903"/>
                </a:lnTo>
                <a:lnTo>
                  <a:pt x="3009" y="13903"/>
                </a:lnTo>
                <a:lnTo>
                  <a:pt x="2899" y="13939"/>
                </a:lnTo>
                <a:lnTo>
                  <a:pt x="2752" y="14013"/>
                </a:lnTo>
                <a:lnTo>
                  <a:pt x="2642" y="14123"/>
                </a:lnTo>
                <a:lnTo>
                  <a:pt x="2605" y="14269"/>
                </a:lnTo>
                <a:lnTo>
                  <a:pt x="2605" y="14416"/>
                </a:lnTo>
                <a:lnTo>
                  <a:pt x="2642" y="14563"/>
                </a:lnTo>
                <a:lnTo>
                  <a:pt x="2715" y="14710"/>
                </a:lnTo>
                <a:lnTo>
                  <a:pt x="2825" y="14820"/>
                </a:lnTo>
                <a:lnTo>
                  <a:pt x="2972" y="14856"/>
                </a:lnTo>
                <a:lnTo>
                  <a:pt x="3119" y="14893"/>
                </a:lnTo>
                <a:lnTo>
                  <a:pt x="3266" y="14856"/>
                </a:lnTo>
                <a:lnTo>
                  <a:pt x="3376" y="14746"/>
                </a:lnTo>
                <a:lnTo>
                  <a:pt x="3522" y="14856"/>
                </a:lnTo>
                <a:lnTo>
                  <a:pt x="4036" y="15150"/>
                </a:lnTo>
                <a:lnTo>
                  <a:pt x="4439" y="15333"/>
                </a:lnTo>
                <a:lnTo>
                  <a:pt x="4806" y="15480"/>
                </a:lnTo>
                <a:lnTo>
                  <a:pt x="4770" y="15553"/>
                </a:lnTo>
                <a:lnTo>
                  <a:pt x="4733" y="15590"/>
                </a:lnTo>
                <a:lnTo>
                  <a:pt x="4659" y="15810"/>
                </a:lnTo>
                <a:lnTo>
                  <a:pt x="4623" y="16030"/>
                </a:lnTo>
                <a:lnTo>
                  <a:pt x="4586" y="16470"/>
                </a:lnTo>
                <a:lnTo>
                  <a:pt x="3963" y="16654"/>
                </a:lnTo>
                <a:lnTo>
                  <a:pt x="3376" y="16910"/>
                </a:lnTo>
                <a:lnTo>
                  <a:pt x="2752" y="17167"/>
                </a:lnTo>
                <a:lnTo>
                  <a:pt x="2128" y="17387"/>
                </a:lnTo>
                <a:lnTo>
                  <a:pt x="2055" y="17424"/>
                </a:lnTo>
                <a:lnTo>
                  <a:pt x="2018" y="17497"/>
                </a:lnTo>
                <a:lnTo>
                  <a:pt x="1982" y="17571"/>
                </a:lnTo>
                <a:lnTo>
                  <a:pt x="1982" y="17644"/>
                </a:lnTo>
                <a:lnTo>
                  <a:pt x="2018" y="17717"/>
                </a:lnTo>
                <a:lnTo>
                  <a:pt x="2055" y="17791"/>
                </a:lnTo>
                <a:lnTo>
                  <a:pt x="2128" y="17828"/>
                </a:lnTo>
                <a:lnTo>
                  <a:pt x="2202" y="17864"/>
                </a:lnTo>
                <a:lnTo>
                  <a:pt x="8401" y="17901"/>
                </a:lnTo>
                <a:lnTo>
                  <a:pt x="8474" y="17901"/>
                </a:lnTo>
                <a:lnTo>
                  <a:pt x="8548" y="17864"/>
                </a:lnTo>
                <a:lnTo>
                  <a:pt x="8621" y="17791"/>
                </a:lnTo>
                <a:lnTo>
                  <a:pt x="8621" y="17717"/>
                </a:lnTo>
                <a:lnTo>
                  <a:pt x="8621" y="17644"/>
                </a:lnTo>
                <a:lnTo>
                  <a:pt x="8621" y="17571"/>
                </a:lnTo>
                <a:lnTo>
                  <a:pt x="8584" y="17497"/>
                </a:lnTo>
                <a:lnTo>
                  <a:pt x="8474" y="17424"/>
                </a:lnTo>
                <a:lnTo>
                  <a:pt x="8108" y="17277"/>
                </a:lnTo>
                <a:lnTo>
                  <a:pt x="7667" y="17167"/>
                </a:lnTo>
                <a:lnTo>
                  <a:pt x="7264" y="17057"/>
                </a:lnTo>
                <a:lnTo>
                  <a:pt x="6860" y="16947"/>
                </a:lnTo>
                <a:lnTo>
                  <a:pt x="6494" y="16764"/>
                </a:lnTo>
                <a:lnTo>
                  <a:pt x="6163" y="16544"/>
                </a:lnTo>
                <a:lnTo>
                  <a:pt x="5907" y="16324"/>
                </a:lnTo>
                <a:lnTo>
                  <a:pt x="5797" y="16214"/>
                </a:lnTo>
                <a:lnTo>
                  <a:pt x="5650" y="16140"/>
                </a:lnTo>
                <a:lnTo>
                  <a:pt x="5650" y="16103"/>
                </a:lnTo>
                <a:lnTo>
                  <a:pt x="5687" y="15920"/>
                </a:lnTo>
                <a:lnTo>
                  <a:pt x="5650" y="15737"/>
                </a:lnTo>
                <a:lnTo>
                  <a:pt x="6127" y="15810"/>
                </a:lnTo>
                <a:lnTo>
                  <a:pt x="6640" y="15847"/>
                </a:lnTo>
                <a:lnTo>
                  <a:pt x="7631" y="15847"/>
                </a:lnTo>
                <a:lnTo>
                  <a:pt x="8218" y="15773"/>
                </a:lnTo>
                <a:lnTo>
                  <a:pt x="8841" y="15627"/>
                </a:lnTo>
                <a:lnTo>
                  <a:pt x="9428" y="15480"/>
                </a:lnTo>
                <a:lnTo>
                  <a:pt x="10015" y="15260"/>
                </a:lnTo>
                <a:lnTo>
                  <a:pt x="10565" y="14966"/>
                </a:lnTo>
                <a:lnTo>
                  <a:pt x="11079" y="14673"/>
                </a:lnTo>
                <a:lnTo>
                  <a:pt x="11592" y="14306"/>
                </a:lnTo>
                <a:lnTo>
                  <a:pt x="12069" y="13903"/>
                </a:lnTo>
                <a:lnTo>
                  <a:pt x="12509" y="13462"/>
                </a:lnTo>
                <a:lnTo>
                  <a:pt x="12913" y="12986"/>
                </a:lnTo>
                <a:lnTo>
                  <a:pt x="13280" y="12472"/>
                </a:lnTo>
                <a:lnTo>
                  <a:pt x="13573" y="11922"/>
                </a:lnTo>
                <a:lnTo>
                  <a:pt x="13867" y="11372"/>
                </a:lnTo>
                <a:lnTo>
                  <a:pt x="14087" y="10785"/>
                </a:lnTo>
                <a:lnTo>
                  <a:pt x="14307" y="10198"/>
                </a:lnTo>
                <a:lnTo>
                  <a:pt x="14417" y="9574"/>
                </a:lnTo>
                <a:lnTo>
                  <a:pt x="14527" y="8951"/>
                </a:lnTo>
                <a:lnTo>
                  <a:pt x="14600" y="8327"/>
                </a:lnTo>
                <a:lnTo>
                  <a:pt x="14600" y="7703"/>
                </a:lnTo>
                <a:lnTo>
                  <a:pt x="14564" y="7080"/>
                </a:lnTo>
                <a:lnTo>
                  <a:pt x="14490" y="6456"/>
                </a:lnTo>
                <a:lnTo>
                  <a:pt x="14380" y="5833"/>
                </a:lnTo>
                <a:lnTo>
                  <a:pt x="14197" y="5209"/>
                </a:lnTo>
                <a:lnTo>
                  <a:pt x="13977" y="4622"/>
                </a:lnTo>
                <a:lnTo>
                  <a:pt x="13720" y="3999"/>
                </a:lnTo>
                <a:lnTo>
                  <a:pt x="13353" y="3412"/>
                </a:lnTo>
                <a:lnTo>
                  <a:pt x="12986" y="2861"/>
                </a:lnTo>
                <a:lnTo>
                  <a:pt x="12509" y="2311"/>
                </a:lnTo>
                <a:lnTo>
                  <a:pt x="12032" y="1834"/>
                </a:lnTo>
                <a:lnTo>
                  <a:pt x="11482" y="1394"/>
                </a:lnTo>
                <a:lnTo>
                  <a:pt x="10895" y="1027"/>
                </a:lnTo>
                <a:lnTo>
                  <a:pt x="10602" y="881"/>
                </a:lnTo>
                <a:lnTo>
                  <a:pt x="10272" y="734"/>
                </a:lnTo>
                <a:lnTo>
                  <a:pt x="10308" y="587"/>
                </a:lnTo>
                <a:lnTo>
                  <a:pt x="10308" y="441"/>
                </a:lnTo>
                <a:lnTo>
                  <a:pt x="10272" y="294"/>
                </a:lnTo>
                <a:lnTo>
                  <a:pt x="10198" y="147"/>
                </a:lnTo>
                <a:lnTo>
                  <a:pt x="10088" y="74"/>
                </a:lnTo>
                <a:lnTo>
                  <a:pt x="994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6" name="Google Shape;496;p10"/>
          <p:cNvSpPr/>
          <p:nvPr/>
        </p:nvSpPr>
        <p:spPr>
          <a:xfrm>
            <a:off x="8318810" y="-29822"/>
            <a:ext cx="456818" cy="425588"/>
          </a:xfrm>
          <a:custGeom>
            <a:avLst/>
            <a:gdLst/>
            <a:ahLst/>
            <a:cxnLst/>
            <a:rect l="l" t="t" r="r" b="b"/>
            <a:pathLst>
              <a:path w="16105" h="15004" extrusionOk="0">
                <a:moveTo>
                  <a:pt x="13170" y="587"/>
                </a:moveTo>
                <a:lnTo>
                  <a:pt x="13206" y="624"/>
                </a:lnTo>
                <a:lnTo>
                  <a:pt x="13280" y="661"/>
                </a:lnTo>
                <a:lnTo>
                  <a:pt x="13353" y="697"/>
                </a:lnTo>
                <a:lnTo>
                  <a:pt x="13610" y="771"/>
                </a:lnTo>
                <a:lnTo>
                  <a:pt x="13830" y="844"/>
                </a:lnTo>
                <a:lnTo>
                  <a:pt x="14013" y="954"/>
                </a:lnTo>
                <a:lnTo>
                  <a:pt x="14160" y="1174"/>
                </a:lnTo>
                <a:lnTo>
                  <a:pt x="14307" y="1394"/>
                </a:lnTo>
                <a:lnTo>
                  <a:pt x="14343" y="1651"/>
                </a:lnTo>
                <a:lnTo>
                  <a:pt x="14307" y="1908"/>
                </a:lnTo>
                <a:lnTo>
                  <a:pt x="14233" y="2128"/>
                </a:lnTo>
                <a:lnTo>
                  <a:pt x="14087" y="2348"/>
                </a:lnTo>
                <a:lnTo>
                  <a:pt x="13903" y="2531"/>
                </a:lnTo>
                <a:lnTo>
                  <a:pt x="13683" y="2678"/>
                </a:lnTo>
                <a:lnTo>
                  <a:pt x="13463" y="2788"/>
                </a:lnTo>
                <a:lnTo>
                  <a:pt x="13170" y="2825"/>
                </a:lnTo>
                <a:lnTo>
                  <a:pt x="12840" y="2788"/>
                </a:lnTo>
                <a:lnTo>
                  <a:pt x="12656" y="2751"/>
                </a:lnTo>
                <a:lnTo>
                  <a:pt x="12546" y="2715"/>
                </a:lnTo>
                <a:lnTo>
                  <a:pt x="12436" y="2641"/>
                </a:lnTo>
                <a:lnTo>
                  <a:pt x="12363" y="2495"/>
                </a:lnTo>
                <a:lnTo>
                  <a:pt x="12289" y="2495"/>
                </a:lnTo>
                <a:lnTo>
                  <a:pt x="12253" y="2275"/>
                </a:lnTo>
                <a:lnTo>
                  <a:pt x="12253" y="2054"/>
                </a:lnTo>
                <a:lnTo>
                  <a:pt x="12253" y="1871"/>
                </a:lnTo>
                <a:lnTo>
                  <a:pt x="12289" y="1724"/>
                </a:lnTo>
                <a:lnTo>
                  <a:pt x="12399" y="1394"/>
                </a:lnTo>
                <a:lnTo>
                  <a:pt x="12583" y="1064"/>
                </a:lnTo>
                <a:lnTo>
                  <a:pt x="12840" y="807"/>
                </a:lnTo>
                <a:lnTo>
                  <a:pt x="12986" y="697"/>
                </a:lnTo>
                <a:lnTo>
                  <a:pt x="13170" y="587"/>
                </a:lnTo>
                <a:close/>
                <a:moveTo>
                  <a:pt x="9061" y="3338"/>
                </a:moveTo>
                <a:lnTo>
                  <a:pt x="9245" y="3412"/>
                </a:lnTo>
                <a:lnTo>
                  <a:pt x="9245" y="3448"/>
                </a:lnTo>
                <a:lnTo>
                  <a:pt x="9171" y="3632"/>
                </a:lnTo>
                <a:lnTo>
                  <a:pt x="9171" y="3668"/>
                </a:lnTo>
                <a:lnTo>
                  <a:pt x="9135" y="3632"/>
                </a:lnTo>
                <a:lnTo>
                  <a:pt x="9061" y="3522"/>
                </a:lnTo>
                <a:lnTo>
                  <a:pt x="8988" y="3448"/>
                </a:lnTo>
                <a:lnTo>
                  <a:pt x="8988" y="3412"/>
                </a:lnTo>
                <a:lnTo>
                  <a:pt x="8988" y="3375"/>
                </a:lnTo>
                <a:lnTo>
                  <a:pt x="9061" y="3338"/>
                </a:lnTo>
                <a:close/>
                <a:moveTo>
                  <a:pt x="14123" y="440"/>
                </a:moveTo>
                <a:lnTo>
                  <a:pt x="14233" y="477"/>
                </a:lnTo>
                <a:lnTo>
                  <a:pt x="14307" y="587"/>
                </a:lnTo>
                <a:lnTo>
                  <a:pt x="14417" y="661"/>
                </a:lnTo>
                <a:lnTo>
                  <a:pt x="14454" y="807"/>
                </a:lnTo>
                <a:lnTo>
                  <a:pt x="14527" y="807"/>
                </a:lnTo>
                <a:lnTo>
                  <a:pt x="14490" y="624"/>
                </a:lnTo>
                <a:lnTo>
                  <a:pt x="14454" y="477"/>
                </a:lnTo>
                <a:lnTo>
                  <a:pt x="14600" y="551"/>
                </a:lnTo>
                <a:lnTo>
                  <a:pt x="14784" y="624"/>
                </a:lnTo>
                <a:lnTo>
                  <a:pt x="14967" y="771"/>
                </a:lnTo>
                <a:lnTo>
                  <a:pt x="15114" y="881"/>
                </a:lnTo>
                <a:lnTo>
                  <a:pt x="15224" y="1064"/>
                </a:lnTo>
                <a:lnTo>
                  <a:pt x="15334" y="1211"/>
                </a:lnTo>
                <a:lnTo>
                  <a:pt x="15444" y="1578"/>
                </a:lnTo>
                <a:lnTo>
                  <a:pt x="15554" y="1944"/>
                </a:lnTo>
                <a:lnTo>
                  <a:pt x="15627" y="2385"/>
                </a:lnTo>
                <a:lnTo>
                  <a:pt x="15664" y="2568"/>
                </a:lnTo>
                <a:lnTo>
                  <a:pt x="15627" y="2788"/>
                </a:lnTo>
                <a:lnTo>
                  <a:pt x="15591" y="2972"/>
                </a:lnTo>
                <a:lnTo>
                  <a:pt x="15481" y="3118"/>
                </a:lnTo>
                <a:lnTo>
                  <a:pt x="15187" y="3412"/>
                </a:lnTo>
                <a:lnTo>
                  <a:pt x="14930" y="3595"/>
                </a:lnTo>
                <a:lnTo>
                  <a:pt x="14600" y="3705"/>
                </a:lnTo>
                <a:lnTo>
                  <a:pt x="14270" y="3779"/>
                </a:lnTo>
                <a:lnTo>
                  <a:pt x="13940" y="3815"/>
                </a:lnTo>
                <a:lnTo>
                  <a:pt x="13720" y="3779"/>
                </a:lnTo>
                <a:lnTo>
                  <a:pt x="13500" y="3742"/>
                </a:lnTo>
                <a:lnTo>
                  <a:pt x="13316" y="3668"/>
                </a:lnTo>
                <a:lnTo>
                  <a:pt x="13133" y="3595"/>
                </a:lnTo>
                <a:lnTo>
                  <a:pt x="12950" y="3485"/>
                </a:lnTo>
                <a:lnTo>
                  <a:pt x="12803" y="3338"/>
                </a:lnTo>
                <a:lnTo>
                  <a:pt x="12656" y="3192"/>
                </a:lnTo>
                <a:lnTo>
                  <a:pt x="12546" y="3045"/>
                </a:lnTo>
                <a:lnTo>
                  <a:pt x="12840" y="3118"/>
                </a:lnTo>
                <a:lnTo>
                  <a:pt x="13133" y="3155"/>
                </a:lnTo>
                <a:lnTo>
                  <a:pt x="13426" y="3118"/>
                </a:lnTo>
                <a:lnTo>
                  <a:pt x="13720" y="3045"/>
                </a:lnTo>
                <a:lnTo>
                  <a:pt x="13977" y="2935"/>
                </a:lnTo>
                <a:lnTo>
                  <a:pt x="14233" y="2751"/>
                </a:lnTo>
                <a:lnTo>
                  <a:pt x="14417" y="2495"/>
                </a:lnTo>
                <a:lnTo>
                  <a:pt x="14600" y="2238"/>
                </a:lnTo>
                <a:lnTo>
                  <a:pt x="14674" y="1981"/>
                </a:lnTo>
                <a:lnTo>
                  <a:pt x="14710" y="1724"/>
                </a:lnTo>
                <a:lnTo>
                  <a:pt x="14674" y="1468"/>
                </a:lnTo>
                <a:lnTo>
                  <a:pt x="14600" y="1211"/>
                </a:lnTo>
                <a:lnTo>
                  <a:pt x="14490" y="991"/>
                </a:lnTo>
                <a:lnTo>
                  <a:pt x="14343" y="771"/>
                </a:lnTo>
                <a:lnTo>
                  <a:pt x="14160" y="587"/>
                </a:lnTo>
                <a:lnTo>
                  <a:pt x="13940" y="440"/>
                </a:lnTo>
                <a:close/>
                <a:moveTo>
                  <a:pt x="13757" y="0"/>
                </a:moveTo>
                <a:lnTo>
                  <a:pt x="13610" y="74"/>
                </a:lnTo>
                <a:lnTo>
                  <a:pt x="13353" y="110"/>
                </a:lnTo>
                <a:lnTo>
                  <a:pt x="13133" y="147"/>
                </a:lnTo>
                <a:lnTo>
                  <a:pt x="12913" y="257"/>
                </a:lnTo>
                <a:lnTo>
                  <a:pt x="12729" y="404"/>
                </a:lnTo>
                <a:lnTo>
                  <a:pt x="12509" y="551"/>
                </a:lnTo>
                <a:lnTo>
                  <a:pt x="12363" y="734"/>
                </a:lnTo>
                <a:lnTo>
                  <a:pt x="12216" y="917"/>
                </a:lnTo>
                <a:lnTo>
                  <a:pt x="12069" y="1137"/>
                </a:lnTo>
                <a:lnTo>
                  <a:pt x="11996" y="1321"/>
                </a:lnTo>
                <a:lnTo>
                  <a:pt x="11922" y="1578"/>
                </a:lnTo>
                <a:lnTo>
                  <a:pt x="11849" y="1798"/>
                </a:lnTo>
                <a:lnTo>
                  <a:pt x="11849" y="2054"/>
                </a:lnTo>
                <a:lnTo>
                  <a:pt x="11849" y="2275"/>
                </a:lnTo>
                <a:lnTo>
                  <a:pt x="11886" y="2531"/>
                </a:lnTo>
                <a:lnTo>
                  <a:pt x="11959" y="2751"/>
                </a:lnTo>
                <a:lnTo>
                  <a:pt x="12033" y="2972"/>
                </a:lnTo>
                <a:lnTo>
                  <a:pt x="12143" y="3192"/>
                </a:lnTo>
                <a:lnTo>
                  <a:pt x="12253" y="3375"/>
                </a:lnTo>
                <a:lnTo>
                  <a:pt x="12399" y="3558"/>
                </a:lnTo>
                <a:lnTo>
                  <a:pt x="12583" y="3705"/>
                </a:lnTo>
                <a:lnTo>
                  <a:pt x="12766" y="3852"/>
                </a:lnTo>
                <a:lnTo>
                  <a:pt x="12986" y="3999"/>
                </a:lnTo>
                <a:lnTo>
                  <a:pt x="13206" y="4072"/>
                </a:lnTo>
                <a:lnTo>
                  <a:pt x="13426" y="4145"/>
                </a:lnTo>
                <a:lnTo>
                  <a:pt x="13683" y="4219"/>
                </a:lnTo>
                <a:lnTo>
                  <a:pt x="14123" y="4219"/>
                </a:lnTo>
                <a:lnTo>
                  <a:pt x="14564" y="4145"/>
                </a:lnTo>
                <a:lnTo>
                  <a:pt x="15004" y="3999"/>
                </a:lnTo>
                <a:lnTo>
                  <a:pt x="15371" y="3779"/>
                </a:lnTo>
                <a:lnTo>
                  <a:pt x="15591" y="3632"/>
                </a:lnTo>
                <a:lnTo>
                  <a:pt x="15737" y="3448"/>
                </a:lnTo>
                <a:lnTo>
                  <a:pt x="15884" y="3265"/>
                </a:lnTo>
                <a:lnTo>
                  <a:pt x="15994" y="3045"/>
                </a:lnTo>
                <a:lnTo>
                  <a:pt x="16067" y="2788"/>
                </a:lnTo>
                <a:lnTo>
                  <a:pt x="16104" y="2495"/>
                </a:lnTo>
                <a:lnTo>
                  <a:pt x="16067" y="2238"/>
                </a:lnTo>
                <a:lnTo>
                  <a:pt x="15994" y="1981"/>
                </a:lnTo>
                <a:lnTo>
                  <a:pt x="15884" y="1431"/>
                </a:lnTo>
                <a:lnTo>
                  <a:pt x="15774" y="1174"/>
                </a:lnTo>
                <a:lnTo>
                  <a:pt x="15664" y="954"/>
                </a:lnTo>
                <a:lnTo>
                  <a:pt x="15517" y="734"/>
                </a:lnTo>
                <a:lnTo>
                  <a:pt x="15371" y="551"/>
                </a:lnTo>
                <a:lnTo>
                  <a:pt x="15150" y="367"/>
                </a:lnTo>
                <a:lnTo>
                  <a:pt x="14930" y="220"/>
                </a:lnTo>
                <a:lnTo>
                  <a:pt x="14637" y="74"/>
                </a:lnTo>
                <a:lnTo>
                  <a:pt x="14270" y="0"/>
                </a:lnTo>
                <a:close/>
                <a:moveTo>
                  <a:pt x="11115" y="4549"/>
                </a:moveTo>
                <a:lnTo>
                  <a:pt x="11446" y="4842"/>
                </a:lnTo>
                <a:lnTo>
                  <a:pt x="11299" y="4952"/>
                </a:lnTo>
                <a:lnTo>
                  <a:pt x="11115" y="4916"/>
                </a:lnTo>
                <a:lnTo>
                  <a:pt x="10932" y="4916"/>
                </a:lnTo>
                <a:lnTo>
                  <a:pt x="10639" y="4952"/>
                </a:lnTo>
                <a:lnTo>
                  <a:pt x="10859" y="4732"/>
                </a:lnTo>
                <a:lnTo>
                  <a:pt x="11115" y="4549"/>
                </a:lnTo>
                <a:close/>
                <a:moveTo>
                  <a:pt x="6860" y="3632"/>
                </a:moveTo>
                <a:lnTo>
                  <a:pt x="7007" y="3668"/>
                </a:lnTo>
                <a:lnTo>
                  <a:pt x="7044" y="3705"/>
                </a:lnTo>
                <a:lnTo>
                  <a:pt x="7044" y="3742"/>
                </a:lnTo>
                <a:lnTo>
                  <a:pt x="7044" y="3779"/>
                </a:lnTo>
                <a:lnTo>
                  <a:pt x="7080" y="3852"/>
                </a:lnTo>
                <a:lnTo>
                  <a:pt x="7191" y="3889"/>
                </a:lnTo>
                <a:lnTo>
                  <a:pt x="7374" y="3889"/>
                </a:lnTo>
                <a:lnTo>
                  <a:pt x="7411" y="3925"/>
                </a:lnTo>
                <a:lnTo>
                  <a:pt x="7447" y="4035"/>
                </a:lnTo>
                <a:lnTo>
                  <a:pt x="7484" y="4145"/>
                </a:lnTo>
                <a:lnTo>
                  <a:pt x="7484" y="4255"/>
                </a:lnTo>
                <a:lnTo>
                  <a:pt x="7447" y="4512"/>
                </a:lnTo>
                <a:lnTo>
                  <a:pt x="7374" y="4769"/>
                </a:lnTo>
                <a:lnTo>
                  <a:pt x="7227" y="5026"/>
                </a:lnTo>
                <a:lnTo>
                  <a:pt x="7154" y="5136"/>
                </a:lnTo>
                <a:lnTo>
                  <a:pt x="7044" y="5209"/>
                </a:lnTo>
                <a:lnTo>
                  <a:pt x="6934" y="5246"/>
                </a:lnTo>
                <a:lnTo>
                  <a:pt x="6787" y="5246"/>
                </a:lnTo>
                <a:lnTo>
                  <a:pt x="6787" y="4989"/>
                </a:lnTo>
                <a:lnTo>
                  <a:pt x="6750" y="4769"/>
                </a:lnTo>
                <a:lnTo>
                  <a:pt x="6640" y="4549"/>
                </a:lnTo>
                <a:lnTo>
                  <a:pt x="6494" y="4329"/>
                </a:lnTo>
                <a:lnTo>
                  <a:pt x="6310" y="4145"/>
                </a:lnTo>
                <a:lnTo>
                  <a:pt x="6090" y="4035"/>
                </a:lnTo>
                <a:lnTo>
                  <a:pt x="6090" y="3925"/>
                </a:lnTo>
                <a:lnTo>
                  <a:pt x="6163" y="3852"/>
                </a:lnTo>
                <a:lnTo>
                  <a:pt x="6237" y="3779"/>
                </a:lnTo>
                <a:lnTo>
                  <a:pt x="6347" y="3742"/>
                </a:lnTo>
                <a:lnTo>
                  <a:pt x="6567" y="3705"/>
                </a:lnTo>
                <a:lnTo>
                  <a:pt x="6860" y="3632"/>
                </a:lnTo>
                <a:close/>
                <a:moveTo>
                  <a:pt x="6530" y="3192"/>
                </a:moveTo>
                <a:lnTo>
                  <a:pt x="6494" y="3228"/>
                </a:lnTo>
                <a:lnTo>
                  <a:pt x="6457" y="3302"/>
                </a:lnTo>
                <a:lnTo>
                  <a:pt x="6457" y="3338"/>
                </a:lnTo>
                <a:lnTo>
                  <a:pt x="6457" y="3412"/>
                </a:lnTo>
                <a:lnTo>
                  <a:pt x="6200" y="3485"/>
                </a:lnTo>
                <a:lnTo>
                  <a:pt x="5980" y="3558"/>
                </a:lnTo>
                <a:lnTo>
                  <a:pt x="5797" y="3742"/>
                </a:lnTo>
                <a:lnTo>
                  <a:pt x="5760" y="3815"/>
                </a:lnTo>
                <a:lnTo>
                  <a:pt x="5687" y="3925"/>
                </a:lnTo>
                <a:lnTo>
                  <a:pt x="5687" y="4035"/>
                </a:lnTo>
                <a:lnTo>
                  <a:pt x="5687" y="4072"/>
                </a:lnTo>
                <a:lnTo>
                  <a:pt x="5797" y="4219"/>
                </a:lnTo>
                <a:lnTo>
                  <a:pt x="5907" y="4292"/>
                </a:lnTo>
                <a:lnTo>
                  <a:pt x="6053" y="4365"/>
                </a:lnTo>
                <a:lnTo>
                  <a:pt x="6163" y="4439"/>
                </a:lnTo>
                <a:lnTo>
                  <a:pt x="6274" y="4512"/>
                </a:lnTo>
                <a:lnTo>
                  <a:pt x="6347" y="4622"/>
                </a:lnTo>
                <a:lnTo>
                  <a:pt x="6420" y="4769"/>
                </a:lnTo>
                <a:lnTo>
                  <a:pt x="6494" y="5026"/>
                </a:lnTo>
                <a:lnTo>
                  <a:pt x="6457" y="5282"/>
                </a:lnTo>
                <a:lnTo>
                  <a:pt x="6494" y="5392"/>
                </a:lnTo>
                <a:lnTo>
                  <a:pt x="6530" y="5466"/>
                </a:lnTo>
                <a:lnTo>
                  <a:pt x="6750" y="5539"/>
                </a:lnTo>
                <a:lnTo>
                  <a:pt x="6934" y="5539"/>
                </a:lnTo>
                <a:lnTo>
                  <a:pt x="7117" y="5503"/>
                </a:lnTo>
                <a:lnTo>
                  <a:pt x="7264" y="5429"/>
                </a:lnTo>
                <a:lnTo>
                  <a:pt x="7411" y="5282"/>
                </a:lnTo>
                <a:lnTo>
                  <a:pt x="7521" y="5136"/>
                </a:lnTo>
                <a:lnTo>
                  <a:pt x="7631" y="4952"/>
                </a:lnTo>
                <a:lnTo>
                  <a:pt x="7704" y="4769"/>
                </a:lnTo>
                <a:lnTo>
                  <a:pt x="7741" y="4585"/>
                </a:lnTo>
                <a:lnTo>
                  <a:pt x="7777" y="4365"/>
                </a:lnTo>
                <a:lnTo>
                  <a:pt x="7777" y="4145"/>
                </a:lnTo>
                <a:lnTo>
                  <a:pt x="7777" y="3925"/>
                </a:lnTo>
                <a:lnTo>
                  <a:pt x="7704" y="3779"/>
                </a:lnTo>
                <a:lnTo>
                  <a:pt x="7631" y="3668"/>
                </a:lnTo>
                <a:lnTo>
                  <a:pt x="7484" y="3595"/>
                </a:lnTo>
                <a:lnTo>
                  <a:pt x="7337" y="3595"/>
                </a:lnTo>
                <a:lnTo>
                  <a:pt x="7301" y="3485"/>
                </a:lnTo>
                <a:lnTo>
                  <a:pt x="7227" y="3448"/>
                </a:lnTo>
                <a:lnTo>
                  <a:pt x="7044" y="3375"/>
                </a:lnTo>
                <a:lnTo>
                  <a:pt x="6824" y="3302"/>
                </a:lnTo>
                <a:lnTo>
                  <a:pt x="6677" y="3228"/>
                </a:lnTo>
                <a:lnTo>
                  <a:pt x="6567" y="3192"/>
                </a:lnTo>
                <a:close/>
                <a:moveTo>
                  <a:pt x="11739" y="5136"/>
                </a:moveTo>
                <a:lnTo>
                  <a:pt x="12179" y="5686"/>
                </a:lnTo>
                <a:lnTo>
                  <a:pt x="11776" y="5796"/>
                </a:lnTo>
                <a:lnTo>
                  <a:pt x="11409" y="6016"/>
                </a:lnTo>
                <a:lnTo>
                  <a:pt x="11042" y="6236"/>
                </a:lnTo>
                <a:lnTo>
                  <a:pt x="10895" y="6383"/>
                </a:lnTo>
                <a:lnTo>
                  <a:pt x="10785" y="6566"/>
                </a:lnTo>
                <a:lnTo>
                  <a:pt x="10749" y="6640"/>
                </a:lnTo>
                <a:lnTo>
                  <a:pt x="10785" y="6676"/>
                </a:lnTo>
                <a:lnTo>
                  <a:pt x="10859" y="6713"/>
                </a:lnTo>
                <a:lnTo>
                  <a:pt x="10932" y="6713"/>
                </a:lnTo>
                <a:lnTo>
                  <a:pt x="11262" y="6493"/>
                </a:lnTo>
                <a:lnTo>
                  <a:pt x="11556" y="6310"/>
                </a:lnTo>
                <a:lnTo>
                  <a:pt x="11849" y="6199"/>
                </a:lnTo>
                <a:lnTo>
                  <a:pt x="12143" y="6089"/>
                </a:lnTo>
                <a:lnTo>
                  <a:pt x="12253" y="6053"/>
                </a:lnTo>
                <a:lnTo>
                  <a:pt x="12363" y="6016"/>
                </a:lnTo>
                <a:lnTo>
                  <a:pt x="12399" y="5979"/>
                </a:lnTo>
                <a:lnTo>
                  <a:pt x="12619" y="6456"/>
                </a:lnTo>
                <a:lnTo>
                  <a:pt x="12840" y="6896"/>
                </a:lnTo>
                <a:lnTo>
                  <a:pt x="12803" y="6933"/>
                </a:lnTo>
                <a:lnTo>
                  <a:pt x="12326" y="7043"/>
                </a:lnTo>
                <a:lnTo>
                  <a:pt x="11812" y="7117"/>
                </a:lnTo>
                <a:lnTo>
                  <a:pt x="11299" y="7117"/>
                </a:lnTo>
                <a:lnTo>
                  <a:pt x="10749" y="7080"/>
                </a:lnTo>
                <a:lnTo>
                  <a:pt x="10675" y="7117"/>
                </a:lnTo>
                <a:lnTo>
                  <a:pt x="10639" y="7153"/>
                </a:lnTo>
                <a:lnTo>
                  <a:pt x="10639" y="7227"/>
                </a:lnTo>
                <a:lnTo>
                  <a:pt x="10712" y="7300"/>
                </a:lnTo>
                <a:lnTo>
                  <a:pt x="10932" y="7373"/>
                </a:lnTo>
                <a:lnTo>
                  <a:pt x="11189" y="7447"/>
                </a:lnTo>
                <a:lnTo>
                  <a:pt x="11702" y="7483"/>
                </a:lnTo>
                <a:lnTo>
                  <a:pt x="11959" y="7483"/>
                </a:lnTo>
                <a:lnTo>
                  <a:pt x="12216" y="7447"/>
                </a:lnTo>
                <a:lnTo>
                  <a:pt x="12583" y="7373"/>
                </a:lnTo>
                <a:lnTo>
                  <a:pt x="12693" y="7373"/>
                </a:lnTo>
                <a:lnTo>
                  <a:pt x="12766" y="7337"/>
                </a:lnTo>
                <a:lnTo>
                  <a:pt x="12803" y="7410"/>
                </a:lnTo>
                <a:lnTo>
                  <a:pt x="12840" y="7447"/>
                </a:lnTo>
                <a:lnTo>
                  <a:pt x="12876" y="7483"/>
                </a:lnTo>
                <a:lnTo>
                  <a:pt x="12986" y="7520"/>
                </a:lnTo>
                <a:lnTo>
                  <a:pt x="13023" y="7777"/>
                </a:lnTo>
                <a:lnTo>
                  <a:pt x="13060" y="8070"/>
                </a:lnTo>
                <a:lnTo>
                  <a:pt x="12986" y="8107"/>
                </a:lnTo>
                <a:lnTo>
                  <a:pt x="12693" y="7997"/>
                </a:lnTo>
                <a:lnTo>
                  <a:pt x="12473" y="7887"/>
                </a:lnTo>
                <a:lnTo>
                  <a:pt x="12253" y="7777"/>
                </a:lnTo>
                <a:lnTo>
                  <a:pt x="11886" y="7777"/>
                </a:lnTo>
                <a:lnTo>
                  <a:pt x="11776" y="7813"/>
                </a:lnTo>
                <a:lnTo>
                  <a:pt x="11226" y="7777"/>
                </a:lnTo>
                <a:lnTo>
                  <a:pt x="10895" y="7740"/>
                </a:lnTo>
                <a:lnTo>
                  <a:pt x="10749" y="7740"/>
                </a:lnTo>
                <a:lnTo>
                  <a:pt x="10675" y="7703"/>
                </a:lnTo>
                <a:lnTo>
                  <a:pt x="10565" y="7483"/>
                </a:lnTo>
                <a:lnTo>
                  <a:pt x="10529" y="7483"/>
                </a:lnTo>
                <a:lnTo>
                  <a:pt x="10529" y="7520"/>
                </a:lnTo>
                <a:lnTo>
                  <a:pt x="10529" y="7887"/>
                </a:lnTo>
                <a:lnTo>
                  <a:pt x="10529" y="7960"/>
                </a:lnTo>
                <a:lnTo>
                  <a:pt x="10602" y="7997"/>
                </a:lnTo>
                <a:lnTo>
                  <a:pt x="11042" y="8107"/>
                </a:lnTo>
                <a:lnTo>
                  <a:pt x="11482" y="8144"/>
                </a:lnTo>
                <a:lnTo>
                  <a:pt x="11482" y="8327"/>
                </a:lnTo>
                <a:lnTo>
                  <a:pt x="11519" y="8474"/>
                </a:lnTo>
                <a:lnTo>
                  <a:pt x="11592" y="8547"/>
                </a:lnTo>
                <a:lnTo>
                  <a:pt x="11629" y="8584"/>
                </a:lnTo>
                <a:lnTo>
                  <a:pt x="11776" y="8657"/>
                </a:lnTo>
                <a:lnTo>
                  <a:pt x="11959" y="8767"/>
                </a:lnTo>
                <a:lnTo>
                  <a:pt x="11409" y="8657"/>
                </a:lnTo>
                <a:lnTo>
                  <a:pt x="10969" y="8474"/>
                </a:lnTo>
                <a:lnTo>
                  <a:pt x="10712" y="8437"/>
                </a:lnTo>
                <a:lnTo>
                  <a:pt x="10455" y="8400"/>
                </a:lnTo>
                <a:lnTo>
                  <a:pt x="10198" y="8217"/>
                </a:lnTo>
                <a:lnTo>
                  <a:pt x="10052" y="8180"/>
                </a:lnTo>
                <a:lnTo>
                  <a:pt x="9942" y="8144"/>
                </a:lnTo>
                <a:lnTo>
                  <a:pt x="9722" y="8180"/>
                </a:lnTo>
                <a:lnTo>
                  <a:pt x="9575" y="8254"/>
                </a:lnTo>
                <a:lnTo>
                  <a:pt x="9465" y="8364"/>
                </a:lnTo>
                <a:lnTo>
                  <a:pt x="9355" y="8510"/>
                </a:lnTo>
                <a:lnTo>
                  <a:pt x="9245" y="8584"/>
                </a:lnTo>
                <a:lnTo>
                  <a:pt x="9098" y="8620"/>
                </a:lnTo>
                <a:lnTo>
                  <a:pt x="8841" y="8584"/>
                </a:lnTo>
                <a:lnTo>
                  <a:pt x="8621" y="8620"/>
                </a:lnTo>
                <a:lnTo>
                  <a:pt x="8401" y="8694"/>
                </a:lnTo>
                <a:lnTo>
                  <a:pt x="8181" y="8804"/>
                </a:lnTo>
                <a:lnTo>
                  <a:pt x="7924" y="8804"/>
                </a:lnTo>
                <a:lnTo>
                  <a:pt x="7851" y="8767"/>
                </a:lnTo>
                <a:lnTo>
                  <a:pt x="7814" y="8730"/>
                </a:lnTo>
                <a:lnTo>
                  <a:pt x="7814" y="8694"/>
                </a:lnTo>
                <a:lnTo>
                  <a:pt x="7887" y="8620"/>
                </a:lnTo>
                <a:lnTo>
                  <a:pt x="7998" y="8510"/>
                </a:lnTo>
                <a:lnTo>
                  <a:pt x="8144" y="8437"/>
                </a:lnTo>
                <a:lnTo>
                  <a:pt x="8401" y="8327"/>
                </a:lnTo>
                <a:lnTo>
                  <a:pt x="8731" y="8180"/>
                </a:lnTo>
                <a:lnTo>
                  <a:pt x="8915" y="8070"/>
                </a:lnTo>
                <a:lnTo>
                  <a:pt x="9025" y="7924"/>
                </a:lnTo>
                <a:lnTo>
                  <a:pt x="9135" y="7777"/>
                </a:lnTo>
                <a:lnTo>
                  <a:pt x="9208" y="7630"/>
                </a:lnTo>
                <a:lnTo>
                  <a:pt x="9208" y="7447"/>
                </a:lnTo>
                <a:lnTo>
                  <a:pt x="9171" y="7227"/>
                </a:lnTo>
                <a:lnTo>
                  <a:pt x="9098" y="7117"/>
                </a:lnTo>
                <a:lnTo>
                  <a:pt x="8988" y="7006"/>
                </a:lnTo>
                <a:lnTo>
                  <a:pt x="8841" y="6896"/>
                </a:lnTo>
                <a:lnTo>
                  <a:pt x="8694" y="6860"/>
                </a:lnTo>
                <a:lnTo>
                  <a:pt x="8548" y="6823"/>
                </a:lnTo>
                <a:lnTo>
                  <a:pt x="8401" y="6823"/>
                </a:lnTo>
                <a:lnTo>
                  <a:pt x="8254" y="6860"/>
                </a:lnTo>
                <a:lnTo>
                  <a:pt x="8108" y="6933"/>
                </a:lnTo>
                <a:lnTo>
                  <a:pt x="7924" y="7117"/>
                </a:lnTo>
                <a:lnTo>
                  <a:pt x="7924" y="7117"/>
                </a:lnTo>
                <a:lnTo>
                  <a:pt x="7998" y="6970"/>
                </a:lnTo>
                <a:lnTo>
                  <a:pt x="8108" y="6860"/>
                </a:lnTo>
                <a:lnTo>
                  <a:pt x="8291" y="6603"/>
                </a:lnTo>
                <a:lnTo>
                  <a:pt x="8511" y="6383"/>
                </a:lnTo>
                <a:lnTo>
                  <a:pt x="8768" y="6126"/>
                </a:lnTo>
                <a:lnTo>
                  <a:pt x="8951" y="5943"/>
                </a:lnTo>
                <a:lnTo>
                  <a:pt x="9135" y="5796"/>
                </a:lnTo>
                <a:lnTo>
                  <a:pt x="9171" y="5796"/>
                </a:lnTo>
                <a:lnTo>
                  <a:pt x="9391" y="5759"/>
                </a:lnTo>
                <a:lnTo>
                  <a:pt x="9612" y="5686"/>
                </a:lnTo>
                <a:lnTo>
                  <a:pt x="10052" y="5539"/>
                </a:lnTo>
                <a:lnTo>
                  <a:pt x="10455" y="5356"/>
                </a:lnTo>
                <a:lnTo>
                  <a:pt x="10639" y="5282"/>
                </a:lnTo>
                <a:lnTo>
                  <a:pt x="10895" y="5246"/>
                </a:lnTo>
                <a:lnTo>
                  <a:pt x="10895" y="5246"/>
                </a:lnTo>
                <a:lnTo>
                  <a:pt x="10602" y="5503"/>
                </a:lnTo>
                <a:lnTo>
                  <a:pt x="10492" y="5649"/>
                </a:lnTo>
                <a:lnTo>
                  <a:pt x="10419" y="5833"/>
                </a:lnTo>
                <a:lnTo>
                  <a:pt x="10455" y="5869"/>
                </a:lnTo>
                <a:lnTo>
                  <a:pt x="10639" y="5796"/>
                </a:lnTo>
                <a:lnTo>
                  <a:pt x="10822" y="5723"/>
                </a:lnTo>
                <a:lnTo>
                  <a:pt x="11152" y="5503"/>
                </a:lnTo>
                <a:lnTo>
                  <a:pt x="11739" y="5136"/>
                </a:lnTo>
                <a:close/>
                <a:moveTo>
                  <a:pt x="11996" y="8254"/>
                </a:moveTo>
                <a:lnTo>
                  <a:pt x="12546" y="8400"/>
                </a:lnTo>
                <a:lnTo>
                  <a:pt x="12729" y="8584"/>
                </a:lnTo>
                <a:lnTo>
                  <a:pt x="12803" y="8620"/>
                </a:lnTo>
                <a:lnTo>
                  <a:pt x="12876" y="8657"/>
                </a:lnTo>
                <a:lnTo>
                  <a:pt x="12950" y="8620"/>
                </a:lnTo>
                <a:lnTo>
                  <a:pt x="13023" y="8584"/>
                </a:lnTo>
                <a:lnTo>
                  <a:pt x="12950" y="9024"/>
                </a:lnTo>
                <a:lnTo>
                  <a:pt x="12509" y="8914"/>
                </a:lnTo>
                <a:lnTo>
                  <a:pt x="12399" y="8657"/>
                </a:lnTo>
                <a:lnTo>
                  <a:pt x="12216" y="8474"/>
                </a:lnTo>
                <a:lnTo>
                  <a:pt x="12033" y="8327"/>
                </a:lnTo>
                <a:lnTo>
                  <a:pt x="11959" y="8290"/>
                </a:lnTo>
                <a:lnTo>
                  <a:pt x="11996" y="8254"/>
                </a:lnTo>
                <a:close/>
                <a:moveTo>
                  <a:pt x="10932" y="8841"/>
                </a:moveTo>
                <a:lnTo>
                  <a:pt x="11519" y="9097"/>
                </a:lnTo>
                <a:lnTo>
                  <a:pt x="12106" y="9244"/>
                </a:lnTo>
                <a:lnTo>
                  <a:pt x="12033" y="9391"/>
                </a:lnTo>
                <a:lnTo>
                  <a:pt x="11922" y="9537"/>
                </a:lnTo>
                <a:lnTo>
                  <a:pt x="11776" y="9611"/>
                </a:lnTo>
                <a:lnTo>
                  <a:pt x="11702" y="9611"/>
                </a:lnTo>
                <a:lnTo>
                  <a:pt x="11629" y="9574"/>
                </a:lnTo>
                <a:lnTo>
                  <a:pt x="11519" y="9537"/>
                </a:lnTo>
                <a:lnTo>
                  <a:pt x="11409" y="9427"/>
                </a:lnTo>
                <a:lnTo>
                  <a:pt x="11226" y="9244"/>
                </a:lnTo>
                <a:lnTo>
                  <a:pt x="10932" y="8841"/>
                </a:lnTo>
                <a:close/>
                <a:moveTo>
                  <a:pt x="12509" y="9354"/>
                </a:moveTo>
                <a:lnTo>
                  <a:pt x="12876" y="9391"/>
                </a:lnTo>
                <a:lnTo>
                  <a:pt x="12656" y="10161"/>
                </a:lnTo>
                <a:lnTo>
                  <a:pt x="12583" y="10088"/>
                </a:lnTo>
                <a:lnTo>
                  <a:pt x="12363" y="10088"/>
                </a:lnTo>
                <a:lnTo>
                  <a:pt x="12216" y="10051"/>
                </a:lnTo>
                <a:lnTo>
                  <a:pt x="11886" y="9978"/>
                </a:lnTo>
                <a:lnTo>
                  <a:pt x="12106" y="9868"/>
                </a:lnTo>
                <a:lnTo>
                  <a:pt x="12289" y="9758"/>
                </a:lnTo>
                <a:lnTo>
                  <a:pt x="12399" y="9574"/>
                </a:lnTo>
                <a:lnTo>
                  <a:pt x="12509" y="9354"/>
                </a:lnTo>
                <a:close/>
                <a:moveTo>
                  <a:pt x="10382" y="9721"/>
                </a:moveTo>
                <a:lnTo>
                  <a:pt x="11409" y="10161"/>
                </a:lnTo>
                <a:lnTo>
                  <a:pt x="11922" y="10381"/>
                </a:lnTo>
                <a:lnTo>
                  <a:pt x="12253" y="10491"/>
                </a:lnTo>
                <a:lnTo>
                  <a:pt x="12399" y="10491"/>
                </a:lnTo>
                <a:lnTo>
                  <a:pt x="12509" y="10455"/>
                </a:lnTo>
                <a:lnTo>
                  <a:pt x="12326" y="10968"/>
                </a:lnTo>
                <a:lnTo>
                  <a:pt x="12033" y="10858"/>
                </a:lnTo>
                <a:lnTo>
                  <a:pt x="11886" y="10785"/>
                </a:lnTo>
                <a:lnTo>
                  <a:pt x="11776" y="10711"/>
                </a:lnTo>
                <a:lnTo>
                  <a:pt x="11519" y="10528"/>
                </a:lnTo>
                <a:lnTo>
                  <a:pt x="11409" y="10418"/>
                </a:lnTo>
                <a:lnTo>
                  <a:pt x="11262" y="10344"/>
                </a:lnTo>
                <a:lnTo>
                  <a:pt x="11079" y="10308"/>
                </a:lnTo>
                <a:lnTo>
                  <a:pt x="10895" y="10271"/>
                </a:lnTo>
                <a:lnTo>
                  <a:pt x="10492" y="10234"/>
                </a:lnTo>
                <a:lnTo>
                  <a:pt x="10455" y="9978"/>
                </a:lnTo>
                <a:lnTo>
                  <a:pt x="10382" y="9721"/>
                </a:lnTo>
                <a:close/>
                <a:moveTo>
                  <a:pt x="10455" y="10528"/>
                </a:moveTo>
                <a:lnTo>
                  <a:pt x="10785" y="10601"/>
                </a:lnTo>
                <a:lnTo>
                  <a:pt x="10969" y="10638"/>
                </a:lnTo>
                <a:lnTo>
                  <a:pt x="11115" y="10711"/>
                </a:lnTo>
                <a:lnTo>
                  <a:pt x="11336" y="10821"/>
                </a:lnTo>
                <a:lnTo>
                  <a:pt x="11519" y="10968"/>
                </a:lnTo>
                <a:lnTo>
                  <a:pt x="11702" y="11115"/>
                </a:lnTo>
                <a:lnTo>
                  <a:pt x="11886" y="11262"/>
                </a:lnTo>
                <a:lnTo>
                  <a:pt x="12106" y="11335"/>
                </a:lnTo>
                <a:lnTo>
                  <a:pt x="11739" y="11922"/>
                </a:lnTo>
                <a:lnTo>
                  <a:pt x="11629" y="11922"/>
                </a:lnTo>
                <a:lnTo>
                  <a:pt x="11482" y="11885"/>
                </a:lnTo>
                <a:lnTo>
                  <a:pt x="11226" y="11738"/>
                </a:lnTo>
                <a:lnTo>
                  <a:pt x="10565" y="11482"/>
                </a:lnTo>
                <a:lnTo>
                  <a:pt x="10272" y="11335"/>
                </a:lnTo>
                <a:lnTo>
                  <a:pt x="10382" y="10968"/>
                </a:lnTo>
                <a:lnTo>
                  <a:pt x="10455" y="10601"/>
                </a:lnTo>
                <a:lnTo>
                  <a:pt x="10455" y="10528"/>
                </a:lnTo>
                <a:close/>
                <a:moveTo>
                  <a:pt x="10125" y="11665"/>
                </a:moveTo>
                <a:lnTo>
                  <a:pt x="10785" y="11958"/>
                </a:lnTo>
                <a:lnTo>
                  <a:pt x="11115" y="12142"/>
                </a:lnTo>
                <a:lnTo>
                  <a:pt x="11299" y="12215"/>
                </a:lnTo>
                <a:lnTo>
                  <a:pt x="11482" y="12289"/>
                </a:lnTo>
                <a:lnTo>
                  <a:pt x="11226" y="12655"/>
                </a:lnTo>
                <a:lnTo>
                  <a:pt x="10895" y="12545"/>
                </a:lnTo>
                <a:lnTo>
                  <a:pt x="10455" y="12399"/>
                </a:lnTo>
                <a:lnTo>
                  <a:pt x="10052" y="12252"/>
                </a:lnTo>
                <a:lnTo>
                  <a:pt x="9868" y="12142"/>
                </a:lnTo>
                <a:lnTo>
                  <a:pt x="10125" y="11665"/>
                </a:lnTo>
                <a:close/>
                <a:moveTo>
                  <a:pt x="9355" y="9574"/>
                </a:moveTo>
                <a:lnTo>
                  <a:pt x="9575" y="9611"/>
                </a:lnTo>
                <a:lnTo>
                  <a:pt x="9795" y="9648"/>
                </a:lnTo>
                <a:lnTo>
                  <a:pt x="9978" y="9758"/>
                </a:lnTo>
                <a:lnTo>
                  <a:pt x="10052" y="9868"/>
                </a:lnTo>
                <a:lnTo>
                  <a:pt x="10088" y="9941"/>
                </a:lnTo>
                <a:lnTo>
                  <a:pt x="10125" y="10088"/>
                </a:lnTo>
                <a:lnTo>
                  <a:pt x="10125" y="10198"/>
                </a:lnTo>
                <a:lnTo>
                  <a:pt x="9832" y="10161"/>
                </a:lnTo>
                <a:lnTo>
                  <a:pt x="9795" y="10198"/>
                </a:lnTo>
                <a:lnTo>
                  <a:pt x="9795" y="10234"/>
                </a:lnTo>
                <a:lnTo>
                  <a:pt x="9942" y="10344"/>
                </a:lnTo>
                <a:lnTo>
                  <a:pt x="10088" y="10455"/>
                </a:lnTo>
                <a:lnTo>
                  <a:pt x="10015" y="10785"/>
                </a:lnTo>
                <a:lnTo>
                  <a:pt x="9942" y="11078"/>
                </a:lnTo>
                <a:lnTo>
                  <a:pt x="9905" y="11188"/>
                </a:lnTo>
                <a:lnTo>
                  <a:pt x="9648" y="11115"/>
                </a:lnTo>
                <a:lnTo>
                  <a:pt x="9391" y="11078"/>
                </a:lnTo>
                <a:lnTo>
                  <a:pt x="9355" y="11078"/>
                </a:lnTo>
                <a:lnTo>
                  <a:pt x="9318" y="11115"/>
                </a:lnTo>
                <a:lnTo>
                  <a:pt x="9318" y="11151"/>
                </a:lnTo>
                <a:lnTo>
                  <a:pt x="9355" y="11188"/>
                </a:lnTo>
                <a:lnTo>
                  <a:pt x="9538" y="11372"/>
                </a:lnTo>
                <a:lnTo>
                  <a:pt x="9795" y="11518"/>
                </a:lnTo>
                <a:lnTo>
                  <a:pt x="9501" y="11995"/>
                </a:lnTo>
                <a:lnTo>
                  <a:pt x="9061" y="11812"/>
                </a:lnTo>
                <a:lnTo>
                  <a:pt x="8584" y="11628"/>
                </a:lnTo>
                <a:lnTo>
                  <a:pt x="8548" y="11628"/>
                </a:lnTo>
                <a:lnTo>
                  <a:pt x="8548" y="11702"/>
                </a:lnTo>
                <a:lnTo>
                  <a:pt x="8731" y="11848"/>
                </a:lnTo>
                <a:lnTo>
                  <a:pt x="8915" y="12032"/>
                </a:lnTo>
                <a:lnTo>
                  <a:pt x="9318" y="12289"/>
                </a:lnTo>
                <a:lnTo>
                  <a:pt x="9061" y="12582"/>
                </a:lnTo>
                <a:lnTo>
                  <a:pt x="8805" y="12802"/>
                </a:lnTo>
                <a:lnTo>
                  <a:pt x="8548" y="12692"/>
                </a:lnTo>
                <a:lnTo>
                  <a:pt x="8401" y="12069"/>
                </a:lnTo>
                <a:lnTo>
                  <a:pt x="8291" y="11445"/>
                </a:lnTo>
                <a:lnTo>
                  <a:pt x="8218" y="11298"/>
                </a:lnTo>
                <a:lnTo>
                  <a:pt x="8144" y="11188"/>
                </a:lnTo>
                <a:lnTo>
                  <a:pt x="8034" y="11115"/>
                </a:lnTo>
                <a:lnTo>
                  <a:pt x="7374" y="11115"/>
                </a:lnTo>
                <a:lnTo>
                  <a:pt x="7264" y="11078"/>
                </a:lnTo>
                <a:lnTo>
                  <a:pt x="7154" y="11041"/>
                </a:lnTo>
                <a:lnTo>
                  <a:pt x="7007" y="10895"/>
                </a:lnTo>
                <a:lnTo>
                  <a:pt x="6897" y="10675"/>
                </a:lnTo>
                <a:lnTo>
                  <a:pt x="6860" y="10455"/>
                </a:lnTo>
                <a:lnTo>
                  <a:pt x="6860" y="10344"/>
                </a:lnTo>
                <a:lnTo>
                  <a:pt x="6897" y="10234"/>
                </a:lnTo>
                <a:lnTo>
                  <a:pt x="6934" y="10124"/>
                </a:lnTo>
                <a:lnTo>
                  <a:pt x="7007" y="10051"/>
                </a:lnTo>
                <a:lnTo>
                  <a:pt x="7227" y="9978"/>
                </a:lnTo>
                <a:lnTo>
                  <a:pt x="7447" y="9904"/>
                </a:lnTo>
                <a:lnTo>
                  <a:pt x="8328" y="9721"/>
                </a:lnTo>
                <a:lnTo>
                  <a:pt x="8401" y="9758"/>
                </a:lnTo>
                <a:lnTo>
                  <a:pt x="8548" y="9758"/>
                </a:lnTo>
                <a:lnTo>
                  <a:pt x="8841" y="9648"/>
                </a:lnTo>
                <a:lnTo>
                  <a:pt x="9135" y="9574"/>
                </a:lnTo>
                <a:close/>
                <a:moveTo>
                  <a:pt x="1028" y="7373"/>
                </a:moveTo>
                <a:lnTo>
                  <a:pt x="1028" y="7887"/>
                </a:lnTo>
                <a:lnTo>
                  <a:pt x="1101" y="8437"/>
                </a:lnTo>
                <a:lnTo>
                  <a:pt x="1138" y="8474"/>
                </a:lnTo>
                <a:lnTo>
                  <a:pt x="1211" y="8510"/>
                </a:lnTo>
                <a:lnTo>
                  <a:pt x="1285" y="8510"/>
                </a:lnTo>
                <a:lnTo>
                  <a:pt x="1358" y="8474"/>
                </a:lnTo>
                <a:lnTo>
                  <a:pt x="1872" y="8070"/>
                </a:lnTo>
                <a:lnTo>
                  <a:pt x="1945" y="8951"/>
                </a:lnTo>
                <a:lnTo>
                  <a:pt x="1982" y="9611"/>
                </a:lnTo>
                <a:lnTo>
                  <a:pt x="1982" y="9758"/>
                </a:lnTo>
                <a:lnTo>
                  <a:pt x="1982" y="9904"/>
                </a:lnTo>
                <a:lnTo>
                  <a:pt x="1872" y="10014"/>
                </a:lnTo>
                <a:lnTo>
                  <a:pt x="1762" y="10088"/>
                </a:lnTo>
                <a:lnTo>
                  <a:pt x="1615" y="10271"/>
                </a:lnTo>
                <a:lnTo>
                  <a:pt x="1505" y="10455"/>
                </a:lnTo>
                <a:lnTo>
                  <a:pt x="1468" y="10638"/>
                </a:lnTo>
                <a:lnTo>
                  <a:pt x="1468" y="10858"/>
                </a:lnTo>
                <a:lnTo>
                  <a:pt x="1505" y="11078"/>
                </a:lnTo>
                <a:lnTo>
                  <a:pt x="1578" y="11298"/>
                </a:lnTo>
                <a:lnTo>
                  <a:pt x="1688" y="11702"/>
                </a:lnTo>
                <a:lnTo>
                  <a:pt x="2165" y="12876"/>
                </a:lnTo>
                <a:lnTo>
                  <a:pt x="1835" y="12509"/>
                </a:lnTo>
                <a:lnTo>
                  <a:pt x="1505" y="12142"/>
                </a:lnTo>
                <a:lnTo>
                  <a:pt x="1211" y="11665"/>
                </a:lnTo>
                <a:lnTo>
                  <a:pt x="918" y="11188"/>
                </a:lnTo>
                <a:lnTo>
                  <a:pt x="735" y="10675"/>
                </a:lnTo>
                <a:lnTo>
                  <a:pt x="588" y="10161"/>
                </a:lnTo>
                <a:lnTo>
                  <a:pt x="551" y="9831"/>
                </a:lnTo>
                <a:lnTo>
                  <a:pt x="514" y="9501"/>
                </a:lnTo>
                <a:lnTo>
                  <a:pt x="551" y="9171"/>
                </a:lnTo>
                <a:lnTo>
                  <a:pt x="588" y="8841"/>
                </a:lnTo>
                <a:lnTo>
                  <a:pt x="771" y="8180"/>
                </a:lnTo>
                <a:lnTo>
                  <a:pt x="955" y="7557"/>
                </a:lnTo>
                <a:lnTo>
                  <a:pt x="1028" y="7373"/>
                </a:lnTo>
                <a:close/>
                <a:moveTo>
                  <a:pt x="9612" y="12472"/>
                </a:moveTo>
                <a:lnTo>
                  <a:pt x="9942" y="12619"/>
                </a:lnTo>
                <a:lnTo>
                  <a:pt x="10675" y="12912"/>
                </a:lnTo>
                <a:lnTo>
                  <a:pt x="10895" y="12986"/>
                </a:lnTo>
                <a:lnTo>
                  <a:pt x="10529" y="13316"/>
                </a:lnTo>
                <a:lnTo>
                  <a:pt x="10162" y="13609"/>
                </a:lnTo>
                <a:lnTo>
                  <a:pt x="9685" y="13279"/>
                </a:lnTo>
                <a:lnTo>
                  <a:pt x="9171" y="12986"/>
                </a:lnTo>
                <a:lnTo>
                  <a:pt x="9391" y="12729"/>
                </a:lnTo>
                <a:lnTo>
                  <a:pt x="9612" y="12472"/>
                </a:lnTo>
                <a:close/>
                <a:moveTo>
                  <a:pt x="2569" y="5209"/>
                </a:moveTo>
                <a:lnTo>
                  <a:pt x="2899" y="5319"/>
                </a:lnTo>
                <a:lnTo>
                  <a:pt x="3266" y="5356"/>
                </a:lnTo>
                <a:lnTo>
                  <a:pt x="3999" y="5356"/>
                </a:lnTo>
                <a:lnTo>
                  <a:pt x="4733" y="5429"/>
                </a:lnTo>
                <a:lnTo>
                  <a:pt x="5467" y="5539"/>
                </a:lnTo>
                <a:lnTo>
                  <a:pt x="5320" y="5649"/>
                </a:lnTo>
                <a:lnTo>
                  <a:pt x="5173" y="5723"/>
                </a:lnTo>
                <a:lnTo>
                  <a:pt x="4880" y="5833"/>
                </a:lnTo>
                <a:lnTo>
                  <a:pt x="4696" y="5943"/>
                </a:lnTo>
                <a:lnTo>
                  <a:pt x="4513" y="6053"/>
                </a:lnTo>
                <a:lnTo>
                  <a:pt x="4366" y="6236"/>
                </a:lnTo>
                <a:lnTo>
                  <a:pt x="4293" y="6420"/>
                </a:lnTo>
                <a:lnTo>
                  <a:pt x="4256" y="6493"/>
                </a:lnTo>
                <a:lnTo>
                  <a:pt x="4293" y="6603"/>
                </a:lnTo>
                <a:lnTo>
                  <a:pt x="4329" y="6676"/>
                </a:lnTo>
                <a:lnTo>
                  <a:pt x="4366" y="6750"/>
                </a:lnTo>
                <a:lnTo>
                  <a:pt x="4439" y="6823"/>
                </a:lnTo>
                <a:lnTo>
                  <a:pt x="4549" y="6823"/>
                </a:lnTo>
                <a:lnTo>
                  <a:pt x="4660" y="6860"/>
                </a:lnTo>
                <a:lnTo>
                  <a:pt x="4696" y="6933"/>
                </a:lnTo>
                <a:lnTo>
                  <a:pt x="4733" y="7117"/>
                </a:lnTo>
                <a:lnTo>
                  <a:pt x="4770" y="7300"/>
                </a:lnTo>
                <a:lnTo>
                  <a:pt x="4770" y="7667"/>
                </a:lnTo>
                <a:lnTo>
                  <a:pt x="4806" y="7813"/>
                </a:lnTo>
                <a:lnTo>
                  <a:pt x="4586" y="7520"/>
                </a:lnTo>
                <a:lnTo>
                  <a:pt x="4366" y="7263"/>
                </a:lnTo>
                <a:lnTo>
                  <a:pt x="4256" y="7190"/>
                </a:lnTo>
                <a:lnTo>
                  <a:pt x="4146" y="7153"/>
                </a:lnTo>
                <a:lnTo>
                  <a:pt x="3999" y="7117"/>
                </a:lnTo>
                <a:lnTo>
                  <a:pt x="3889" y="7153"/>
                </a:lnTo>
                <a:lnTo>
                  <a:pt x="3632" y="7227"/>
                </a:lnTo>
                <a:lnTo>
                  <a:pt x="3412" y="7373"/>
                </a:lnTo>
                <a:lnTo>
                  <a:pt x="3192" y="7593"/>
                </a:lnTo>
                <a:lnTo>
                  <a:pt x="2972" y="7813"/>
                </a:lnTo>
                <a:lnTo>
                  <a:pt x="2825" y="8070"/>
                </a:lnTo>
                <a:lnTo>
                  <a:pt x="2715" y="8364"/>
                </a:lnTo>
                <a:lnTo>
                  <a:pt x="2642" y="8657"/>
                </a:lnTo>
                <a:lnTo>
                  <a:pt x="2605" y="8951"/>
                </a:lnTo>
                <a:lnTo>
                  <a:pt x="2605" y="9244"/>
                </a:lnTo>
                <a:lnTo>
                  <a:pt x="2679" y="9537"/>
                </a:lnTo>
                <a:lnTo>
                  <a:pt x="2679" y="9611"/>
                </a:lnTo>
                <a:lnTo>
                  <a:pt x="2752" y="9648"/>
                </a:lnTo>
                <a:lnTo>
                  <a:pt x="2789" y="9684"/>
                </a:lnTo>
                <a:lnTo>
                  <a:pt x="3156" y="9684"/>
                </a:lnTo>
                <a:lnTo>
                  <a:pt x="3449" y="9758"/>
                </a:lnTo>
                <a:lnTo>
                  <a:pt x="3706" y="9868"/>
                </a:lnTo>
                <a:lnTo>
                  <a:pt x="3963" y="10014"/>
                </a:lnTo>
                <a:lnTo>
                  <a:pt x="4183" y="10198"/>
                </a:lnTo>
                <a:lnTo>
                  <a:pt x="4403" y="10418"/>
                </a:lnTo>
                <a:lnTo>
                  <a:pt x="4770" y="10858"/>
                </a:lnTo>
                <a:lnTo>
                  <a:pt x="4403" y="11151"/>
                </a:lnTo>
                <a:lnTo>
                  <a:pt x="4109" y="11445"/>
                </a:lnTo>
                <a:lnTo>
                  <a:pt x="3816" y="11775"/>
                </a:lnTo>
                <a:lnTo>
                  <a:pt x="3596" y="12142"/>
                </a:lnTo>
                <a:lnTo>
                  <a:pt x="3412" y="12545"/>
                </a:lnTo>
                <a:lnTo>
                  <a:pt x="3266" y="12986"/>
                </a:lnTo>
                <a:lnTo>
                  <a:pt x="3192" y="13426"/>
                </a:lnTo>
                <a:lnTo>
                  <a:pt x="3156" y="13866"/>
                </a:lnTo>
                <a:lnTo>
                  <a:pt x="3082" y="13829"/>
                </a:lnTo>
                <a:lnTo>
                  <a:pt x="2972" y="13719"/>
                </a:lnTo>
                <a:lnTo>
                  <a:pt x="2899" y="13572"/>
                </a:lnTo>
                <a:lnTo>
                  <a:pt x="2459" y="12582"/>
                </a:lnTo>
                <a:lnTo>
                  <a:pt x="2092" y="11702"/>
                </a:lnTo>
                <a:lnTo>
                  <a:pt x="1945" y="11262"/>
                </a:lnTo>
                <a:lnTo>
                  <a:pt x="1872" y="10821"/>
                </a:lnTo>
                <a:lnTo>
                  <a:pt x="1872" y="10638"/>
                </a:lnTo>
                <a:lnTo>
                  <a:pt x="1945" y="10491"/>
                </a:lnTo>
                <a:lnTo>
                  <a:pt x="2055" y="10381"/>
                </a:lnTo>
                <a:lnTo>
                  <a:pt x="2202" y="10271"/>
                </a:lnTo>
                <a:lnTo>
                  <a:pt x="2312" y="10161"/>
                </a:lnTo>
                <a:lnTo>
                  <a:pt x="2385" y="10051"/>
                </a:lnTo>
                <a:lnTo>
                  <a:pt x="2385" y="9904"/>
                </a:lnTo>
                <a:lnTo>
                  <a:pt x="2385" y="9721"/>
                </a:lnTo>
                <a:lnTo>
                  <a:pt x="2312" y="8730"/>
                </a:lnTo>
                <a:lnTo>
                  <a:pt x="2165" y="7740"/>
                </a:lnTo>
                <a:lnTo>
                  <a:pt x="2165" y="7667"/>
                </a:lnTo>
                <a:lnTo>
                  <a:pt x="2092" y="7593"/>
                </a:lnTo>
                <a:lnTo>
                  <a:pt x="1945" y="7593"/>
                </a:lnTo>
                <a:lnTo>
                  <a:pt x="1358" y="8070"/>
                </a:lnTo>
                <a:lnTo>
                  <a:pt x="1321" y="7667"/>
                </a:lnTo>
                <a:lnTo>
                  <a:pt x="1358" y="7263"/>
                </a:lnTo>
                <a:lnTo>
                  <a:pt x="1395" y="6860"/>
                </a:lnTo>
                <a:lnTo>
                  <a:pt x="1505" y="6456"/>
                </a:lnTo>
                <a:lnTo>
                  <a:pt x="1505" y="6383"/>
                </a:lnTo>
                <a:lnTo>
                  <a:pt x="1468" y="6310"/>
                </a:lnTo>
                <a:lnTo>
                  <a:pt x="1725" y="5796"/>
                </a:lnTo>
                <a:lnTo>
                  <a:pt x="1982" y="5319"/>
                </a:lnTo>
                <a:lnTo>
                  <a:pt x="2239" y="5356"/>
                </a:lnTo>
                <a:lnTo>
                  <a:pt x="2495" y="5392"/>
                </a:lnTo>
                <a:lnTo>
                  <a:pt x="2569" y="5356"/>
                </a:lnTo>
                <a:lnTo>
                  <a:pt x="2605" y="5319"/>
                </a:lnTo>
                <a:lnTo>
                  <a:pt x="2605" y="5282"/>
                </a:lnTo>
                <a:lnTo>
                  <a:pt x="2569" y="5209"/>
                </a:lnTo>
                <a:close/>
                <a:moveTo>
                  <a:pt x="8805" y="13939"/>
                </a:moveTo>
                <a:lnTo>
                  <a:pt x="9098" y="13976"/>
                </a:lnTo>
                <a:lnTo>
                  <a:pt x="9391" y="14049"/>
                </a:lnTo>
                <a:lnTo>
                  <a:pt x="9208" y="14086"/>
                </a:lnTo>
                <a:lnTo>
                  <a:pt x="9171" y="14049"/>
                </a:lnTo>
                <a:lnTo>
                  <a:pt x="9061" y="14049"/>
                </a:lnTo>
                <a:lnTo>
                  <a:pt x="8988" y="13976"/>
                </a:lnTo>
                <a:lnTo>
                  <a:pt x="8805" y="13939"/>
                </a:lnTo>
                <a:close/>
                <a:moveTo>
                  <a:pt x="5815" y="14178"/>
                </a:moveTo>
                <a:lnTo>
                  <a:pt x="5797" y="14196"/>
                </a:lnTo>
                <a:lnTo>
                  <a:pt x="5760" y="14196"/>
                </a:lnTo>
                <a:lnTo>
                  <a:pt x="5815" y="14178"/>
                </a:lnTo>
                <a:close/>
                <a:moveTo>
                  <a:pt x="7154" y="2935"/>
                </a:moveTo>
                <a:lnTo>
                  <a:pt x="7594" y="3008"/>
                </a:lnTo>
                <a:lnTo>
                  <a:pt x="8034" y="3082"/>
                </a:lnTo>
                <a:lnTo>
                  <a:pt x="8438" y="3155"/>
                </a:lnTo>
                <a:lnTo>
                  <a:pt x="8401" y="3192"/>
                </a:lnTo>
                <a:lnTo>
                  <a:pt x="8401" y="3228"/>
                </a:lnTo>
                <a:lnTo>
                  <a:pt x="8401" y="3265"/>
                </a:lnTo>
                <a:lnTo>
                  <a:pt x="8438" y="3265"/>
                </a:lnTo>
                <a:lnTo>
                  <a:pt x="8621" y="3228"/>
                </a:lnTo>
                <a:lnTo>
                  <a:pt x="8768" y="3265"/>
                </a:lnTo>
                <a:lnTo>
                  <a:pt x="8805" y="3265"/>
                </a:lnTo>
                <a:lnTo>
                  <a:pt x="8768" y="3338"/>
                </a:lnTo>
                <a:lnTo>
                  <a:pt x="8768" y="3412"/>
                </a:lnTo>
                <a:lnTo>
                  <a:pt x="8768" y="3448"/>
                </a:lnTo>
                <a:lnTo>
                  <a:pt x="8805" y="3485"/>
                </a:lnTo>
                <a:lnTo>
                  <a:pt x="8841" y="3485"/>
                </a:lnTo>
                <a:lnTo>
                  <a:pt x="8915" y="3522"/>
                </a:lnTo>
                <a:lnTo>
                  <a:pt x="8988" y="3558"/>
                </a:lnTo>
                <a:lnTo>
                  <a:pt x="9098" y="3668"/>
                </a:lnTo>
                <a:lnTo>
                  <a:pt x="9208" y="3815"/>
                </a:lnTo>
                <a:lnTo>
                  <a:pt x="9245" y="3852"/>
                </a:lnTo>
                <a:lnTo>
                  <a:pt x="9281" y="3889"/>
                </a:lnTo>
                <a:lnTo>
                  <a:pt x="9318" y="3852"/>
                </a:lnTo>
                <a:lnTo>
                  <a:pt x="9391" y="3742"/>
                </a:lnTo>
                <a:lnTo>
                  <a:pt x="9465" y="3632"/>
                </a:lnTo>
                <a:lnTo>
                  <a:pt x="9538" y="3558"/>
                </a:lnTo>
                <a:lnTo>
                  <a:pt x="9758" y="3632"/>
                </a:lnTo>
                <a:lnTo>
                  <a:pt x="9612" y="3815"/>
                </a:lnTo>
                <a:lnTo>
                  <a:pt x="9501" y="3999"/>
                </a:lnTo>
                <a:lnTo>
                  <a:pt x="9465" y="4072"/>
                </a:lnTo>
                <a:lnTo>
                  <a:pt x="9465" y="4182"/>
                </a:lnTo>
                <a:lnTo>
                  <a:pt x="9575" y="4182"/>
                </a:lnTo>
                <a:lnTo>
                  <a:pt x="9648" y="4145"/>
                </a:lnTo>
                <a:lnTo>
                  <a:pt x="9795" y="4035"/>
                </a:lnTo>
                <a:lnTo>
                  <a:pt x="10052" y="3815"/>
                </a:lnTo>
                <a:lnTo>
                  <a:pt x="10308" y="3962"/>
                </a:lnTo>
                <a:lnTo>
                  <a:pt x="10235" y="4035"/>
                </a:lnTo>
                <a:lnTo>
                  <a:pt x="9978" y="4365"/>
                </a:lnTo>
                <a:lnTo>
                  <a:pt x="9868" y="4512"/>
                </a:lnTo>
                <a:lnTo>
                  <a:pt x="9795" y="4696"/>
                </a:lnTo>
                <a:lnTo>
                  <a:pt x="9795" y="4732"/>
                </a:lnTo>
                <a:lnTo>
                  <a:pt x="9832" y="4732"/>
                </a:lnTo>
                <a:lnTo>
                  <a:pt x="10015" y="4659"/>
                </a:lnTo>
                <a:lnTo>
                  <a:pt x="10198" y="4549"/>
                </a:lnTo>
                <a:lnTo>
                  <a:pt x="10492" y="4329"/>
                </a:lnTo>
                <a:lnTo>
                  <a:pt x="10639" y="4182"/>
                </a:lnTo>
                <a:lnTo>
                  <a:pt x="10822" y="4292"/>
                </a:lnTo>
                <a:lnTo>
                  <a:pt x="10565" y="4549"/>
                </a:lnTo>
                <a:lnTo>
                  <a:pt x="10272" y="4879"/>
                </a:lnTo>
                <a:lnTo>
                  <a:pt x="10052" y="5209"/>
                </a:lnTo>
                <a:lnTo>
                  <a:pt x="9942" y="5246"/>
                </a:lnTo>
                <a:lnTo>
                  <a:pt x="9648" y="5392"/>
                </a:lnTo>
                <a:lnTo>
                  <a:pt x="9391" y="5539"/>
                </a:lnTo>
                <a:lnTo>
                  <a:pt x="9281" y="5539"/>
                </a:lnTo>
                <a:lnTo>
                  <a:pt x="9135" y="5576"/>
                </a:lnTo>
                <a:lnTo>
                  <a:pt x="8805" y="5759"/>
                </a:lnTo>
                <a:lnTo>
                  <a:pt x="8548" y="5979"/>
                </a:lnTo>
                <a:lnTo>
                  <a:pt x="8364" y="6089"/>
                </a:lnTo>
                <a:lnTo>
                  <a:pt x="8071" y="6346"/>
                </a:lnTo>
                <a:lnTo>
                  <a:pt x="7924" y="6566"/>
                </a:lnTo>
                <a:lnTo>
                  <a:pt x="7741" y="6750"/>
                </a:lnTo>
                <a:lnTo>
                  <a:pt x="7631" y="6970"/>
                </a:lnTo>
                <a:lnTo>
                  <a:pt x="7594" y="7153"/>
                </a:lnTo>
                <a:lnTo>
                  <a:pt x="7631" y="7227"/>
                </a:lnTo>
                <a:lnTo>
                  <a:pt x="7667" y="7300"/>
                </a:lnTo>
                <a:lnTo>
                  <a:pt x="7741" y="7373"/>
                </a:lnTo>
                <a:lnTo>
                  <a:pt x="7851" y="7410"/>
                </a:lnTo>
                <a:lnTo>
                  <a:pt x="7998" y="7410"/>
                </a:lnTo>
                <a:lnTo>
                  <a:pt x="8144" y="7337"/>
                </a:lnTo>
                <a:lnTo>
                  <a:pt x="8401" y="7190"/>
                </a:lnTo>
                <a:lnTo>
                  <a:pt x="8548" y="7153"/>
                </a:lnTo>
                <a:lnTo>
                  <a:pt x="8731" y="7227"/>
                </a:lnTo>
                <a:lnTo>
                  <a:pt x="8805" y="7263"/>
                </a:lnTo>
                <a:lnTo>
                  <a:pt x="8878" y="7337"/>
                </a:lnTo>
                <a:lnTo>
                  <a:pt x="8915" y="7410"/>
                </a:lnTo>
                <a:lnTo>
                  <a:pt x="8915" y="7483"/>
                </a:lnTo>
                <a:lnTo>
                  <a:pt x="8841" y="7593"/>
                </a:lnTo>
                <a:lnTo>
                  <a:pt x="8731" y="7740"/>
                </a:lnTo>
                <a:lnTo>
                  <a:pt x="8584" y="7850"/>
                </a:lnTo>
                <a:lnTo>
                  <a:pt x="8401" y="7960"/>
                </a:lnTo>
                <a:lnTo>
                  <a:pt x="8144" y="8070"/>
                </a:lnTo>
                <a:lnTo>
                  <a:pt x="7961" y="8144"/>
                </a:lnTo>
                <a:lnTo>
                  <a:pt x="7741" y="8254"/>
                </a:lnTo>
                <a:lnTo>
                  <a:pt x="7557" y="8400"/>
                </a:lnTo>
                <a:lnTo>
                  <a:pt x="7521" y="8474"/>
                </a:lnTo>
                <a:lnTo>
                  <a:pt x="7484" y="8584"/>
                </a:lnTo>
                <a:lnTo>
                  <a:pt x="7447" y="8767"/>
                </a:lnTo>
                <a:lnTo>
                  <a:pt x="7521" y="8914"/>
                </a:lnTo>
                <a:lnTo>
                  <a:pt x="7631" y="9061"/>
                </a:lnTo>
                <a:lnTo>
                  <a:pt x="7777" y="9134"/>
                </a:lnTo>
                <a:lnTo>
                  <a:pt x="7887" y="9171"/>
                </a:lnTo>
                <a:lnTo>
                  <a:pt x="8034" y="9207"/>
                </a:lnTo>
                <a:lnTo>
                  <a:pt x="8254" y="9134"/>
                </a:lnTo>
                <a:lnTo>
                  <a:pt x="8694" y="8951"/>
                </a:lnTo>
                <a:lnTo>
                  <a:pt x="9208" y="8951"/>
                </a:lnTo>
                <a:lnTo>
                  <a:pt x="9391" y="8877"/>
                </a:lnTo>
                <a:lnTo>
                  <a:pt x="9575" y="8767"/>
                </a:lnTo>
                <a:lnTo>
                  <a:pt x="9685" y="8657"/>
                </a:lnTo>
                <a:lnTo>
                  <a:pt x="9795" y="8547"/>
                </a:lnTo>
                <a:lnTo>
                  <a:pt x="9905" y="8547"/>
                </a:lnTo>
                <a:lnTo>
                  <a:pt x="10052" y="8584"/>
                </a:lnTo>
                <a:lnTo>
                  <a:pt x="10088" y="8620"/>
                </a:lnTo>
                <a:lnTo>
                  <a:pt x="10125" y="8620"/>
                </a:lnTo>
                <a:lnTo>
                  <a:pt x="10198" y="8657"/>
                </a:lnTo>
                <a:lnTo>
                  <a:pt x="10382" y="8804"/>
                </a:lnTo>
                <a:lnTo>
                  <a:pt x="10565" y="8987"/>
                </a:lnTo>
                <a:lnTo>
                  <a:pt x="11115" y="9648"/>
                </a:lnTo>
                <a:lnTo>
                  <a:pt x="10382" y="9391"/>
                </a:lnTo>
                <a:lnTo>
                  <a:pt x="10015" y="9281"/>
                </a:lnTo>
                <a:lnTo>
                  <a:pt x="9648" y="9171"/>
                </a:lnTo>
                <a:lnTo>
                  <a:pt x="9612" y="9207"/>
                </a:lnTo>
                <a:lnTo>
                  <a:pt x="9281" y="9171"/>
                </a:lnTo>
                <a:lnTo>
                  <a:pt x="8951" y="9207"/>
                </a:lnTo>
                <a:lnTo>
                  <a:pt x="8621" y="9281"/>
                </a:lnTo>
                <a:lnTo>
                  <a:pt x="8328" y="9391"/>
                </a:lnTo>
                <a:lnTo>
                  <a:pt x="8291" y="9427"/>
                </a:lnTo>
                <a:lnTo>
                  <a:pt x="8144" y="9427"/>
                </a:lnTo>
                <a:lnTo>
                  <a:pt x="7631" y="9537"/>
                </a:lnTo>
                <a:lnTo>
                  <a:pt x="7117" y="9648"/>
                </a:lnTo>
                <a:lnTo>
                  <a:pt x="6934" y="9684"/>
                </a:lnTo>
                <a:lnTo>
                  <a:pt x="6787" y="9794"/>
                </a:lnTo>
                <a:lnTo>
                  <a:pt x="6677" y="9904"/>
                </a:lnTo>
                <a:lnTo>
                  <a:pt x="6567" y="10088"/>
                </a:lnTo>
                <a:lnTo>
                  <a:pt x="6494" y="10271"/>
                </a:lnTo>
                <a:lnTo>
                  <a:pt x="6494" y="10455"/>
                </a:lnTo>
                <a:lnTo>
                  <a:pt x="6494" y="10601"/>
                </a:lnTo>
                <a:lnTo>
                  <a:pt x="6530" y="10785"/>
                </a:lnTo>
                <a:lnTo>
                  <a:pt x="6604" y="10968"/>
                </a:lnTo>
                <a:lnTo>
                  <a:pt x="6714" y="11115"/>
                </a:lnTo>
                <a:lnTo>
                  <a:pt x="6824" y="11225"/>
                </a:lnTo>
                <a:lnTo>
                  <a:pt x="6970" y="11335"/>
                </a:lnTo>
                <a:lnTo>
                  <a:pt x="7117" y="11408"/>
                </a:lnTo>
                <a:lnTo>
                  <a:pt x="7301" y="11445"/>
                </a:lnTo>
                <a:lnTo>
                  <a:pt x="7484" y="11482"/>
                </a:lnTo>
                <a:lnTo>
                  <a:pt x="7777" y="11482"/>
                </a:lnTo>
                <a:lnTo>
                  <a:pt x="7851" y="11555"/>
                </a:lnTo>
                <a:lnTo>
                  <a:pt x="7924" y="11665"/>
                </a:lnTo>
                <a:lnTo>
                  <a:pt x="7961" y="11812"/>
                </a:lnTo>
                <a:lnTo>
                  <a:pt x="8034" y="12105"/>
                </a:lnTo>
                <a:lnTo>
                  <a:pt x="8071" y="12362"/>
                </a:lnTo>
                <a:lnTo>
                  <a:pt x="8108" y="12509"/>
                </a:lnTo>
                <a:lnTo>
                  <a:pt x="7851" y="12435"/>
                </a:lnTo>
                <a:lnTo>
                  <a:pt x="7631" y="12399"/>
                </a:lnTo>
                <a:lnTo>
                  <a:pt x="7557" y="12362"/>
                </a:lnTo>
                <a:lnTo>
                  <a:pt x="7521" y="12215"/>
                </a:lnTo>
                <a:lnTo>
                  <a:pt x="7521" y="12179"/>
                </a:lnTo>
                <a:lnTo>
                  <a:pt x="7447" y="12179"/>
                </a:lnTo>
                <a:lnTo>
                  <a:pt x="7447" y="12215"/>
                </a:lnTo>
                <a:lnTo>
                  <a:pt x="7411" y="12472"/>
                </a:lnTo>
                <a:lnTo>
                  <a:pt x="7411" y="12509"/>
                </a:lnTo>
                <a:lnTo>
                  <a:pt x="7447" y="12545"/>
                </a:lnTo>
                <a:lnTo>
                  <a:pt x="7851" y="12729"/>
                </a:lnTo>
                <a:lnTo>
                  <a:pt x="8254" y="12949"/>
                </a:lnTo>
                <a:lnTo>
                  <a:pt x="8438" y="13316"/>
                </a:lnTo>
                <a:lnTo>
                  <a:pt x="8474" y="13389"/>
                </a:lnTo>
                <a:lnTo>
                  <a:pt x="8548" y="13426"/>
                </a:lnTo>
                <a:lnTo>
                  <a:pt x="8621" y="13426"/>
                </a:lnTo>
                <a:lnTo>
                  <a:pt x="8694" y="13389"/>
                </a:lnTo>
                <a:lnTo>
                  <a:pt x="8841" y="13279"/>
                </a:lnTo>
                <a:lnTo>
                  <a:pt x="9428" y="13609"/>
                </a:lnTo>
                <a:lnTo>
                  <a:pt x="9281" y="13609"/>
                </a:lnTo>
                <a:lnTo>
                  <a:pt x="8548" y="13536"/>
                </a:lnTo>
                <a:lnTo>
                  <a:pt x="7851" y="13536"/>
                </a:lnTo>
                <a:lnTo>
                  <a:pt x="7374" y="13206"/>
                </a:lnTo>
                <a:lnTo>
                  <a:pt x="6860" y="12912"/>
                </a:lnTo>
                <a:lnTo>
                  <a:pt x="6824" y="12876"/>
                </a:lnTo>
                <a:lnTo>
                  <a:pt x="6750" y="12912"/>
                </a:lnTo>
                <a:lnTo>
                  <a:pt x="6750" y="12949"/>
                </a:lnTo>
                <a:lnTo>
                  <a:pt x="6750" y="13022"/>
                </a:lnTo>
                <a:lnTo>
                  <a:pt x="6970" y="13316"/>
                </a:lnTo>
                <a:lnTo>
                  <a:pt x="7227" y="13572"/>
                </a:lnTo>
                <a:lnTo>
                  <a:pt x="6897" y="13609"/>
                </a:lnTo>
                <a:lnTo>
                  <a:pt x="6567" y="13646"/>
                </a:lnTo>
                <a:lnTo>
                  <a:pt x="6310" y="13426"/>
                </a:lnTo>
                <a:lnTo>
                  <a:pt x="6090" y="13169"/>
                </a:lnTo>
                <a:lnTo>
                  <a:pt x="6017" y="13169"/>
                </a:lnTo>
                <a:lnTo>
                  <a:pt x="5943" y="13242"/>
                </a:lnTo>
                <a:lnTo>
                  <a:pt x="5907" y="13389"/>
                </a:lnTo>
                <a:lnTo>
                  <a:pt x="5943" y="13499"/>
                </a:lnTo>
                <a:lnTo>
                  <a:pt x="5980" y="13646"/>
                </a:lnTo>
                <a:lnTo>
                  <a:pt x="6090" y="13756"/>
                </a:lnTo>
                <a:lnTo>
                  <a:pt x="5760" y="13829"/>
                </a:lnTo>
                <a:lnTo>
                  <a:pt x="5430" y="13939"/>
                </a:lnTo>
                <a:lnTo>
                  <a:pt x="5393" y="13903"/>
                </a:lnTo>
                <a:lnTo>
                  <a:pt x="5173" y="13682"/>
                </a:lnTo>
                <a:lnTo>
                  <a:pt x="5026" y="13609"/>
                </a:lnTo>
                <a:lnTo>
                  <a:pt x="4916" y="13572"/>
                </a:lnTo>
                <a:lnTo>
                  <a:pt x="4880" y="13572"/>
                </a:lnTo>
                <a:lnTo>
                  <a:pt x="4880" y="13609"/>
                </a:lnTo>
                <a:lnTo>
                  <a:pt x="4880" y="13682"/>
                </a:lnTo>
                <a:lnTo>
                  <a:pt x="4916" y="13793"/>
                </a:lnTo>
                <a:lnTo>
                  <a:pt x="4990" y="13939"/>
                </a:lnTo>
                <a:lnTo>
                  <a:pt x="5100" y="14086"/>
                </a:lnTo>
                <a:lnTo>
                  <a:pt x="5136" y="14086"/>
                </a:lnTo>
                <a:lnTo>
                  <a:pt x="4843" y="14306"/>
                </a:lnTo>
                <a:lnTo>
                  <a:pt x="4623" y="14269"/>
                </a:lnTo>
                <a:lnTo>
                  <a:pt x="4109" y="14196"/>
                </a:lnTo>
                <a:lnTo>
                  <a:pt x="3853" y="14159"/>
                </a:lnTo>
                <a:lnTo>
                  <a:pt x="3596" y="14086"/>
                </a:lnTo>
                <a:lnTo>
                  <a:pt x="3669" y="14013"/>
                </a:lnTo>
                <a:lnTo>
                  <a:pt x="3706" y="13903"/>
                </a:lnTo>
                <a:lnTo>
                  <a:pt x="3706" y="13829"/>
                </a:lnTo>
                <a:lnTo>
                  <a:pt x="3669" y="13719"/>
                </a:lnTo>
                <a:lnTo>
                  <a:pt x="3632" y="13646"/>
                </a:lnTo>
                <a:lnTo>
                  <a:pt x="3559" y="13609"/>
                </a:lnTo>
                <a:lnTo>
                  <a:pt x="3632" y="13242"/>
                </a:lnTo>
                <a:lnTo>
                  <a:pt x="3742" y="12876"/>
                </a:lnTo>
                <a:lnTo>
                  <a:pt x="3889" y="12509"/>
                </a:lnTo>
                <a:lnTo>
                  <a:pt x="4073" y="12179"/>
                </a:lnTo>
                <a:lnTo>
                  <a:pt x="4293" y="11848"/>
                </a:lnTo>
                <a:lnTo>
                  <a:pt x="4549" y="11555"/>
                </a:lnTo>
                <a:lnTo>
                  <a:pt x="4843" y="11298"/>
                </a:lnTo>
                <a:lnTo>
                  <a:pt x="5173" y="11115"/>
                </a:lnTo>
                <a:lnTo>
                  <a:pt x="5246" y="11041"/>
                </a:lnTo>
                <a:lnTo>
                  <a:pt x="5283" y="10931"/>
                </a:lnTo>
                <a:lnTo>
                  <a:pt x="5283" y="10858"/>
                </a:lnTo>
                <a:lnTo>
                  <a:pt x="5210" y="10785"/>
                </a:lnTo>
                <a:lnTo>
                  <a:pt x="4770" y="10234"/>
                </a:lnTo>
                <a:lnTo>
                  <a:pt x="4549" y="9978"/>
                </a:lnTo>
                <a:lnTo>
                  <a:pt x="4293" y="9758"/>
                </a:lnTo>
                <a:lnTo>
                  <a:pt x="3999" y="9574"/>
                </a:lnTo>
                <a:lnTo>
                  <a:pt x="3706" y="9427"/>
                </a:lnTo>
                <a:lnTo>
                  <a:pt x="3376" y="9317"/>
                </a:lnTo>
                <a:lnTo>
                  <a:pt x="3046" y="9281"/>
                </a:lnTo>
                <a:lnTo>
                  <a:pt x="3046" y="8877"/>
                </a:lnTo>
                <a:lnTo>
                  <a:pt x="3119" y="8510"/>
                </a:lnTo>
                <a:lnTo>
                  <a:pt x="3266" y="8180"/>
                </a:lnTo>
                <a:lnTo>
                  <a:pt x="3486" y="7887"/>
                </a:lnTo>
                <a:lnTo>
                  <a:pt x="3632" y="7740"/>
                </a:lnTo>
                <a:lnTo>
                  <a:pt x="3816" y="7593"/>
                </a:lnTo>
                <a:lnTo>
                  <a:pt x="3889" y="7557"/>
                </a:lnTo>
                <a:lnTo>
                  <a:pt x="3963" y="7557"/>
                </a:lnTo>
                <a:lnTo>
                  <a:pt x="4036" y="7593"/>
                </a:lnTo>
                <a:lnTo>
                  <a:pt x="4109" y="7630"/>
                </a:lnTo>
                <a:lnTo>
                  <a:pt x="4219" y="7740"/>
                </a:lnTo>
                <a:lnTo>
                  <a:pt x="4329" y="7887"/>
                </a:lnTo>
                <a:lnTo>
                  <a:pt x="4916" y="8657"/>
                </a:lnTo>
                <a:lnTo>
                  <a:pt x="5026" y="8730"/>
                </a:lnTo>
                <a:lnTo>
                  <a:pt x="5136" y="8767"/>
                </a:lnTo>
                <a:lnTo>
                  <a:pt x="5210" y="8730"/>
                </a:lnTo>
                <a:lnTo>
                  <a:pt x="5246" y="8694"/>
                </a:lnTo>
                <a:lnTo>
                  <a:pt x="5283" y="8620"/>
                </a:lnTo>
                <a:lnTo>
                  <a:pt x="5283" y="8547"/>
                </a:lnTo>
                <a:lnTo>
                  <a:pt x="5136" y="7006"/>
                </a:lnTo>
                <a:lnTo>
                  <a:pt x="5100" y="6823"/>
                </a:lnTo>
                <a:lnTo>
                  <a:pt x="4990" y="6640"/>
                </a:lnTo>
                <a:lnTo>
                  <a:pt x="4880" y="6493"/>
                </a:lnTo>
                <a:lnTo>
                  <a:pt x="4660" y="6456"/>
                </a:lnTo>
                <a:lnTo>
                  <a:pt x="4733" y="6420"/>
                </a:lnTo>
                <a:lnTo>
                  <a:pt x="4843" y="6346"/>
                </a:lnTo>
                <a:lnTo>
                  <a:pt x="5026" y="6199"/>
                </a:lnTo>
                <a:lnTo>
                  <a:pt x="5430" y="6016"/>
                </a:lnTo>
                <a:lnTo>
                  <a:pt x="5613" y="5943"/>
                </a:lnTo>
                <a:lnTo>
                  <a:pt x="5760" y="5796"/>
                </a:lnTo>
                <a:lnTo>
                  <a:pt x="5870" y="5649"/>
                </a:lnTo>
                <a:lnTo>
                  <a:pt x="5980" y="5466"/>
                </a:lnTo>
                <a:lnTo>
                  <a:pt x="5980" y="5392"/>
                </a:lnTo>
                <a:lnTo>
                  <a:pt x="5943" y="5319"/>
                </a:lnTo>
                <a:lnTo>
                  <a:pt x="5907" y="5246"/>
                </a:lnTo>
                <a:lnTo>
                  <a:pt x="5833" y="5209"/>
                </a:lnTo>
                <a:lnTo>
                  <a:pt x="4990" y="5099"/>
                </a:lnTo>
                <a:lnTo>
                  <a:pt x="4109" y="4989"/>
                </a:lnTo>
                <a:lnTo>
                  <a:pt x="3742" y="4989"/>
                </a:lnTo>
                <a:lnTo>
                  <a:pt x="3302" y="4952"/>
                </a:lnTo>
                <a:lnTo>
                  <a:pt x="2899" y="4989"/>
                </a:lnTo>
                <a:lnTo>
                  <a:pt x="2715" y="5026"/>
                </a:lnTo>
                <a:lnTo>
                  <a:pt x="2532" y="5099"/>
                </a:lnTo>
                <a:lnTo>
                  <a:pt x="2495" y="5136"/>
                </a:lnTo>
                <a:lnTo>
                  <a:pt x="2532" y="5209"/>
                </a:lnTo>
                <a:lnTo>
                  <a:pt x="2165" y="5062"/>
                </a:lnTo>
                <a:lnTo>
                  <a:pt x="2459" y="4732"/>
                </a:lnTo>
                <a:lnTo>
                  <a:pt x="2752" y="4402"/>
                </a:lnTo>
                <a:lnTo>
                  <a:pt x="3082" y="4145"/>
                </a:lnTo>
                <a:lnTo>
                  <a:pt x="3449" y="3889"/>
                </a:lnTo>
                <a:lnTo>
                  <a:pt x="3816" y="3668"/>
                </a:lnTo>
                <a:lnTo>
                  <a:pt x="4219" y="3448"/>
                </a:lnTo>
                <a:lnTo>
                  <a:pt x="4623" y="3302"/>
                </a:lnTo>
                <a:lnTo>
                  <a:pt x="5026" y="3155"/>
                </a:lnTo>
                <a:lnTo>
                  <a:pt x="5467" y="3045"/>
                </a:lnTo>
                <a:lnTo>
                  <a:pt x="5907" y="2972"/>
                </a:lnTo>
                <a:lnTo>
                  <a:pt x="6310" y="2935"/>
                </a:lnTo>
                <a:close/>
                <a:moveTo>
                  <a:pt x="5393" y="14343"/>
                </a:moveTo>
                <a:lnTo>
                  <a:pt x="5430" y="14379"/>
                </a:lnTo>
                <a:lnTo>
                  <a:pt x="5356" y="14379"/>
                </a:lnTo>
                <a:lnTo>
                  <a:pt x="5393" y="14343"/>
                </a:lnTo>
                <a:close/>
                <a:moveTo>
                  <a:pt x="7704" y="13903"/>
                </a:moveTo>
                <a:lnTo>
                  <a:pt x="7961" y="14049"/>
                </a:lnTo>
                <a:lnTo>
                  <a:pt x="8291" y="14196"/>
                </a:lnTo>
                <a:lnTo>
                  <a:pt x="8584" y="14306"/>
                </a:lnTo>
                <a:lnTo>
                  <a:pt x="8181" y="14379"/>
                </a:lnTo>
                <a:lnTo>
                  <a:pt x="7741" y="14416"/>
                </a:lnTo>
                <a:lnTo>
                  <a:pt x="7704" y="14306"/>
                </a:lnTo>
                <a:lnTo>
                  <a:pt x="7631" y="14233"/>
                </a:lnTo>
                <a:lnTo>
                  <a:pt x="7264" y="14123"/>
                </a:lnTo>
                <a:lnTo>
                  <a:pt x="6970" y="13939"/>
                </a:lnTo>
                <a:lnTo>
                  <a:pt x="7521" y="13903"/>
                </a:lnTo>
                <a:close/>
                <a:moveTo>
                  <a:pt x="6420" y="14013"/>
                </a:moveTo>
                <a:lnTo>
                  <a:pt x="6567" y="14123"/>
                </a:lnTo>
                <a:lnTo>
                  <a:pt x="6787" y="14306"/>
                </a:lnTo>
                <a:lnTo>
                  <a:pt x="7007" y="14453"/>
                </a:lnTo>
                <a:lnTo>
                  <a:pt x="6053" y="14416"/>
                </a:lnTo>
                <a:lnTo>
                  <a:pt x="6053" y="14343"/>
                </a:lnTo>
                <a:lnTo>
                  <a:pt x="6053" y="14269"/>
                </a:lnTo>
                <a:lnTo>
                  <a:pt x="5980" y="14196"/>
                </a:lnTo>
                <a:lnTo>
                  <a:pt x="5907" y="14159"/>
                </a:lnTo>
                <a:lnTo>
                  <a:pt x="5870" y="14159"/>
                </a:lnTo>
                <a:lnTo>
                  <a:pt x="5980" y="14123"/>
                </a:lnTo>
                <a:lnTo>
                  <a:pt x="6420" y="14013"/>
                </a:lnTo>
                <a:close/>
                <a:moveTo>
                  <a:pt x="6824" y="2385"/>
                </a:moveTo>
                <a:lnTo>
                  <a:pt x="6750" y="2421"/>
                </a:lnTo>
                <a:lnTo>
                  <a:pt x="6677" y="2495"/>
                </a:lnTo>
                <a:lnTo>
                  <a:pt x="6127" y="2531"/>
                </a:lnTo>
                <a:lnTo>
                  <a:pt x="5540" y="2605"/>
                </a:lnTo>
                <a:lnTo>
                  <a:pt x="5026" y="2715"/>
                </a:lnTo>
                <a:lnTo>
                  <a:pt x="4476" y="2861"/>
                </a:lnTo>
                <a:lnTo>
                  <a:pt x="3926" y="3082"/>
                </a:lnTo>
                <a:lnTo>
                  <a:pt x="3376" y="3375"/>
                </a:lnTo>
                <a:lnTo>
                  <a:pt x="2899" y="3705"/>
                </a:lnTo>
                <a:lnTo>
                  <a:pt x="2459" y="4109"/>
                </a:lnTo>
                <a:lnTo>
                  <a:pt x="2018" y="4512"/>
                </a:lnTo>
                <a:lnTo>
                  <a:pt x="1652" y="4989"/>
                </a:lnTo>
                <a:lnTo>
                  <a:pt x="1321" y="5466"/>
                </a:lnTo>
                <a:lnTo>
                  <a:pt x="1065" y="6016"/>
                </a:lnTo>
                <a:lnTo>
                  <a:pt x="735" y="6713"/>
                </a:lnTo>
                <a:lnTo>
                  <a:pt x="478" y="7447"/>
                </a:lnTo>
                <a:lnTo>
                  <a:pt x="221" y="8180"/>
                </a:lnTo>
                <a:lnTo>
                  <a:pt x="74" y="8914"/>
                </a:lnTo>
                <a:lnTo>
                  <a:pt x="38" y="9244"/>
                </a:lnTo>
                <a:lnTo>
                  <a:pt x="1" y="9611"/>
                </a:lnTo>
                <a:lnTo>
                  <a:pt x="38" y="9941"/>
                </a:lnTo>
                <a:lnTo>
                  <a:pt x="74" y="10271"/>
                </a:lnTo>
                <a:lnTo>
                  <a:pt x="148" y="10601"/>
                </a:lnTo>
                <a:lnTo>
                  <a:pt x="258" y="10931"/>
                </a:lnTo>
                <a:lnTo>
                  <a:pt x="368" y="11262"/>
                </a:lnTo>
                <a:lnTo>
                  <a:pt x="514" y="11555"/>
                </a:lnTo>
                <a:lnTo>
                  <a:pt x="881" y="12142"/>
                </a:lnTo>
                <a:lnTo>
                  <a:pt x="1285" y="12692"/>
                </a:lnTo>
                <a:lnTo>
                  <a:pt x="1725" y="13206"/>
                </a:lnTo>
                <a:lnTo>
                  <a:pt x="2202" y="13719"/>
                </a:lnTo>
                <a:lnTo>
                  <a:pt x="2459" y="13976"/>
                </a:lnTo>
                <a:lnTo>
                  <a:pt x="2752" y="14233"/>
                </a:lnTo>
                <a:lnTo>
                  <a:pt x="2825" y="14343"/>
                </a:lnTo>
                <a:lnTo>
                  <a:pt x="2899" y="14416"/>
                </a:lnTo>
                <a:lnTo>
                  <a:pt x="3009" y="14453"/>
                </a:lnTo>
                <a:lnTo>
                  <a:pt x="3119" y="14453"/>
                </a:lnTo>
                <a:lnTo>
                  <a:pt x="3192" y="14526"/>
                </a:lnTo>
                <a:lnTo>
                  <a:pt x="3559" y="14636"/>
                </a:lnTo>
                <a:lnTo>
                  <a:pt x="3889" y="14746"/>
                </a:lnTo>
                <a:lnTo>
                  <a:pt x="4623" y="14820"/>
                </a:lnTo>
                <a:lnTo>
                  <a:pt x="6017" y="14966"/>
                </a:lnTo>
                <a:lnTo>
                  <a:pt x="6714" y="15003"/>
                </a:lnTo>
                <a:lnTo>
                  <a:pt x="7411" y="15003"/>
                </a:lnTo>
                <a:lnTo>
                  <a:pt x="8108" y="14930"/>
                </a:lnTo>
                <a:lnTo>
                  <a:pt x="8768" y="14783"/>
                </a:lnTo>
                <a:lnTo>
                  <a:pt x="9465" y="14600"/>
                </a:lnTo>
                <a:lnTo>
                  <a:pt x="9758" y="14453"/>
                </a:lnTo>
                <a:lnTo>
                  <a:pt x="10088" y="14306"/>
                </a:lnTo>
                <a:lnTo>
                  <a:pt x="10382" y="14159"/>
                </a:lnTo>
                <a:lnTo>
                  <a:pt x="10675" y="13976"/>
                </a:lnTo>
                <a:lnTo>
                  <a:pt x="11152" y="13536"/>
                </a:lnTo>
                <a:lnTo>
                  <a:pt x="11629" y="13059"/>
                </a:lnTo>
                <a:lnTo>
                  <a:pt x="12033" y="12509"/>
                </a:lnTo>
                <a:lnTo>
                  <a:pt x="12399" y="11958"/>
                </a:lnTo>
                <a:lnTo>
                  <a:pt x="12729" y="11372"/>
                </a:lnTo>
                <a:lnTo>
                  <a:pt x="12986" y="10748"/>
                </a:lnTo>
                <a:lnTo>
                  <a:pt x="13243" y="10161"/>
                </a:lnTo>
                <a:lnTo>
                  <a:pt x="13426" y="9464"/>
                </a:lnTo>
                <a:lnTo>
                  <a:pt x="13500" y="9097"/>
                </a:lnTo>
                <a:lnTo>
                  <a:pt x="13573" y="8730"/>
                </a:lnTo>
                <a:lnTo>
                  <a:pt x="13573" y="8400"/>
                </a:lnTo>
                <a:lnTo>
                  <a:pt x="13573" y="8034"/>
                </a:lnTo>
                <a:lnTo>
                  <a:pt x="13573" y="7667"/>
                </a:lnTo>
                <a:lnTo>
                  <a:pt x="13500" y="7300"/>
                </a:lnTo>
                <a:lnTo>
                  <a:pt x="13426" y="6970"/>
                </a:lnTo>
                <a:lnTo>
                  <a:pt x="13353" y="6640"/>
                </a:lnTo>
                <a:lnTo>
                  <a:pt x="13206" y="6346"/>
                </a:lnTo>
                <a:lnTo>
                  <a:pt x="13060" y="6053"/>
                </a:lnTo>
                <a:lnTo>
                  <a:pt x="12693" y="5466"/>
                </a:lnTo>
                <a:lnTo>
                  <a:pt x="12289" y="4916"/>
                </a:lnTo>
                <a:lnTo>
                  <a:pt x="11849" y="4475"/>
                </a:lnTo>
                <a:lnTo>
                  <a:pt x="11372" y="4035"/>
                </a:lnTo>
                <a:lnTo>
                  <a:pt x="10895" y="3668"/>
                </a:lnTo>
                <a:lnTo>
                  <a:pt x="10345" y="3338"/>
                </a:lnTo>
                <a:lnTo>
                  <a:pt x="9795" y="3045"/>
                </a:lnTo>
                <a:lnTo>
                  <a:pt x="9208" y="2788"/>
                </a:lnTo>
                <a:lnTo>
                  <a:pt x="8584" y="2605"/>
                </a:lnTo>
                <a:lnTo>
                  <a:pt x="7998" y="2458"/>
                </a:lnTo>
                <a:lnTo>
                  <a:pt x="7447" y="238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7" name="Google Shape;497;p10"/>
          <p:cNvSpPr/>
          <p:nvPr/>
        </p:nvSpPr>
        <p:spPr>
          <a:xfrm>
            <a:off x="-8" y="1013366"/>
            <a:ext cx="372518" cy="384998"/>
          </a:xfrm>
          <a:custGeom>
            <a:avLst/>
            <a:gdLst/>
            <a:ahLst/>
            <a:cxnLst/>
            <a:rect l="l" t="t" r="r" b="b"/>
            <a:pathLst>
              <a:path w="13133" h="13573" extrusionOk="0">
                <a:moveTo>
                  <a:pt x="2714" y="1798"/>
                </a:moveTo>
                <a:lnTo>
                  <a:pt x="2971" y="1908"/>
                </a:lnTo>
                <a:lnTo>
                  <a:pt x="3118" y="2018"/>
                </a:lnTo>
                <a:lnTo>
                  <a:pt x="3265" y="2128"/>
                </a:lnTo>
                <a:lnTo>
                  <a:pt x="3411" y="2311"/>
                </a:lnTo>
                <a:lnTo>
                  <a:pt x="3485" y="2458"/>
                </a:lnTo>
                <a:lnTo>
                  <a:pt x="3375" y="2458"/>
                </a:lnTo>
                <a:lnTo>
                  <a:pt x="3301" y="2495"/>
                </a:lnTo>
                <a:lnTo>
                  <a:pt x="3265" y="2568"/>
                </a:lnTo>
                <a:lnTo>
                  <a:pt x="3228" y="2605"/>
                </a:lnTo>
                <a:lnTo>
                  <a:pt x="3155" y="2568"/>
                </a:lnTo>
                <a:lnTo>
                  <a:pt x="3008" y="2348"/>
                </a:lnTo>
                <a:lnTo>
                  <a:pt x="2825" y="1981"/>
                </a:lnTo>
                <a:lnTo>
                  <a:pt x="2714" y="1798"/>
                </a:lnTo>
                <a:close/>
                <a:moveTo>
                  <a:pt x="1908" y="2825"/>
                </a:moveTo>
                <a:lnTo>
                  <a:pt x="1797" y="2861"/>
                </a:lnTo>
                <a:lnTo>
                  <a:pt x="1761" y="2898"/>
                </a:lnTo>
                <a:lnTo>
                  <a:pt x="1687" y="2971"/>
                </a:lnTo>
                <a:lnTo>
                  <a:pt x="1687" y="3045"/>
                </a:lnTo>
                <a:lnTo>
                  <a:pt x="1687" y="3118"/>
                </a:lnTo>
                <a:lnTo>
                  <a:pt x="1724" y="3191"/>
                </a:lnTo>
                <a:lnTo>
                  <a:pt x="1797" y="3228"/>
                </a:lnTo>
                <a:lnTo>
                  <a:pt x="1944" y="3301"/>
                </a:lnTo>
                <a:lnTo>
                  <a:pt x="2054" y="3412"/>
                </a:lnTo>
                <a:lnTo>
                  <a:pt x="2164" y="3522"/>
                </a:lnTo>
                <a:lnTo>
                  <a:pt x="2201" y="3595"/>
                </a:lnTo>
                <a:lnTo>
                  <a:pt x="2274" y="3632"/>
                </a:lnTo>
                <a:lnTo>
                  <a:pt x="2384" y="3632"/>
                </a:lnTo>
                <a:lnTo>
                  <a:pt x="2458" y="3558"/>
                </a:lnTo>
                <a:lnTo>
                  <a:pt x="2494" y="3448"/>
                </a:lnTo>
                <a:lnTo>
                  <a:pt x="2494" y="3338"/>
                </a:lnTo>
                <a:lnTo>
                  <a:pt x="2421" y="3228"/>
                </a:lnTo>
                <a:lnTo>
                  <a:pt x="2348" y="3155"/>
                </a:lnTo>
                <a:lnTo>
                  <a:pt x="2164" y="2971"/>
                </a:lnTo>
                <a:lnTo>
                  <a:pt x="1981" y="2861"/>
                </a:lnTo>
                <a:lnTo>
                  <a:pt x="1908" y="2825"/>
                </a:lnTo>
                <a:close/>
                <a:moveTo>
                  <a:pt x="1137" y="2311"/>
                </a:moveTo>
                <a:lnTo>
                  <a:pt x="1614" y="2458"/>
                </a:lnTo>
                <a:lnTo>
                  <a:pt x="2054" y="2678"/>
                </a:lnTo>
                <a:lnTo>
                  <a:pt x="2201" y="2751"/>
                </a:lnTo>
                <a:lnTo>
                  <a:pt x="2348" y="2898"/>
                </a:lnTo>
                <a:lnTo>
                  <a:pt x="2458" y="3008"/>
                </a:lnTo>
                <a:lnTo>
                  <a:pt x="2531" y="3191"/>
                </a:lnTo>
                <a:lnTo>
                  <a:pt x="2568" y="3265"/>
                </a:lnTo>
                <a:lnTo>
                  <a:pt x="2568" y="3338"/>
                </a:lnTo>
                <a:lnTo>
                  <a:pt x="2531" y="3485"/>
                </a:lnTo>
                <a:lnTo>
                  <a:pt x="2384" y="3742"/>
                </a:lnTo>
                <a:lnTo>
                  <a:pt x="2274" y="3852"/>
                </a:lnTo>
                <a:lnTo>
                  <a:pt x="2164" y="3962"/>
                </a:lnTo>
                <a:lnTo>
                  <a:pt x="1834" y="3632"/>
                </a:lnTo>
                <a:lnTo>
                  <a:pt x="1541" y="3228"/>
                </a:lnTo>
                <a:lnTo>
                  <a:pt x="1321" y="2788"/>
                </a:lnTo>
                <a:lnTo>
                  <a:pt x="1137" y="2311"/>
                </a:lnTo>
                <a:close/>
                <a:moveTo>
                  <a:pt x="8804" y="514"/>
                </a:moveTo>
                <a:lnTo>
                  <a:pt x="8694" y="2531"/>
                </a:lnTo>
                <a:lnTo>
                  <a:pt x="8657" y="3632"/>
                </a:lnTo>
                <a:lnTo>
                  <a:pt x="8657" y="4549"/>
                </a:lnTo>
                <a:lnTo>
                  <a:pt x="7556" y="3778"/>
                </a:lnTo>
                <a:lnTo>
                  <a:pt x="7043" y="3375"/>
                </a:lnTo>
                <a:lnTo>
                  <a:pt x="6529" y="2971"/>
                </a:lnTo>
                <a:lnTo>
                  <a:pt x="6639" y="2788"/>
                </a:lnTo>
                <a:lnTo>
                  <a:pt x="6713" y="2678"/>
                </a:lnTo>
                <a:lnTo>
                  <a:pt x="7556" y="1798"/>
                </a:lnTo>
                <a:lnTo>
                  <a:pt x="8290" y="991"/>
                </a:lnTo>
                <a:lnTo>
                  <a:pt x="8510" y="734"/>
                </a:lnTo>
                <a:lnTo>
                  <a:pt x="8657" y="624"/>
                </a:lnTo>
                <a:lnTo>
                  <a:pt x="8804" y="514"/>
                </a:lnTo>
                <a:close/>
                <a:moveTo>
                  <a:pt x="660" y="4145"/>
                </a:moveTo>
                <a:lnTo>
                  <a:pt x="880" y="4219"/>
                </a:lnTo>
                <a:lnTo>
                  <a:pt x="1064" y="4255"/>
                </a:lnTo>
                <a:lnTo>
                  <a:pt x="1247" y="4329"/>
                </a:lnTo>
                <a:lnTo>
                  <a:pt x="1357" y="4439"/>
                </a:lnTo>
                <a:lnTo>
                  <a:pt x="1431" y="4585"/>
                </a:lnTo>
                <a:lnTo>
                  <a:pt x="1467" y="4659"/>
                </a:lnTo>
                <a:lnTo>
                  <a:pt x="1467" y="4732"/>
                </a:lnTo>
                <a:lnTo>
                  <a:pt x="1467" y="4805"/>
                </a:lnTo>
                <a:lnTo>
                  <a:pt x="1394" y="4842"/>
                </a:lnTo>
                <a:lnTo>
                  <a:pt x="1284" y="4805"/>
                </a:lnTo>
                <a:lnTo>
                  <a:pt x="1211" y="4769"/>
                </a:lnTo>
                <a:lnTo>
                  <a:pt x="990" y="4585"/>
                </a:lnTo>
                <a:lnTo>
                  <a:pt x="844" y="4402"/>
                </a:lnTo>
                <a:lnTo>
                  <a:pt x="660" y="4145"/>
                </a:lnTo>
                <a:close/>
                <a:moveTo>
                  <a:pt x="3962" y="2935"/>
                </a:moveTo>
                <a:lnTo>
                  <a:pt x="4218" y="3155"/>
                </a:lnTo>
                <a:lnTo>
                  <a:pt x="4035" y="3338"/>
                </a:lnTo>
                <a:lnTo>
                  <a:pt x="2641" y="4659"/>
                </a:lnTo>
                <a:lnTo>
                  <a:pt x="2311" y="5026"/>
                </a:lnTo>
                <a:lnTo>
                  <a:pt x="2054" y="5392"/>
                </a:lnTo>
                <a:lnTo>
                  <a:pt x="1797" y="5172"/>
                </a:lnTo>
                <a:lnTo>
                  <a:pt x="2971" y="4072"/>
                </a:lnTo>
                <a:lnTo>
                  <a:pt x="3485" y="3522"/>
                </a:lnTo>
                <a:lnTo>
                  <a:pt x="3742" y="3265"/>
                </a:lnTo>
                <a:lnTo>
                  <a:pt x="3962" y="2935"/>
                </a:lnTo>
                <a:close/>
                <a:moveTo>
                  <a:pt x="4989" y="5209"/>
                </a:moveTo>
                <a:lnTo>
                  <a:pt x="5356" y="5686"/>
                </a:lnTo>
                <a:lnTo>
                  <a:pt x="5686" y="6199"/>
                </a:lnTo>
                <a:lnTo>
                  <a:pt x="6199" y="7080"/>
                </a:lnTo>
                <a:lnTo>
                  <a:pt x="6199" y="7080"/>
                </a:lnTo>
                <a:lnTo>
                  <a:pt x="5282" y="6640"/>
                </a:lnTo>
                <a:lnTo>
                  <a:pt x="4365" y="6199"/>
                </a:lnTo>
                <a:lnTo>
                  <a:pt x="4512" y="5943"/>
                </a:lnTo>
                <a:lnTo>
                  <a:pt x="4989" y="5209"/>
                </a:lnTo>
                <a:close/>
                <a:moveTo>
                  <a:pt x="4879" y="4695"/>
                </a:moveTo>
                <a:lnTo>
                  <a:pt x="4805" y="4805"/>
                </a:lnTo>
                <a:lnTo>
                  <a:pt x="4218" y="5649"/>
                </a:lnTo>
                <a:lnTo>
                  <a:pt x="3962" y="6053"/>
                </a:lnTo>
                <a:lnTo>
                  <a:pt x="3852" y="6053"/>
                </a:lnTo>
                <a:lnTo>
                  <a:pt x="3778" y="6126"/>
                </a:lnTo>
                <a:lnTo>
                  <a:pt x="3742" y="6199"/>
                </a:lnTo>
                <a:lnTo>
                  <a:pt x="3705" y="6273"/>
                </a:lnTo>
                <a:lnTo>
                  <a:pt x="3742" y="6346"/>
                </a:lnTo>
                <a:lnTo>
                  <a:pt x="3778" y="6493"/>
                </a:lnTo>
                <a:lnTo>
                  <a:pt x="3852" y="6529"/>
                </a:lnTo>
                <a:lnTo>
                  <a:pt x="3925" y="6566"/>
                </a:lnTo>
                <a:lnTo>
                  <a:pt x="3998" y="6566"/>
                </a:lnTo>
                <a:lnTo>
                  <a:pt x="5172" y="7080"/>
                </a:lnTo>
                <a:lnTo>
                  <a:pt x="5722" y="7336"/>
                </a:lnTo>
                <a:lnTo>
                  <a:pt x="6053" y="7447"/>
                </a:lnTo>
                <a:lnTo>
                  <a:pt x="6346" y="7483"/>
                </a:lnTo>
                <a:lnTo>
                  <a:pt x="6419" y="7483"/>
                </a:lnTo>
                <a:lnTo>
                  <a:pt x="6493" y="7447"/>
                </a:lnTo>
                <a:lnTo>
                  <a:pt x="6529" y="7483"/>
                </a:lnTo>
                <a:lnTo>
                  <a:pt x="6603" y="7483"/>
                </a:lnTo>
                <a:lnTo>
                  <a:pt x="6639" y="7447"/>
                </a:lnTo>
                <a:lnTo>
                  <a:pt x="6639" y="7410"/>
                </a:lnTo>
                <a:lnTo>
                  <a:pt x="6566" y="7080"/>
                </a:lnTo>
                <a:lnTo>
                  <a:pt x="6456" y="6750"/>
                </a:lnTo>
                <a:lnTo>
                  <a:pt x="6273" y="6419"/>
                </a:lnTo>
                <a:lnTo>
                  <a:pt x="6089" y="6089"/>
                </a:lnTo>
                <a:lnTo>
                  <a:pt x="5649" y="5429"/>
                </a:lnTo>
                <a:lnTo>
                  <a:pt x="5135" y="4769"/>
                </a:lnTo>
                <a:lnTo>
                  <a:pt x="5062" y="4695"/>
                </a:lnTo>
                <a:close/>
                <a:moveTo>
                  <a:pt x="9757" y="9537"/>
                </a:moveTo>
                <a:lnTo>
                  <a:pt x="9794" y="9647"/>
                </a:lnTo>
                <a:lnTo>
                  <a:pt x="9831" y="9757"/>
                </a:lnTo>
                <a:lnTo>
                  <a:pt x="9867" y="9867"/>
                </a:lnTo>
                <a:lnTo>
                  <a:pt x="9867" y="9978"/>
                </a:lnTo>
                <a:lnTo>
                  <a:pt x="9831" y="10088"/>
                </a:lnTo>
                <a:lnTo>
                  <a:pt x="9794" y="9757"/>
                </a:lnTo>
                <a:lnTo>
                  <a:pt x="9757" y="9537"/>
                </a:lnTo>
                <a:close/>
                <a:moveTo>
                  <a:pt x="8950" y="8877"/>
                </a:moveTo>
                <a:lnTo>
                  <a:pt x="9207" y="9024"/>
                </a:lnTo>
                <a:lnTo>
                  <a:pt x="9207" y="9207"/>
                </a:lnTo>
                <a:lnTo>
                  <a:pt x="9281" y="9391"/>
                </a:lnTo>
                <a:lnTo>
                  <a:pt x="9391" y="9757"/>
                </a:lnTo>
                <a:lnTo>
                  <a:pt x="9574" y="10418"/>
                </a:lnTo>
                <a:lnTo>
                  <a:pt x="9464" y="10491"/>
                </a:lnTo>
                <a:lnTo>
                  <a:pt x="9391" y="10271"/>
                </a:lnTo>
                <a:lnTo>
                  <a:pt x="9281" y="10088"/>
                </a:lnTo>
                <a:lnTo>
                  <a:pt x="8914" y="9281"/>
                </a:lnTo>
                <a:lnTo>
                  <a:pt x="8840" y="9134"/>
                </a:lnTo>
                <a:lnTo>
                  <a:pt x="8767" y="9024"/>
                </a:lnTo>
                <a:lnTo>
                  <a:pt x="8950" y="8877"/>
                </a:lnTo>
                <a:close/>
                <a:moveTo>
                  <a:pt x="8547" y="9244"/>
                </a:moveTo>
                <a:lnTo>
                  <a:pt x="8547" y="9281"/>
                </a:lnTo>
                <a:lnTo>
                  <a:pt x="8657" y="9281"/>
                </a:lnTo>
                <a:lnTo>
                  <a:pt x="8694" y="9244"/>
                </a:lnTo>
                <a:lnTo>
                  <a:pt x="8657" y="9354"/>
                </a:lnTo>
                <a:lnTo>
                  <a:pt x="8657" y="9464"/>
                </a:lnTo>
                <a:lnTo>
                  <a:pt x="8767" y="9721"/>
                </a:lnTo>
                <a:lnTo>
                  <a:pt x="9024" y="10198"/>
                </a:lnTo>
                <a:lnTo>
                  <a:pt x="9170" y="10528"/>
                </a:lnTo>
                <a:lnTo>
                  <a:pt x="8804" y="10234"/>
                </a:lnTo>
                <a:lnTo>
                  <a:pt x="8804" y="10198"/>
                </a:lnTo>
                <a:lnTo>
                  <a:pt x="8767" y="9904"/>
                </a:lnTo>
                <a:lnTo>
                  <a:pt x="8657" y="9611"/>
                </a:lnTo>
                <a:lnTo>
                  <a:pt x="8584" y="9464"/>
                </a:lnTo>
                <a:lnTo>
                  <a:pt x="8474" y="9317"/>
                </a:lnTo>
                <a:lnTo>
                  <a:pt x="8547" y="9244"/>
                </a:lnTo>
                <a:close/>
                <a:moveTo>
                  <a:pt x="9464" y="10601"/>
                </a:moveTo>
                <a:lnTo>
                  <a:pt x="9574" y="10638"/>
                </a:lnTo>
                <a:lnTo>
                  <a:pt x="9464" y="10638"/>
                </a:lnTo>
                <a:lnTo>
                  <a:pt x="9464" y="10601"/>
                </a:lnTo>
                <a:close/>
                <a:moveTo>
                  <a:pt x="8877" y="8510"/>
                </a:moveTo>
                <a:lnTo>
                  <a:pt x="8584" y="8730"/>
                </a:lnTo>
                <a:lnTo>
                  <a:pt x="8327" y="8914"/>
                </a:lnTo>
                <a:lnTo>
                  <a:pt x="8143" y="9171"/>
                </a:lnTo>
                <a:lnTo>
                  <a:pt x="8070" y="9354"/>
                </a:lnTo>
                <a:lnTo>
                  <a:pt x="7997" y="9501"/>
                </a:lnTo>
                <a:lnTo>
                  <a:pt x="7997" y="9647"/>
                </a:lnTo>
                <a:lnTo>
                  <a:pt x="8033" y="9831"/>
                </a:lnTo>
                <a:lnTo>
                  <a:pt x="8070" y="9978"/>
                </a:lnTo>
                <a:lnTo>
                  <a:pt x="8143" y="10088"/>
                </a:lnTo>
                <a:lnTo>
                  <a:pt x="8363" y="10344"/>
                </a:lnTo>
                <a:lnTo>
                  <a:pt x="8584" y="10564"/>
                </a:lnTo>
                <a:lnTo>
                  <a:pt x="8914" y="10785"/>
                </a:lnTo>
                <a:lnTo>
                  <a:pt x="9244" y="10968"/>
                </a:lnTo>
                <a:lnTo>
                  <a:pt x="9391" y="11041"/>
                </a:lnTo>
                <a:lnTo>
                  <a:pt x="9537" y="11078"/>
                </a:lnTo>
                <a:lnTo>
                  <a:pt x="9684" y="11041"/>
                </a:lnTo>
                <a:lnTo>
                  <a:pt x="9867" y="10968"/>
                </a:lnTo>
                <a:lnTo>
                  <a:pt x="10051" y="10821"/>
                </a:lnTo>
                <a:lnTo>
                  <a:pt x="10234" y="10601"/>
                </a:lnTo>
                <a:lnTo>
                  <a:pt x="10271" y="10491"/>
                </a:lnTo>
                <a:lnTo>
                  <a:pt x="10271" y="10381"/>
                </a:lnTo>
                <a:lnTo>
                  <a:pt x="10271" y="10271"/>
                </a:lnTo>
                <a:lnTo>
                  <a:pt x="10198" y="10161"/>
                </a:lnTo>
                <a:lnTo>
                  <a:pt x="10198" y="9904"/>
                </a:lnTo>
                <a:lnTo>
                  <a:pt x="10161" y="9684"/>
                </a:lnTo>
                <a:lnTo>
                  <a:pt x="10088" y="9464"/>
                </a:lnTo>
                <a:lnTo>
                  <a:pt x="9977" y="9244"/>
                </a:lnTo>
                <a:lnTo>
                  <a:pt x="9831" y="9060"/>
                </a:lnTo>
                <a:lnTo>
                  <a:pt x="9647" y="8914"/>
                </a:lnTo>
                <a:lnTo>
                  <a:pt x="9464" y="8767"/>
                </a:lnTo>
                <a:lnTo>
                  <a:pt x="9060" y="8510"/>
                </a:lnTo>
                <a:close/>
                <a:moveTo>
                  <a:pt x="2604" y="8510"/>
                </a:moveTo>
                <a:lnTo>
                  <a:pt x="3815" y="9757"/>
                </a:lnTo>
                <a:lnTo>
                  <a:pt x="4292" y="10271"/>
                </a:lnTo>
                <a:lnTo>
                  <a:pt x="3852" y="10344"/>
                </a:lnTo>
                <a:lnTo>
                  <a:pt x="2678" y="10674"/>
                </a:lnTo>
                <a:lnTo>
                  <a:pt x="1577" y="10968"/>
                </a:lnTo>
                <a:lnTo>
                  <a:pt x="1064" y="11115"/>
                </a:lnTo>
                <a:lnTo>
                  <a:pt x="697" y="11188"/>
                </a:lnTo>
                <a:lnTo>
                  <a:pt x="587" y="11188"/>
                </a:lnTo>
                <a:lnTo>
                  <a:pt x="477" y="11151"/>
                </a:lnTo>
                <a:lnTo>
                  <a:pt x="1577" y="9721"/>
                </a:lnTo>
                <a:lnTo>
                  <a:pt x="1908" y="9317"/>
                </a:lnTo>
                <a:lnTo>
                  <a:pt x="2201" y="8914"/>
                </a:lnTo>
                <a:lnTo>
                  <a:pt x="2421" y="8730"/>
                </a:lnTo>
                <a:lnTo>
                  <a:pt x="2604" y="8510"/>
                </a:lnTo>
                <a:close/>
                <a:moveTo>
                  <a:pt x="8914" y="8180"/>
                </a:moveTo>
                <a:lnTo>
                  <a:pt x="9097" y="8217"/>
                </a:lnTo>
                <a:lnTo>
                  <a:pt x="9244" y="8253"/>
                </a:lnTo>
                <a:lnTo>
                  <a:pt x="9574" y="8400"/>
                </a:lnTo>
                <a:lnTo>
                  <a:pt x="9867" y="8584"/>
                </a:lnTo>
                <a:lnTo>
                  <a:pt x="10124" y="8840"/>
                </a:lnTo>
                <a:lnTo>
                  <a:pt x="10308" y="9171"/>
                </a:lnTo>
                <a:lnTo>
                  <a:pt x="10454" y="9464"/>
                </a:lnTo>
                <a:lnTo>
                  <a:pt x="10564" y="9794"/>
                </a:lnTo>
                <a:lnTo>
                  <a:pt x="10601" y="10161"/>
                </a:lnTo>
                <a:lnTo>
                  <a:pt x="10601" y="10528"/>
                </a:lnTo>
                <a:lnTo>
                  <a:pt x="10491" y="10858"/>
                </a:lnTo>
                <a:lnTo>
                  <a:pt x="10491" y="10895"/>
                </a:lnTo>
                <a:lnTo>
                  <a:pt x="10454" y="10858"/>
                </a:lnTo>
                <a:lnTo>
                  <a:pt x="10344" y="10785"/>
                </a:lnTo>
                <a:lnTo>
                  <a:pt x="10271" y="10785"/>
                </a:lnTo>
                <a:lnTo>
                  <a:pt x="10161" y="10821"/>
                </a:lnTo>
                <a:lnTo>
                  <a:pt x="10124" y="10931"/>
                </a:lnTo>
                <a:lnTo>
                  <a:pt x="10088" y="11078"/>
                </a:lnTo>
                <a:lnTo>
                  <a:pt x="10051" y="11188"/>
                </a:lnTo>
                <a:lnTo>
                  <a:pt x="9867" y="11298"/>
                </a:lnTo>
                <a:lnTo>
                  <a:pt x="9794" y="11371"/>
                </a:lnTo>
                <a:lnTo>
                  <a:pt x="9757" y="11445"/>
                </a:lnTo>
                <a:lnTo>
                  <a:pt x="9611" y="11481"/>
                </a:lnTo>
                <a:lnTo>
                  <a:pt x="9464" y="11481"/>
                </a:lnTo>
                <a:lnTo>
                  <a:pt x="9354" y="11445"/>
                </a:lnTo>
                <a:lnTo>
                  <a:pt x="9207" y="11408"/>
                </a:lnTo>
                <a:lnTo>
                  <a:pt x="8620" y="11078"/>
                </a:lnTo>
                <a:lnTo>
                  <a:pt x="8327" y="10895"/>
                </a:lnTo>
                <a:lnTo>
                  <a:pt x="8070" y="10674"/>
                </a:lnTo>
                <a:lnTo>
                  <a:pt x="7850" y="10418"/>
                </a:lnTo>
                <a:lnTo>
                  <a:pt x="7703" y="10124"/>
                </a:lnTo>
                <a:lnTo>
                  <a:pt x="7593" y="9794"/>
                </a:lnTo>
                <a:lnTo>
                  <a:pt x="7593" y="9501"/>
                </a:lnTo>
                <a:lnTo>
                  <a:pt x="7630" y="9171"/>
                </a:lnTo>
                <a:lnTo>
                  <a:pt x="7777" y="8877"/>
                </a:lnTo>
                <a:lnTo>
                  <a:pt x="7960" y="8620"/>
                </a:lnTo>
                <a:lnTo>
                  <a:pt x="8217" y="8400"/>
                </a:lnTo>
                <a:lnTo>
                  <a:pt x="8400" y="8290"/>
                </a:lnTo>
                <a:lnTo>
                  <a:pt x="8584" y="8217"/>
                </a:lnTo>
                <a:lnTo>
                  <a:pt x="8730" y="8180"/>
                </a:lnTo>
                <a:close/>
                <a:moveTo>
                  <a:pt x="8767" y="7777"/>
                </a:moveTo>
                <a:lnTo>
                  <a:pt x="8547" y="7813"/>
                </a:lnTo>
                <a:lnTo>
                  <a:pt x="8363" y="7850"/>
                </a:lnTo>
                <a:lnTo>
                  <a:pt x="8143" y="7960"/>
                </a:lnTo>
                <a:lnTo>
                  <a:pt x="7960" y="8033"/>
                </a:lnTo>
                <a:lnTo>
                  <a:pt x="7777" y="8180"/>
                </a:lnTo>
                <a:lnTo>
                  <a:pt x="7593" y="8364"/>
                </a:lnTo>
                <a:lnTo>
                  <a:pt x="7446" y="8510"/>
                </a:lnTo>
                <a:lnTo>
                  <a:pt x="7336" y="8657"/>
                </a:lnTo>
                <a:lnTo>
                  <a:pt x="7190" y="9024"/>
                </a:lnTo>
                <a:lnTo>
                  <a:pt x="7116" y="9427"/>
                </a:lnTo>
                <a:lnTo>
                  <a:pt x="7116" y="9831"/>
                </a:lnTo>
                <a:lnTo>
                  <a:pt x="7153" y="10051"/>
                </a:lnTo>
                <a:lnTo>
                  <a:pt x="7226" y="10271"/>
                </a:lnTo>
                <a:lnTo>
                  <a:pt x="7336" y="10454"/>
                </a:lnTo>
                <a:lnTo>
                  <a:pt x="7446" y="10638"/>
                </a:lnTo>
                <a:lnTo>
                  <a:pt x="7740" y="11005"/>
                </a:lnTo>
                <a:lnTo>
                  <a:pt x="8107" y="11298"/>
                </a:lnTo>
                <a:lnTo>
                  <a:pt x="8510" y="11555"/>
                </a:lnTo>
                <a:lnTo>
                  <a:pt x="8914" y="11775"/>
                </a:lnTo>
                <a:lnTo>
                  <a:pt x="9134" y="11885"/>
                </a:lnTo>
                <a:lnTo>
                  <a:pt x="9354" y="11958"/>
                </a:lnTo>
                <a:lnTo>
                  <a:pt x="9574" y="11958"/>
                </a:lnTo>
                <a:lnTo>
                  <a:pt x="9757" y="11922"/>
                </a:lnTo>
                <a:lnTo>
                  <a:pt x="9977" y="11848"/>
                </a:lnTo>
                <a:lnTo>
                  <a:pt x="10198" y="11702"/>
                </a:lnTo>
                <a:lnTo>
                  <a:pt x="10381" y="11555"/>
                </a:lnTo>
                <a:lnTo>
                  <a:pt x="10491" y="11371"/>
                </a:lnTo>
                <a:lnTo>
                  <a:pt x="10674" y="11298"/>
                </a:lnTo>
                <a:lnTo>
                  <a:pt x="10784" y="11151"/>
                </a:lnTo>
                <a:lnTo>
                  <a:pt x="10895" y="10968"/>
                </a:lnTo>
                <a:lnTo>
                  <a:pt x="10968" y="10785"/>
                </a:lnTo>
                <a:lnTo>
                  <a:pt x="11005" y="10601"/>
                </a:lnTo>
                <a:lnTo>
                  <a:pt x="11005" y="10381"/>
                </a:lnTo>
                <a:lnTo>
                  <a:pt x="11005" y="10124"/>
                </a:lnTo>
                <a:lnTo>
                  <a:pt x="10968" y="9684"/>
                </a:lnTo>
                <a:lnTo>
                  <a:pt x="10821" y="9207"/>
                </a:lnTo>
                <a:lnTo>
                  <a:pt x="10638" y="8804"/>
                </a:lnTo>
                <a:lnTo>
                  <a:pt x="10491" y="8620"/>
                </a:lnTo>
                <a:lnTo>
                  <a:pt x="10344" y="8437"/>
                </a:lnTo>
                <a:lnTo>
                  <a:pt x="10198" y="8290"/>
                </a:lnTo>
                <a:lnTo>
                  <a:pt x="10014" y="8143"/>
                </a:lnTo>
                <a:lnTo>
                  <a:pt x="9831" y="8033"/>
                </a:lnTo>
                <a:lnTo>
                  <a:pt x="9611" y="7923"/>
                </a:lnTo>
                <a:lnTo>
                  <a:pt x="9427" y="7850"/>
                </a:lnTo>
                <a:lnTo>
                  <a:pt x="9207" y="7813"/>
                </a:lnTo>
                <a:lnTo>
                  <a:pt x="8987" y="7777"/>
                </a:lnTo>
                <a:close/>
                <a:moveTo>
                  <a:pt x="9024" y="0"/>
                </a:moveTo>
                <a:lnTo>
                  <a:pt x="8767" y="37"/>
                </a:lnTo>
                <a:lnTo>
                  <a:pt x="8547" y="110"/>
                </a:lnTo>
                <a:lnTo>
                  <a:pt x="8363" y="257"/>
                </a:lnTo>
                <a:lnTo>
                  <a:pt x="8180" y="440"/>
                </a:lnTo>
                <a:lnTo>
                  <a:pt x="7593" y="1027"/>
                </a:lnTo>
                <a:lnTo>
                  <a:pt x="7006" y="1651"/>
                </a:lnTo>
                <a:lnTo>
                  <a:pt x="6639" y="2054"/>
                </a:lnTo>
                <a:lnTo>
                  <a:pt x="6383" y="2311"/>
                </a:lnTo>
                <a:lnTo>
                  <a:pt x="6199" y="2605"/>
                </a:lnTo>
                <a:lnTo>
                  <a:pt x="5796" y="2201"/>
                </a:lnTo>
                <a:lnTo>
                  <a:pt x="5722" y="2128"/>
                </a:lnTo>
                <a:lnTo>
                  <a:pt x="5502" y="2128"/>
                </a:lnTo>
                <a:lnTo>
                  <a:pt x="5392" y="2201"/>
                </a:lnTo>
                <a:lnTo>
                  <a:pt x="5356" y="2238"/>
                </a:lnTo>
                <a:lnTo>
                  <a:pt x="4915" y="2531"/>
                </a:lnTo>
                <a:lnTo>
                  <a:pt x="4512" y="2898"/>
                </a:lnTo>
                <a:lnTo>
                  <a:pt x="4292" y="2715"/>
                </a:lnTo>
                <a:lnTo>
                  <a:pt x="4072" y="2495"/>
                </a:lnTo>
                <a:lnTo>
                  <a:pt x="3998" y="2458"/>
                </a:lnTo>
                <a:lnTo>
                  <a:pt x="3888" y="2458"/>
                </a:lnTo>
                <a:lnTo>
                  <a:pt x="3815" y="2495"/>
                </a:lnTo>
                <a:lnTo>
                  <a:pt x="3778" y="2568"/>
                </a:lnTo>
                <a:lnTo>
                  <a:pt x="3778" y="2421"/>
                </a:lnTo>
                <a:lnTo>
                  <a:pt x="3778" y="2311"/>
                </a:lnTo>
                <a:lnTo>
                  <a:pt x="3668" y="2128"/>
                </a:lnTo>
                <a:lnTo>
                  <a:pt x="3521" y="1908"/>
                </a:lnTo>
                <a:lnTo>
                  <a:pt x="3338" y="1761"/>
                </a:lnTo>
                <a:lnTo>
                  <a:pt x="3118" y="1614"/>
                </a:lnTo>
                <a:lnTo>
                  <a:pt x="2861" y="1504"/>
                </a:lnTo>
                <a:lnTo>
                  <a:pt x="2458" y="1321"/>
                </a:lnTo>
                <a:lnTo>
                  <a:pt x="2348" y="1321"/>
                </a:lnTo>
                <a:lnTo>
                  <a:pt x="2238" y="1357"/>
                </a:lnTo>
                <a:lnTo>
                  <a:pt x="2201" y="1431"/>
                </a:lnTo>
                <a:lnTo>
                  <a:pt x="2201" y="1504"/>
                </a:lnTo>
                <a:lnTo>
                  <a:pt x="2531" y="2238"/>
                </a:lnTo>
                <a:lnTo>
                  <a:pt x="2678" y="2531"/>
                </a:lnTo>
                <a:lnTo>
                  <a:pt x="2751" y="2678"/>
                </a:lnTo>
                <a:lnTo>
                  <a:pt x="2861" y="2825"/>
                </a:lnTo>
                <a:lnTo>
                  <a:pt x="3008" y="2898"/>
                </a:lnTo>
                <a:lnTo>
                  <a:pt x="3191" y="2935"/>
                </a:lnTo>
                <a:lnTo>
                  <a:pt x="3338" y="2935"/>
                </a:lnTo>
                <a:lnTo>
                  <a:pt x="3485" y="2861"/>
                </a:lnTo>
                <a:lnTo>
                  <a:pt x="3632" y="2788"/>
                </a:lnTo>
                <a:lnTo>
                  <a:pt x="3301" y="3155"/>
                </a:lnTo>
                <a:lnTo>
                  <a:pt x="2971" y="3485"/>
                </a:lnTo>
                <a:lnTo>
                  <a:pt x="2935" y="3412"/>
                </a:lnTo>
                <a:lnTo>
                  <a:pt x="2935" y="3265"/>
                </a:lnTo>
                <a:lnTo>
                  <a:pt x="2898" y="3081"/>
                </a:lnTo>
                <a:lnTo>
                  <a:pt x="2825" y="2825"/>
                </a:lnTo>
                <a:lnTo>
                  <a:pt x="2678" y="2605"/>
                </a:lnTo>
                <a:lnTo>
                  <a:pt x="2458" y="2384"/>
                </a:lnTo>
                <a:lnTo>
                  <a:pt x="2238" y="2238"/>
                </a:lnTo>
                <a:lnTo>
                  <a:pt x="1981" y="2091"/>
                </a:lnTo>
                <a:lnTo>
                  <a:pt x="1687" y="1981"/>
                </a:lnTo>
                <a:lnTo>
                  <a:pt x="1431" y="1908"/>
                </a:lnTo>
                <a:lnTo>
                  <a:pt x="880" y="1834"/>
                </a:lnTo>
                <a:lnTo>
                  <a:pt x="770" y="1834"/>
                </a:lnTo>
                <a:lnTo>
                  <a:pt x="697" y="1871"/>
                </a:lnTo>
                <a:lnTo>
                  <a:pt x="624" y="1944"/>
                </a:lnTo>
                <a:lnTo>
                  <a:pt x="624" y="2054"/>
                </a:lnTo>
                <a:lnTo>
                  <a:pt x="697" y="2384"/>
                </a:lnTo>
                <a:lnTo>
                  <a:pt x="807" y="2751"/>
                </a:lnTo>
                <a:lnTo>
                  <a:pt x="917" y="3045"/>
                </a:lnTo>
                <a:lnTo>
                  <a:pt x="1101" y="3375"/>
                </a:lnTo>
                <a:lnTo>
                  <a:pt x="1284" y="3668"/>
                </a:lnTo>
                <a:lnTo>
                  <a:pt x="1504" y="3925"/>
                </a:lnTo>
                <a:lnTo>
                  <a:pt x="1724" y="4182"/>
                </a:lnTo>
                <a:lnTo>
                  <a:pt x="1981" y="4439"/>
                </a:lnTo>
                <a:lnTo>
                  <a:pt x="2018" y="4439"/>
                </a:lnTo>
                <a:lnTo>
                  <a:pt x="1761" y="4695"/>
                </a:lnTo>
                <a:lnTo>
                  <a:pt x="1761" y="4549"/>
                </a:lnTo>
                <a:lnTo>
                  <a:pt x="1724" y="4402"/>
                </a:lnTo>
                <a:lnTo>
                  <a:pt x="1614" y="4255"/>
                </a:lnTo>
                <a:lnTo>
                  <a:pt x="1467" y="4108"/>
                </a:lnTo>
                <a:lnTo>
                  <a:pt x="1321" y="3998"/>
                </a:lnTo>
                <a:lnTo>
                  <a:pt x="1101" y="3925"/>
                </a:lnTo>
                <a:lnTo>
                  <a:pt x="697" y="3815"/>
                </a:lnTo>
                <a:lnTo>
                  <a:pt x="330" y="3742"/>
                </a:lnTo>
                <a:lnTo>
                  <a:pt x="220" y="3742"/>
                </a:lnTo>
                <a:lnTo>
                  <a:pt x="147" y="3815"/>
                </a:lnTo>
                <a:lnTo>
                  <a:pt x="110" y="3925"/>
                </a:lnTo>
                <a:lnTo>
                  <a:pt x="147" y="3998"/>
                </a:lnTo>
                <a:lnTo>
                  <a:pt x="367" y="4329"/>
                </a:lnTo>
                <a:lnTo>
                  <a:pt x="624" y="4732"/>
                </a:lnTo>
                <a:lnTo>
                  <a:pt x="807" y="4915"/>
                </a:lnTo>
                <a:lnTo>
                  <a:pt x="954" y="5062"/>
                </a:lnTo>
                <a:lnTo>
                  <a:pt x="1137" y="5172"/>
                </a:lnTo>
                <a:lnTo>
                  <a:pt x="1321" y="5246"/>
                </a:lnTo>
                <a:lnTo>
                  <a:pt x="1321" y="5282"/>
                </a:lnTo>
                <a:lnTo>
                  <a:pt x="1394" y="5356"/>
                </a:lnTo>
                <a:lnTo>
                  <a:pt x="1834" y="5759"/>
                </a:lnTo>
                <a:lnTo>
                  <a:pt x="1651" y="6126"/>
                </a:lnTo>
                <a:lnTo>
                  <a:pt x="1504" y="6493"/>
                </a:lnTo>
                <a:lnTo>
                  <a:pt x="1394" y="6896"/>
                </a:lnTo>
                <a:lnTo>
                  <a:pt x="1321" y="6933"/>
                </a:lnTo>
                <a:lnTo>
                  <a:pt x="1321" y="7043"/>
                </a:lnTo>
                <a:lnTo>
                  <a:pt x="1321" y="7153"/>
                </a:lnTo>
                <a:lnTo>
                  <a:pt x="1357" y="7263"/>
                </a:lnTo>
                <a:lnTo>
                  <a:pt x="1431" y="7373"/>
                </a:lnTo>
                <a:lnTo>
                  <a:pt x="1467" y="7410"/>
                </a:lnTo>
                <a:lnTo>
                  <a:pt x="1541" y="7447"/>
                </a:lnTo>
                <a:lnTo>
                  <a:pt x="1651" y="7593"/>
                </a:lnTo>
                <a:lnTo>
                  <a:pt x="2311" y="8217"/>
                </a:lnTo>
                <a:lnTo>
                  <a:pt x="2164" y="8327"/>
                </a:lnTo>
                <a:lnTo>
                  <a:pt x="2018" y="8437"/>
                </a:lnTo>
                <a:lnTo>
                  <a:pt x="1761" y="8694"/>
                </a:lnTo>
                <a:lnTo>
                  <a:pt x="1394" y="9207"/>
                </a:lnTo>
                <a:lnTo>
                  <a:pt x="990" y="9721"/>
                </a:lnTo>
                <a:lnTo>
                  <a:pt x="220" y="10748"/>
                </a:lnTo>
                <a:lnTo>
                  <a:pt x="73" y="10968"/>
                </a:lnTo>
                <a:lnTo>
                  <a:pt x="0" y="11151"/>
                </a:lnTo>
                <a:lnTo>
                  <a:pt x="0" y="11225"/>
                </a:lnTo>
                <a:lnTo>
                  <a:pt x="37" y="11335"/>
                </a:lnTo>
                <a:lnTo>
                  <a:pt x="183" y="11518"/>
                </a:lnTo>
                <a:lnTo>
                  <a:pt x="257" y="11592"/>
                </a:lnTo>
                <a:lnTo>
                  <a:pt x="367" y="11628"/>
                </a:lnTo>
                <a:lnTo>
                  <a:pt x="550" y="11665"/>
                </a:lnTo>
                <a:lnTo>
                  <a:pt x="770" y="11628"/>
                </a:lnTo>
                <a:lnTo>
                  <a:pt x="990" y="11592"/>
                </a:lnTo>
                <a:lnTo>
                  <a:pt x="2348" y="11188"/>
                </a:lnTo>
                <a:lnTo>
                  <a:pt x="3595" y="10821"/>
                </a:lnTo>
                <a:lnTo>
                  <a:pt x="4072" y="10711"/>
                </a:lnTo>
                <a:lnTo>
                  <a:pt x="4292" y="10638"/>
                </a:lnTo>
                <a:lnTo>
                  <a:pt x="4512" y="10491"/>
                </a:lnTo>
                <a:lnTo>
                  <a:pt x="5025" y="11005"/>
                </a:lnTo>
                <a:lnTo>
                  <a:pt x="5539" y="11518"/>
                </a:lnTo>
                <a:lnTo>
                  <a:pt x="6089" y="11995"/>
                </a:lnTo>
                <a:lnTo>
                  <a:pt x="6676" y="12398"/>
                </a:lnTo>
                <a:lnTo>
                  <a:pt x="7006" y="12619"/>
                </a:lnTo>
                <a:lnTo>
                  <a:pt x="7373" y="12802"/>
                </a:lnTo>
                <a:lnTo>
                  <a:pt x="7740" y="12985"/>
                </a:lnTo>
                <a:lnTo>
                  <a:pt x="8070" y="13132"/>
                </a:lnTo>
                <a:lnTo>
                  <a:pt x="8474" y="13242"/>
                </a:lnTo>
                <a:lnTo>
                  <a:pt x="8840" y="13352"/>
                </a:lnTo>
                <a:lnTo>
                  <a:pt x="9207" y="13426"/>
                </a:lnTo>
                <a:lnTo>
                  <a:pt x="9611" y="13499"/>
                </a:lnTo>
                <a:lnTo>
                  <a:pt x="9977" y="13536"/>
                </a:lnTo>
                <a:lnTo>
                  <a:pt x="10381" y="13572"/>
                </a:lnTo>
                <a:lnTo>
                  <a:pt x="11115" y="13536"/>
                </a:lnTo>
                <a:lnTo>
                  <a:pt x="11812" y="13426"/>
                </a:lnTo>
                <a:lnTo>
                  <a:pt x="12215" y="13316"/>
                </a:lnTo>
                <a:lnTo>
                  <a:pt x="12362" y="13279"/>
                </a:lnTo>
                <a:lnTo>
                  <a:pt x="12435" y="13279"/>
                </a:lnTo>
                <a:lnTo>
                  <a:pt x="12435" y="13316"/>
                </a:lnTo>
                <a:lnTo>
                  <a:pt x="12509" y="13352"/>
                </a:lnTo>
                <a:lnTo>
                  <a:pt x="12545" y="13352"/>
                </a:lnTo>
                <a:lnTo>
                  <a:pt x="12582" y="13316"/>
                </a:lnTo>
                <a:lnTo>
                  <a:pt x="12619" y="13279"/>
                </a:lnTo>
                <a:lnTo>
                  <a:pt x="12655" y="13169"/>
                </a:lnTo>
                <a:lnTo>
                  <a:pt x="12655" y="13022"/>
                </a:lnTo>
                <a:lnTo>
                  <a:pt x="12545" y="12949"/>
                </a:lnTo>
                <a:lnTo>
                  <a:pt x="12435" y="12912"/>
                </a:lnTo>
                <a:lnTo>
                  <a:pt x="12178" y="12912"/>
                </a:lnTo>
                <a:lnTo>
                  <a:pt x="11702" y="13022"/>
                </a:lnTo>
                <a:lnTo>
                  <a:pt x="11188" y="13095"/>
                </a:lnTo>
                <a:lnTo>
                  <a:pt x="10748" y="13132"/>
                </a:lnTo>
                <a:lnTo>
                  <a:pt x="10308" y="13095"/>
                </a:lnTo>
                <a:lnTo>
                  <a:pt x="9867" y="13095"/>
                </a:lnTo>
                <a:lnTo>
                  <a:pt x="9464" y="13022"/>
                </a:lnTo>
                <a:lnTo>
                  <a:pt x="9024" y="12949"/>
                </a:lnTo>
                <a:lnTo>
                  <a:pt x="8584" y="12802"/>
                </a:lnTo>
                <a:lnTo>
                  <a:pt x="8180" y="12655"/>
                </a:lnTo>
                <a:lnTo>
                  <a:pt x="7777" y="12509"/>
                </a:lnTo>
                <a:lnTo>
                  <a:pt x="7300" y="12252"/>
                </a:lnTo>
                <a:lnTo>
                  <a:pt x="6860" y="11958"/>
                </a:lnTo>
                <a:lnTo>
                  <a:pt x="6419" y="11628"/>
                </a:lnTo>
                <a:lnTo>
                  <a:pt x="6016" y="11298"/>
                </a:lnTo>
                <a:lnTo>
                  <a:pt x="5246" y="10564"/>
                </a:lnTo>
                <a:lnTo>
                  <a:pt x="4512" y="9794"/>
                </a:lnTo>
                <a:lnTo>
                  <a:pt x="3008" y="8290"/>
                </a:lnTo>
                <a:lnTo>
                  <a:pt x="2274" y="7520"/>
                </a:lnTo>
                <a:lnTo>
                  <a:pt x="2091" y="7300"/>
                </a:lnTo>
                <a:lnTo>
                  <a:pt x="1871" y="7080"/>
                </a:lnTo>
                <a:lnTo>
                  <a:pt x="1944" y="6713"/>
                </a:lnTo>
                <a:lnTo>
                  <a:pt x="2054" y="6383"/>
                </a:lnTo>
                <a:lnTo>
                  <a:pt x="2238" y="6053"/>
                </a:lnTo>
                <a:lnTo>
                  <a:pt x="2421" y="5722"/>
                </a:lnTo>
                <a:lnTo>
                  <a:pt x="2641" y="5429"/>
                </a:lnTo>
                <a:lnTo>
                  <a:pt x="2898" y="5172"/>
                </a:lnTo>
                <a:lnTo>
                  <a:pt x="3411" y="4622"/>
                </a:lnTo>
                <a:lnTo>
                  <a:pt x="4475" y="3558"/>
                </a:lnTo>
                <a:lnTo>
                  <a:pt x="5025" y="3045"/>
                </a:lnTo>
                <a:lnTo>
                  <a:pt x="5246" y="2825"/>
                </a:lnTo>
                <a:lnTo>
                  <a:pt x="5392" y="2678"/>
                </a:lnTo>
                <a:lnTo>
                  <a:pt x="5502" y="2605"/>
                </a:lnTo>
                <a:lnTo>
                  <a:pt x="5612" y="2715"/>
                </a:lnTo>
                <a:lnTo>
                  <a:pt x="5392" y="2825"/>
                </a:lnTo>
                <a:lnTo>
                  <a:pt x="5246" y="2971"/>
                </a:lnTo>
                <a:lnTo>
                  <a:pt x="4952" y="3301"/>
                </a:lnTo>
                <a:lnTo>
                  <a:pt x="4805" y="3485"/>
                </a:lnTo>
                <a:lnTo>
                  <a:pt x="4695" y="3668"/>
                </a:lnTo>
                <a:lnTo>
                  <a:pt x="4585" y="3888"/>
                </a:lnTo>
                <a:lnTo>
                  <a:pt x="4585" y="3962"/>
                </a:lnTo>
                <a:lnTo>
                  <a:pt x="4622" y="4072"/>
                </a:lnTo>
                <a:lnTo>
                  <a:pt x="4659" y="4145"/>
                </a:lnTo>
                <a:lnTo>
                  <a:pt x="4732" y="4145"/>
                </a:lnTo>
                <a:lnTo>
                  <a:pt x="4915" y="4035"/>
                </a:lnTo>
                <a:lnTo>
                  <a:pt x="5025" y="3888"/>
                </a:lnTo>
                <a:lnTo>
                  <a:pt x="5209" y="3558"/>
                </a:lnTo>
                <a:lnTo>
                  <a:pt x="5502" y="3228"/>
                </a:lnTo>
                <a:lnTo>
                  <a:pt x="5759" y="2898"/>
                </a:lnTo>
                <a:lnTo>
                  <a:pt x="6016" y="3118"/>
                </a:lnTo>
                <a:lnTo>
                  <a:pt x="5832" y="3301"/>
                </a:lnTo>
                <a:lnTo>
                  <a:pt x="5612" y="3522"/>
                </a:lnTo>
                <a:lnTo>
                  <a:pt x="5466" y="3742"/>
                </a:lnTo>
                <a:lnTo>
                  <a:pt x="5356" y="3962"/>
                </a:lnTo>
                <a:lnTo>
                  <a:pt x="5319" y="4072"/>
                </a:lnTo>
                <a:lnTo>
                  <a:pt x="5392" y="4182"/>
                </a:lnTo>
                <a:lnTo>
                  <a:pt x="5502" y="4219"/>
                </a:lnTo>
                <a:lnTo>
                  <a:pt x="5539" y="4219"/>
                </a:lnTo>
                <a:lnTo>
                  <a:pt x="5612" y="4182"/>
                </a:lnTo>
                <a:lnTo>
                  <a:pt x="5796" y="3998"/>
                </a:lnTo>
                <a:lnTo>
                  <a:pt x="5942" y="3778"/>
                </a:lnTo>
                <a:lnTo>
                  <a:pt x="6089" y="3558"/>
                </a:lnTo>
                <a:lnTo>
                  <a:pt x="6199" y="3301"/>
                </a:lnTo>
                <a:lnTo>
                  <a:pt x="6309" y="3375"/>
                </a:lnTo>
                <a:lnTo>
                  <a:pt x="6456" y="3485"/>
                </a:lnTo>
                <a:lnTo>
                  <a:pt x="6346" y="3595"/>
                </a:lnTo>
                <a:lnTo>
                  <a:pt x="6236" y="3705"/>
                </a:lnTo>
                <a:lnTo>
                  <a:pt x="6089" y="3962"/>
                </a:lnTo>
                <a:lnTo>
                  <a:pt x="5869" y="4255"/>
                </a:lnTo>
                <a:lnTo>
                  <a:pt x="5796" y="4402"/>
                </a:lnTo>
                <a:lnTo>
                  <a:pt x="5722" y="4585"/>
                </a:lnTo>
                <a:lnTo>
                  <a:pt x="5722" y="4622"/>
                </a:lnTo>
                <a:lnTo>
                  <a:pt x="5722" y="4695"/>
                </a:lnTo>
                <a:lnTo>
                  <a:pt x="5796" y="4732"/>
                </a:lnTo>
                <a:lnTo>
                  <a:pt x="5906" y="4769"/>
                </a:lnTo>
                <a:lnTo>
                  <a:pt x="6016" y="4695"/>
                </a:lnTo>
                <a:lnTo>
                  <a:pt x="6126" y="4585"/>
                </a:lnTo>
                <a:lnTo>
                  <a:pt x="6199" y="4439"/>
                </a:lnTo>
                <a:lnTo>
                  <a:pt x="6383" y="4145"/>
                </a:lnTo>
                <a:lnTo>
                  <a:pt x="6456" y="3962"/>
                </a:lnTo>
                <a:lnTo>
                  <a:pt x="6603" y="3632"/>
                </a:lnTo>
                <a:lnTo>
                  <a:pt x="7300" y="4145"/>
                </a:lnTo>
                <a:lnTo>
                  <a:pt x="7116" y="4292"/>
                </a:lnTo>
                <a:lnTo>
                  <a:pt x="6933" y="4439"/>
                </a:lnTo>
                <a:lnTo>
                  <a:pt x="6713" y="4695"/>
                </a:lnTo>
                <a:lnTo>
                  <a:pt x="6529" y="5026"/>
                </a:lnTo>
                <a:lnTo>
                  <a:pt x="6529" y="5099"/>
                </a:lnTo>
                <a:lnTo>
                  <a:pt x="6529" y="5172"/>
                </a:lnTo>
                <a:lnTo>
                  <a:pt x="6566" y="5209"/>
                </a:lnTo>
                <a:lnTo>
                  <a:pt x="6639" y="5246"/>
                </a:lnTo>
                <a:lnTo>
                  <a:pt x="6676" y="5282"/>
                </a:lnTo>
                <a:lnTo>
                  <a:pt x="6749" y="5282"/>
                </a:lnTo>
                <a:lnTo>
                  <a:pt x="6823" y="5246"/>
                </a:lnTo>
                <a:lnTo>
                  <a:pt x="6860" y="5172"/>
                </a:lnTo>
                <a:lnTo>
                  <a:pt x="7153" y="4695"/>
                </a:lnTo>
                <a:lnTo>
                  <a:pt x="7410" y="4255"/>
                </a:lnTo>
                <a:lnTo>
                  <a:pt x="7740" y="4475"/>
                </a:lnTo>
                <a:lnTo>
                  <a:pt x="7483" y="4732"/>
                </a:lnTo>
                <a:lnTo>
                  <a:pt x="7116" y="5136"/>
                </a:lnTo>
                <a:lnTo>
                  <a:pt x="7080" y="5209"/>
                </a:lnTo>
                <a:lnTo>
                  <a:pt x="7043" y="5246"/>
                </a:lnTo>
                <a:lnTo>
                  <a:pt x="7080" y="5319"/>
                </a:lnTo>
                <a:lnTo>
                  <a:pt x="7116" y="5356"/>
                </a:lnTo>
                <a:lnTo>
                  <a:pt x="7190" y="5392"/>
                </a:lnTo>
                <a:lnTo>
                  <a:pt x="7263" y="5429"/>
                </a:lnTo>
                <a:lnTo>
                  <a:pt x="7336" y="5429"/>
                </a:lnTo>
                <a:lnTo>
                  <a:pt x="7373" y="5356"/>
                </a:lnTo>
                <a:lnTo>
                  <a:pt x="7556" y="5172"/>
                </a:lnTo>
                <a:lnTo>
                  <a:pt x="7740" y="4989"/>
                </a:lnTo>
                <a:lnTo>
                  <a:pt x="7813" y="4805"/>
                </a:lnTo>
                <a:lnTo>
                  <a:pt x="7850" y="4695"/>
                </a:lnTo>
                <a:lnTo>
                  <a:pt x="7887" y="4585"/>
                </a:lnTo>
                <a:lnTo>
                  <a:pt x="8474" y="4989"/>
                </a:lnTo>
                <a:lnTo>
                  <a:pt x="8107" y="5319"/>
                </a:lnTo>
                <a:lnTo>
                  <a:pt x="7813" y="5722"/>
                </a:lnTo>
                <a:lnTo>
                  <a:pt x="7777" y="5796"/>
                </a:lnTo>
                <a:lnTo>
                  <a:pt x="7777" y="5833"/>
                </a:lnTo>
                <a:lnTo>
                  <a:pt x="7813" y="5943"/>
                </a:lnTo>
                <a:lnTo>
                  <a:pt x="7887" y="5979"/>
                </a:lnTo>
                <a:lnTo>
                  <a:pt x="7997" y="5979"/>
                </a:lnTo>
                <a:lnTo>
                  <a:pt x="8033" y="5943"/>
                </a:lnTo>
                <a:lnTo>
                  <a:pt x="8327" y="5502"/>
                </a:lnTo>
                <a:lnTo>
                  <a:pt x="8584" y="5062"/>
                </a:lnTo>
                <a:lnTo>
                  <a:pt x="9024" y="5356"/>
                </a:lnTo>
                <a:lnTo>
                  <a:pt x="8767" y="5612"/>
                </a:lnTo>
                <a:lnTo>
                  <a:pt x="8584" y="5796"/>
                </a:lnTo>
                <a:lnTo>
                  <a:pt x="8510" y="5906"/>
                </a:lnTo>
                <a:lnTo>
                  <a:pt x="8474" y="6053"/>
                </a:lnTo>
                <a:lnTo>
                  <a:pt x="8253" y="6383"/>
                </a:lnTo>
                <a:lnTo>
                  <a:pt x="8217" y="6456"/>
                </a:lnTo>
                <a:lnTo>
                  <a:pt x="8253" y="6566"/>
                </a:lnTo>
                <a:lnTo>
                  <a:pt x="8290" y="6603"/>
                </a:lnTo>
                <a:lnTo>
                  <a:pt x="8363" y="6640"/>
                </a:lnTo>
                <a:lnTo>
                  <a:pt x="8474" y="6640"/>
                </a:lnTo>
                <a:lnTo>
                  <a:pt x="8547" y="6566"/>
                </a:lnTo>
                <a:lnTo>
                  <a:pt x="8804" y="6199"/>
                </a:lnTo>
                <a:lnTo>
                  <a:pt x="8877" y="6126"/>
                </a:lnTo>
                <a:lnTo>
                  <a:pt x="8950" y="6016"/>
                </a:lnTo>
                <a:lnTo>
                  <a:pt x="9097" y="5796"/>
                </a:lnTo>
                <a:lnTo>
                  <a:pt x="9244" y="5539"/>
                </a:lnTo>
                <a:lnTo>
                  <a:pt x="9537" y="5722"/>
                </a:lnTo>
                <a:lnTo>
                  <a:pt x="9354" y="5906"/>
                </a:lnTo>
                <a:lnTo>
                  <a:pt x="9207" y="6126"/>
                </a:lnTo>
                <a:lnTo>
                  <a:pt x="8950" y="6419"/>
                </a:lnTo>
                <a:lnTo>
                  <a:pt x="8877" y="6566"/>
                </a:lnTo>
                <a:lnTo>
                  <a:pt x="8840" y="6750"/>
                </a:lnTo>
                <a:lnTo>
                  <a:pt x="8914" y="6823"/>
                </a:lnTo>
                <a:lnTo>
                  <a:pt x="8950" y="6860"/>
                </a:lnTo>
                <a:lnTo>
                  <a:pt x="8987" y="6860"/>
                </a:lnTo>
                <a:lnTo>
                  <a:pt x="9134" y="6786"/>
                </a:lnTo>
                <a:lnTo>
                  <a:pt x="9244" y="6640"/>
                </a:lnTo>
                <a:lnTo>
                  <a:pt x="9391" y="6383"/>
                </a:lnTo>
                <a:lnTo>
                  <a:pt x="9537" y="6126"/>
                </a:lnTo>
                <a:lnTo>
                  <a:pt x="9721" y="5869"/>
                </a:lnTo>
                <a:lnTo>
                  <a:pt x="10198" y="6236"/>
                </a:lnTo>
                <a:lnTo>
                  <a:pt x="10051" y="6419"/>
                </a:lnTo>
                <a:lnTo>
                  <a:pt x="9867" y="6640"/>
                </a:lnTo>
                <a:lnTo>
                  <a:pt x="9684" y="6860"/>
                </a:lnTo>
                <a:lnTo>
                  <a:pt x="9611" y="7006"/>
                </a:lnTo>
                <a:lnTo>
                  <a:pt x="9574" y="7116"/>
                </a:lnTo>
                <a:lnTo>
                  <a:pt x="9574" y="7190"/>
                </a:lnTo>
                <a:lnTo>
                  <a:pt x="9611" y="7263"/>
                </a:lnTo>
                <a:lnTo>
                  <a:pt x="9757" y="7263"/>
                </a:lnTo>
                <a:lnTo>
                  <a:pt x="9867" y="7190"/>
                </a:lnTo>
                <a:lnTo>
                  <a:pt x="9941" y="7080"/>
                </a:lnTo>
                <a:lnTo>
                  <a:pt x="10124" y="6823"/>
                </a:lnTo>
                <a:lnTo>
                  <a:pt x="10271" y="6603"/>
                </a:lnTo>
                <a:lnTo>
                  <a:pt x="10381" y="6383"/>
                </a:lnTo>
                <a:lnTo>
                  <a:pt x="10895" y="6823"/>
                </a:lnTo>
                <a:lnTo>
                  <a:pt x="10931" y="6860"/>
                </a:lnTo>
                <a:lnTo>
                  <a:pt x="10638" y="7226"/>
                </a:lnTo>
                <a:lnTo>
                  <a:pt x="10381" y="7593"/>
                </a:lnTo>
                <a:lnTo>
                  <a:pt x="10271" y="7703"/>
                </a:lnTo>
                <a:lnTo>
                  <a:pt x="10271" y="7777"/>
                </a:lnTo>
                <a:lnTo>
                  <a:pt x="10271" y="7813"/>
                </a:lnTo>
                <a:lnTo>
                  <a:pt x="10344" y="7923"/>
                </a:lnTo>
                <a:lnTo>
                  <a:pt x="10418" y="7960"/>
                </a:lnTo>
                <a:lnTo>
                  <a:pt x="10491" y="7923"/>
                </a:lnTo>
                <a:lnTo>
                  <a:pt x="10528" y="7887"/>
                </a:lnTo>
                <a:lnTo>
                  <a:pt x="10821" y="7483"/>
                </a:lnTo>
                <a:lnTo>
                  <a:pt x="11115" y="7043"/>
                </a:lnTo>
                <a:lnTo>
                  <a:pt x="11445" y="7447"/>
                </a:lnTo>
                <a:lnTo>
                  <a:pt x="11298" y="7703"/>
                </a:lnTo>
                <a:lnTo>
                  <a:pt x="11151" y="7960"/>
                </a:lnTo>
                <a:lnTo>
                  <a:pt x="10968" y="8253"/>
                </a:lnTo>
                <a:lnTo>
                  <a:pt x="10931" y="8437"/>
                </a:lnTo>
                <a:lnTo>
                  <a:pt x="10931" y="8510"/>
                </a:lnTo>
                <a:lnTo>
                  <a:pt x="10931" y="8584"/>
                </a:lnTo>
                <a:lnTo>
                  <a:pt x="10968" y="8657"/>
                </a:lnTo>
                <a:lnTo>
                  <a:pt x="11041" y="8657"/>
                </a:lnTo>
                <a:lnTo>
                  <a:pt x="11188" y="8584"/>
                </a:lnTo>
                <a:lnTo>
                  <a:pt x="11261" y="8474"/>
                </a:lnTo>
                <a:lnTo>
                  <a:pt x="11408" y="8180"/>
                </a:lnTo>
                <a:lnTo>
                  <a:pt x="11628" y="7703"/>
                </a:lnTo>
                <a:lnTo>
                  <a:pt x="11812" y="7997"/>
                </a:lnTo>
                <a:lnTo>
                  <a:pt x="11995" y="8290"/>
                </a:lnTo>
                <a:lnTo>
                  <a:pt x="11812" y="8694"/>
                </a:lnTo>
                <a:lnTo>
                  <a:pt x="11628" y="9097"/>
                </a:lnTo>
                <a:lnTo>
                  <a:pt x="11518" y="9097"/>
                </a:lnTo>
                <a:lnTo>
                  <a:pt x="11408" y="9317"/>
                </a:lnTo>
                <a:lnTo>
                  <a:pt x="11335" y="9501"/>
                </a:lnTo>
                <a:lnTo>
                  <a:pt x="11335" y="9574"/>
                </a:lnTo>
                <a:lnTo>
                  <a:pt x="11335" y="9647"/>
                </a:lnTo>
                <a:lnTo>
                  <a:pt x="11408" y="9721"/>
                </a:lnTo>
                <a:lnTo>
                  <a:pt x="11591" y="9721"/>
                </a:lnTo>
                <a:lnTo>
                  <a:pt x="11628" y="9684"/>
                </a:lnTo>
                <a:lnTo>
                  <a:pt x="11812" y="9427"/>
                </a:lnTo>
                <a:lnTo>
                  <a:pt x="11958" y="9171"/>
                </a:lnTo>
                <a:lnTo>
                  <a:pt x="12105" y="8914"/>
                </a:lnTo>
                <a:lnTo>
                  <a:pt x="12178" y="8657"/>
                </a:lnTo>
                <a:lnTo>
                  <a:pt x="12325" y="9024"/>
                </a:lnTo>
                <a:lnTo>
                  <a:pt x="12472" y="9427"/>
                </a:lnTo>
                <a:lnTo>
                  <a:pt x="12068" y="10088"/>
                </a:lnTo>
                <a:lnTo>
                  <a:pt x="11995" y="10088"/>
                </a:lnTo>
                <a:lnTo>
                  <a:pt x="11922" y="10271"/>
                </a:lnTo>
                <a:lnTo>
                  <a:pt x="11848" y="10418"/>
                </a:lnTo>
                <a:lnTo>
                  <a:pt x="11848" y="10491"/>
                </a:lnTo>
                <a:lnTo>
                  <a:pt x="11848" y="10528"/>
                </a:lnTo>
                <a:lnTo>
                  <a:pt x="11922" y="10601"/>
                </a:lnTo>
                <a:lnTo>
                  <a:pt x="12068" y="10601"/>
                </a:lnTo>
                <a:lnTo>
                  <a:pt x="12142" y="10564"/>
                </a:lnTo>
                <a:lnTo>
                  <a:pt x="12362" y="10198"/>
                </a:lnTo>
                <a:lnTo>
                  <a:pt x="12582" y="9831"/>
                </a:lnTo>
                <a:lnTo>
                  <a:pt x="12692" y="10454"/>
                </a:lnTo>
                <a:lnTo>
                  <a:pt x="12509" y="10638"/>
                </a:lnTo>
                <a:lnTo>
                  <a:pt x="12362" y="10858"/>
                </a:lnTo>
                <a:lnTo>
                  <a:pt x="12215" y="11078"/>
                </a:lnTo>
                <a:lnTo>
                  <a:pt x="12178" y="11225"/>
                </a:lnTo>
                <a:lnTo>
                  <a:pt x="12178" y="11371"/>
                </a:lnTo>
                <a:lnTo>
                  <a:pt x="12215" y="11408"/>
                </a:lnTo>
                <a:lnTo>
                  <a:pt x="12252" y="11408"/>
                </a:lnTo>
                <a:lnTo>
                  <a:pt x="12362" y="11371"/>
                </a:lnTo>
                <a:lnTo>
                  <a:pt x="12472" y="11298"/>
                </a:lnTo>
                <a:lnTo>
                  <a:pt x="12582" y="11078"/>
                </a:lnTo>
                <a:lnTo>
                  <a:pt x="12692" y="10858"/>
                </a:lnTo>
                <a:lnTo>
                  <a:pt x="12729" y="11188"/>
                </a:lnTo>
                <a:lnTo>
                  <a:pt x="12655" y="11775"/>
                </a:lnTo>
                <a:lnTo>
                  <a:pt x="12509" y="11922"/>
                </a:lnTo>
                <a:lnTo>
                  <a:pt x="12362" y="12068"/>
                </a:lnTo>
                <a:lnTo>
                  <a:pt x="12325" y="12215"/>
                </a:lnTo>
                <a:lnTo>
                  <a:pt x="12325" y="12288"/>
                </a:lnTo>
                <a:lnTo>
                  <a:pt x="12362" y="12362"/>
                </a:lnTo>
                <a:lnTo>
                  <a:pt x="12435" y="12398"/>
                </a:lnTo>
                <a:lnTo>
                  <a:pt x="12472" y="12398"/>
                </a:lnTo>
                <a:lnTo>
                  <a:pt x="12619" y="12288"/>
                </a:lnTo>
                <a:lnTo>
                  <a:pt x="12655" y="12655"/>
                </a:lnTo>
                <a:lnTo>
                  <a:pt x="12692" y="12692"/>
                </a:lnTo>
                <a:lnTo>
                  <a:pt x="12729" y="12655"/>
                </a:lnTo>
                <a:lnTo>
                  <a:pt x="12802" y="12545"/>
                </a:lnTo>
                <a:lnTo>
                  <a:pt x="12912" y="12398"/>
                </a:lnTo>
                <a:lnTo>
                  <a:pt x="13022" y="12068"/>
                </a:lnTo>
                <a:lnTo>
                  <a:pt x="13095" y="11738"/>
                </a:lnTo>
                <a:lnTo>
                  <a:pt x="13132" y="11408"/>
                </a:lnTo>
                <a:lnTo>
                  <a:pt x="13132" y="11005"/>
                </a:lnTo>
                <a:lnTo>
                  <a:pt x="13132" y="10638"/>
                </a:lnTo>
                <a:lnTo>
                  <a:pt x="13095" y="10234"/>
                </a:lnTo>
                <a:lnTo>
                  <a:pt x="13022" y="9867"/>
                </a:lnTo>
                <a:lnTo>
                  <a:pt x="12949" y="9464"/>
                </a:lnTo>
                <a:lnTo>
                  <a:pt x="12839" y="9060"/>
                </a:lnTo>
                <a:lnTo>
                  <a:pt x="12692" y="8694"/>
                </a:lnTo>
                <a:lnTo>
                  <a:pt x="12545" y="8327"/>
                </a:lnTo>
                <a:lnTo>
                  <a:pt x="12325" y="7960"/>
                </a:lnTo>
                <a:lnTo>
                  <a:pt x="12142" y="7630"/>
                </a:lnTo>
                <a:lnTo>
                  <a:pt x="11885" y="7300"/>
                </a:lnTo>
                <a:lnTo>
                  <a:pt x="11628" y="6970"/>
                </a:lnTo>
                <a:lnTo>
                  <a:pt x="11335" y="6640"/>
                </a:lnTo>
                <a:lnTo>
                  <a:pt x="11041" y="6346"/>
                </a:lnTo>
                <a:lnTo>
                  <a:pt x="10344" y="5759"/>
                </a:lnTo>
                <a:lnTo>
                  <a:pt x="9647" y="5246"/>
                </a:lnTo>
                <a:lnTo>
                  <a:pt x="8914" y="4732"/>
                </a:lnTo>
                <a:lnTo>
                  <a:pt x="8987" y="4439"/>
                </a:lnTo>
                <a:lnTo>
                  <a:pt x="9024" y="4182"/>
                </a:lnTo>
                <a:lnTo>
                  <a:pt x="9060" y="3558"/>
                </a:lnTo>
                <a:lnTo>
                  <a:pt x="9097" y="2898"/>
                </a:lnTo>
                <a:lnTo>
                  <a:pt x="9281" y="220"/>
                </a:lnTo>
                <a:lnTo>
                  <a:pt x="9244" y="110"/>
                </a:lnTo>
                <a:lnTo>
                  <a:pt x="9207" y="37"/>
                </a:lnTo>
                <a:lnTo>
                  <a:pt x="9097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8" name="Google Shape;498;p10"/>
          <p:cNvSpPr/>
          <p:nvPr/>
        </p:nvSpPr>
        <p:spPr>
          <a:xfrm>
            <a:off x="8699356" y="179112"/>
            <a:ext cx="521292" cy="538992"/>
          </a:xfrm>
          <a:custGeom>
            <a:avLst/>
            <a:gdLst/>
            <a:ahLst/>
            <a:cxnLst/>
            <a:rect l="l" t="t" r="r" b="b"/>
            <a:pathLst>
              <a:path w="18378" h="19002" extrusionOk="0">
                <a:moveTo>
                  <a:pt x="13793" y="5429"/>
                </a:moveTo>
                <a:lnTo>
                  <a:pt x="13682" y="5466"/>
                </a:lnTo>
                <a:lnTo>
                  <a:pt x="13572" y="5502"/>
                </a:lnTo>
                <a:lnTo>
                  <a:pt x="13499" y="5576"/>
                </a:lnTo>
                <a:lnTo>
                  <a:pt x="13352" y="5759"/>
                </a:lnTo>
                <a:lnTo>
                  <a:pt x="13352" y="5869"/>
                </a:lnTo>
                <a:lnTo>
                  <a:pt x="13352" y="5979"/>
                </a:lnTo>
                <a:lnTo>
                  <a:pt x="13389" y="6016"/>
                </a:lnTo>
                <a:lnTo>
                  <a:pt x="13426" y="6053"/>
                </a:lnTo>
                <a:lnTo>
                  <a:pt x="13499" y="6053"/>
                </a:lnTo>
                <a:lnTo>
                  <a:pt x="13572" y="5979"/>
                </a:lnTo>
                <a:lnTo>
                  <a:pt x="13646" y="5943"/>
                </a:lnTo>
                <a:lnTo>
                  <a:pt x="13719" y="5796"/>
                </a:lnTo>
                <a:lnTo>
                  <a:pt x="13829" y="5649"/>
                </a:lnTo>
                <a:lnTo>
                  <a:pt x="13903" y="5502"/>
                </a:lnTo>
                <a:lnTo>
                  <a:pt x="13903" y="5466"/>
                </a:lnTo>
                <a:lnTo>
                  <a:pt x="13903" y="5429"/>
                </a:lnTo>
                <a:close/>
                <a:moveTo>
                  <a:pt x="13242" y="6089"/>
                </a:moveTo>
                <a:lnTo>
                  <a:pt x="13169" y="6126"/>
                </a:lnTo>
                <a:lnTo>
                  <a:pt x="13022" y="6309"/>
                </a:lnTo>
                <a:lnTo>
                  <a:pt x="12912" y="6493"/>
                </a:lnTo>
                <a:lnTo>
                  <a:pt x="12875" y="6529"/>
                </a:lnTo>
                <a:lnTo>
                  <a:pt x="12875" y="6603"/>
                </a:lnTo>
                <a:lnTo>
                  <a:pt x="12949" y="6676"/>
                </a:lnTo>
                <a:lnTo>
                  <a:pt x="13022" y="6713"/>
                </a:lnTo>
                <a:lnTo>
                  <a:pt x="13096" y="6676"/>
                </a:lnTo>
                <a:lnTo>
                  <a:pt x="13132" y="6639"/>
                </a:lnTo>
                <a:lnTo>
                  <a:pt x="13242" y="6456"/>
                </a:lnTo>
                <a:lnTo>
                  <a:pt x="13352" y="6273"/>
                </a:lnTo>
                <a:lnTo>
                  <a:pt x="13389" y="6199"/>
                </a:lnTo>
                <a:lnTo>
                  <a:pt x="13316" y="6126"/>
                </a:lnTo>
                <a:lnTo>
                  <a:pt x="13242" y="6089"/>
                </a:lnTo>
                <a:close/>
                <a:moveTo>
                  <a:pt x="17241" y="6419"/>
                </a:moveTo>
                <a:lnTo>
                  <a:pt x="17534" y="6713"/>
                </a:lnTo>
                <a:lnTo>
                  <a:pt x="17497" y="6713"/>
                </a:lnTo>
                <a:lnTo>
                  <a:pt x="17387" y="6823"/>
                </a:lnTo>
                <a:lnTo>
                  <a:pt x="17351" y="6676"/>
                </a:lnTo>
                <a:lnTo>
                  <a:pt x="17241" y="6419"/>
                </a:lnTo>
                <a:close/>
                <a:moveTo>
                  <a:pt x="12692" y="6786"/>
                </a:moveTo>
                <a:lnTo>
                  <a:pt x="12582" y="6860"/>
                </a:lnTo>
                <a:lnTo>
                  <a:pt x="12435" y="6970"/>
                </a:lnTo>
                <a:lnTo>
                  <a:pt x="12399" y="7116"/>
                </a:lnTo>
                <a:lnTo>
                  <a:pt x="12362" y="7190"/>
                </a:lnTo>
                <a:lnTo>
                  <a:pt x="12399" y="7226"/>
                </a:lnTo>
                <a:lnTo>
                  <a:pt x="12472" y="7300"/>
                </a:lnTo>
                <a:lnTo>
                  <a:pt x="12582" y="7300"/>
                </a:lnTo>
                <a:lnTo>
                  <a:pt x="12619" y="7263"/>
                </a:lnTo>
                <a:lnTo>
                  <a:pt x="12655" y="7190"/>
                </a:lnTo>
                <a:lnTo>
                  <a:pt x="12729" y="7043"/>
                </a:lnTo>
                <a:lnTo>
                  <a:pt x="12802" y="7006"/>
                </a:lnTo>
                <a:lnTo>
                  <a:pt x="12839" y="6933"/>
                </a:lnTo>
                <a:lnTo>
                  <a:pt x="12875" y="6860"/>
                </a:lnTo>
                <a:lnTo>
                  <a:pt x="12875" y="6823"/>
                </a:lnTo>
                <a:lnTo>
                  <a:pt x="12839" y="6823"/>
                </a:lnTo>
                <a:lnTo>
                  <a:pt x="12765" y="6786"/>
                </a:lnTo>
                <a:close/>
                <a:moveTo>
                  <a:pt x="17571" y="6750"/>
                </a:moveTo>
                <a:lnTo>
                  <a:pt x="17828" y="7043"/>
                </a:lnTo>
                <a:lnTo>
                  <a:pt x="18048" y="7373"/>
                </a:lnTo>
                <a:lnTo>
                  <a:pt x="17828" y="7593"/>
                </a:lnTo>
                <a:lnTo>
                  <a:pt x="17828" y="7520"/>
                </a:lnTo>
                <a:lnTo>
                  <a:pt x="17864" y="7336"/>
                </a:lnTo>
                <a:lnTo>
                  <a:pt x="17828" y="7116"/>
                </a:lnTo>
                <a:lnTo>
                  <a:pt x="17828" y="7080"/>
                </a:lnTo>
                <a:lnTo>
                  <a:pt x="17754" y="7006"/>
                </a:lnTo>
                <a:lnTo>
                  <a:pt x="17681" y="7006"/>
                </a:lnTo>
                <a:lnTo>
                  <a:pt x="17644" y="7043"/>
                </a:lnTo>
                <a:lnTo>
                  <a:pt x="17681" y="7080"/>
                </a:lnTo>
                <a:lnTo>
                  <a:pt x="17644" y="7226"/>
                </a:lnTo>
                <a:lnTo>
                  <a:pt x="17607" y="7446"/>
                </a:lnTo>
                <a:lnTo>
                  <a:pt x="17534" y="7667"/>
                </a:lnTo>
                <a:lnTo>
                  <a:pt x="17534" y="7887"/>
                </a:lnTo>
                <a:lnTo>
                  <a:pt x="17534" y="7960"/>
                </a:lnTo>
                <a:lnTo>
                  <a:pt x="17131" y="8584"/>
                </a:lnTo>
                <a:lnTo>
                  <a:pt x="17167" y="8217"/>
                </a:lnTo>
                <a:lnTo>
                  <a:pt x="17241" y="7850"/>
                </a:lnTo>
                <a:lnTo>
                  <a:pt x="17387" y="7630"/>
                </a:lnTo>
                <a:lnTo>
                  <a:pt x="17387" y="7593"/>
                </a:lnTo>
                <a:lnTo>
                  <a:pt x="17387" y="7520"/>
                </a:lnTo>
                <a:lnTo>
                  <a:pt x="17461" y="7483"/>
                </a:lnTo>
                <a:lnTo>
                  <a:pt x="17497" y="7446"/>
                </a:lnTo>
                <a:lnTo>
                  <a:pt x="17534" y="7373"/>
                </a:lnTo>
                <a:lnTo>
                  <a:pt x="17534" y="7263"/>
                </a:lnTo>
                <a:lnTo>
                  <a:pt x="17497" y="7080"/>
                </a:lnTo>
                <a:lnTo>
                  <a:pt x="17571" y="6750"/>
                </a:lnTo>
                <a:close/>
                <a:moveTo>
                  <a:pt x="16874" y="8840"/>
                </a:moveTo>
                <a:lnTo>
                  <a:pt x="16947" y="8877"/>
                </a:lnTo>
                <a:lnTo>
                  <a:pt x="16874" y="8950"/>
                </a:lnTo>
                <a:lnTo>
                  <a:pt x="16874" y="8877"/>
                </a:lnTo>
                <a:lnTo>
                  <a:pt x="16874" y="8840"/>
                </a:lnTo>
                <a:close/>
                <a:moveTo>
                  <a:pt x="11445" y="8584"/>
                </a:moveTo>
                <a:lnTo>
                  <a:pt x="11408" y="8620"/>
                </a:lnTo>
                <a:lnTo>
                  <a:pt x="11298" y="8657"/>
                </a:lnTo>
                <a:lnTo>
                  <a:pt x="11188" y="8804"/>
                </a:lnTo>
                <a:lnTo>
                  <a:pt x="11188" y="8840"/>
                </a:lnTo>
                <a:lnTo>
                  <a:pt x="11188" y="8914"/>
                </a:lnTo>
                <a:lnTo>
                  <a:pt x="11188" y="8987"/>
                </a:lnTo>
                <a:lnTo>
                  <a:pt x="11225" y="9024"/>
                </a:lnTo>
                <a:lnTo>
                  <a:pt x="11408" y="9024"/>
                </a:lnTo>
                <a:lnTo>
                  <a:pt x="11445" y="8987"/>
                </a:lnTo>
                <a:lnTo>
                  <a:pt x="11555" y="8804"/>
                </a:lnTo>
                <a:lnTo>
                  <a:pt x="11555" y="8730"/>
                </a:lnTo>
                <a:lnTo>
                  <a:pt x="11555" y="8657"/>
                </a:lnTo>
                <a:lnTo>
                  <a:pt x="11518" y="8620"/>
                </a:lnTo>
                <a:lnTo>
                  <a:pt x="11445" y="8584"/>
                </a:lnTo>
                <a:close/>
                <a:moveTo>
                  <a:pt x="16580" y="8804"/>
                </a:moveTo>
                <a:lnTo>
                  <a:pt x="16580" y="8877"/>
                </a:lnTo>
                <a:lnTo>
                  <a:pt x="16580" y="9060"/>
                </a:lnTo>
                <a:lnTo>
                  <a:pt x="16617" y="9170"/>
                </a:lnTo>
                <a:lnTo>
                  <a:pt x="16654" y="9244"/>
                </a:lnTo>
                <a:lnTo>
                  <a:pt x="16397" y="9611"/>
                </a:lnTo>
                <a:lnTo>
                  <a:pt x="16360" y="9391"/>
                </a:lnTo>
                <a:lnTo>
                  <a:pt x="16324" y="9170"/>
                </a:lnTo>
                <a:lnTo>
                  <a:pt x="16324" y="9097"/>
                </a:lnTo>
                <a:lnTo>
                  <a:pt x="16580" y="8804"/>
                </a:lnTo>
                <a:close/>
                <a:moveTo>
                  <a:pt x="16067" y="9391"/>
                </a:moveTo>
                <a:lnTo>
                  <a:pt x="16067" y="9684"/>
                </a:lnTo>
                <a:lnTo>
                  <a:pt x="16103" y="9794"/>
                </a:lnTo>
                <a:lnTo>
                  <a:pt x="16177" y="9941"/>
                </a:lnTo>
                <a:lnTo>
                  <a:pt x="15993" y="10161"/>
                </a:lnTo>
                <a:lnTo>
                  <a:pt x="15920" y="10308"/>
                </a:lnTo>
                <a:lnTo>
                  <a:pt x="15957" y="9867"/>
                </a:lnTo>
                <a:lnTo>
                  <a:pt x="15920" y="9794"/>
                </a:lnTo>
                <a:lnTo>
                  <a:pt x="15847" y="9757"/>
                </a:lnTo>
                <a:lnTo>
                  <a:pt x="15810" y="9721"/>
                </a:lnTo>
                <a:lnTo>
                  <a:pt x="16067" y="9391"/>
                </a:lnTo>
                <a:close/>
                <a:moveTo>
                  <a:pt x="9611" y="2348"/>
                </a:moveTo>
                <a:lnTo>
                  <a:pt x="9574" y="2421"/>
                </a:lnTo>
                <a:lnTo>
                  <a:pt x="9134" y="2861"/>
                </a:lnTo>
                <a:lnTo>
                  <a:pt x="8767" y="3375"/>
                </a:lnTo>
                <a:lnTo>
                  <a:pt x="7997" y="4365"/>
                </a:lnTo>
                <a:lnTo>
                  <a:pt x="7630" y="4879"/>
                </a:lnTo>
                <a:lnTo>
                  <a:pt x="7227" y="5356"/>
                </a:lnTo>
                <a:lnTo>
                  <a:pt x="6823" y="5832"/>
                </a:lnTo>
                <a:lnTo>
                  <a:pt x="6346" y="6273"/>
                </a:lnTo>
                <a:lnTo>
                  <a:pt x="6273" y="6346"/>
                </a:lnTo>
                <a:lnTo>
                  <a:pt x="6273" y="6456"/>
                </a:lnTo>
                <a:lnTo>
                  <a:pt x="6236" y="6456"/>
                </a:lnTo>
                <a:lnTo>
                  <a:pt x="6163" y="6493"/>
                </a:lnTo>
                <a:lnTo>
                  <a:pt x="6163" y="6566"/>
                </a:lnTo>
                <a:lnTo>
                  <a:pt x="6199" y="6603"/>
                </a:lnTo>
                <a:lnTo>
                  <a:pt x="6309" y="6786"/>
                </a:lnTo>
                <a:lnTo>
                  <a:pt x="6493" y="6970"/>
                </a:lnTo>
                <a:lnTo>
                  <a:pt x="6823" y="7263"/>
                </a:lnTo>
                <a:lnTo>
                  <a:pt x="7593" y="7813"/>
                </a:lnTo>
                <a:lnTo>
                  <a:pt x="8437" y="8363"/>
                </a:lnTo>
                <a:lnTo>
                  <a:pt x="8620" y="8510"/>
                </a:lnTo>
                <a:lnTo>
                  <a:pt x="8767" y="8694"/>
                </a:lnTo>
                <a:lnTo>
                  <a:pt x="9061" y="9060"/>
                </a:lnTo>
                <a:lnTo>
                  <a:pt x="9207" y="9207"/>
                </a:lnTo>
                <a:lnTo>
                  <a:pt x="9391" y="9354"/>
                </a:lnTo>
                <a:lnTo>
                  <a:pt x="9758" y="9574"/>
                </a:lnTo>
                <a:lnTo>
                  <a:pt x="10638" y="10161"/>
                </a:lnTo>
                <a:lnTo>
                  <a:pt x="11482" y="10784"/>
                </a:lnTo>
                <a:lnTo>
                  <a:pt x="12289" y="11408"/>
                </a:lnTo>
                <a:lnTo>
                  <a:pt x="12362" y="11445"/>
                </a:lnTo>
                <a:lnTo>
                  <a:pt x="12472" y="11445"/>
                </a:lnTo>
                <a:lnTo>
                  <a:pt x="12545" y="11408"/>
                </a:lnTo>
                <a:lnTo>
                  <a:pt x="12582" y="11371"/>
                </a:lnTo>
                <a:lnTo>
                  <a:pt x="12619" y="11298"/>
                </a:lnTo>
                <a:lnTo>
                  <a:pt x="12655" y="11188"/>
                </a:lnTo>
                <a:lnTo>
                  <a:pt x="12619" y="11115"/>
                </a:lnTo>
                <a:lnTo>
                  <a:pt x="12545" y="11041"/>
                </a:lnTo>
                <a:lnTo>
                  <a:pt x="11775" y="10418"/>
                </a:lnTo>
                <a:lnTo>
                  <a:pt x="11812" y="10381"/>
                </a:lnTo>
                <a:lnTo>
                  <a:pt x="11922" y="10198"/>
                </a:lnTo>
                <a:lnTo>
                  <a:pt x="11995" y="10014"/>
                </a:lnTo>
                <a:lnTo>
                  <a:pt x="11995" y="9941"/>
                </a:lnTo>
                <a:lnTo>
                  <a:pt x="11958" y="9904"/>
                </a:lnTo>
                <a:lnTo>
                  <a:pt x="11885" y="9904"/>
                </a:lnTo>
                <a:lnTo>
                  <a:pt x="11738" y="10051"/>
                </a:lnTo>
                <a:lnTo>
                  <a:pt x="11592" y="10234"/>
                </a:lnTo>
                <a:lnTo>
                  <a:pt x="11555" y="10271"/>
                </a:lnTo>
                <a:lnTo>
                  <a:pt x="11005" y="9867"/>
                </a:lnTo>
                <a:lnTo>
                  <a:pt x="10821" y="9757"/>
                </a:lnTo>
                <a:lnTo>
                  <a:pt x="10858" y="9684"/>
                </a:lnTo>
                <a:lnTo>
                  <a:pt x="10895" y="9611"/>
                </a:lnTo>
                <a:lnTo>
                  <a:pt x="11041" y="9464"/>
                </a:lnTo>
                <a:lnTo>
                  <a:pt x="11078" y="9427"/>
                </a:lnTo>
                <a:lnTo>
                  <a:pt x="11078" y="9354"/>
                </a:lnTo>
                <a:lnTo>
                  <a:pt x="11078" y="9317"/>
                </a:lnTo>
                <a:lnTo>
                  <a:pt x="11005" y="9281"/>
                </a:lnTo>
                <a:lnTo>
                  <a:pt x="10968" y="9317"/>
                </a:lnTo>
                <a:lnTo>
                  <a:pt x="10895" y="9281"/>
                </a:lnTo>
                <a:lnTo>
                  <a:pt x="10821" y="9317"/>
                </a:lnTo>
                <a:lnTo>
                  <a:pt x="10711" y="9427"/>
                </a:lnTo>
                <a:lnTo>
                  <a:pt x="10601" y="9574"/>
                </a:lnTo>
                <a:lnTo>
                  <a:pt x="10124" y="9281"/>
                </a:lnTo>
                <a:lnTo>
                  <a:pt x="10051" y="9207"/>
                </a:lnTo>
                <a:lnTo>
                  <a:pt x="10234" y="8914"/>
                </a:lnTo>
                <a:lnTo>
                  <a:pt x="10234" y="8840"/>
                </a:lnTo>
                <a:lnTo>
                  <a:pt x="10234" y="8804"/>
                </a:lnTo>
                <a:lnTo>
                  <a:pt x="10198" y="8730"/>
                </a:lnTo>
                <a:lnTo>
                  <a:pt x="10088" y="8694"/>
                </a:lnTo>
                <a:lnTo>
                  <a:pt x="10051" y="8730"/>
                </a:lnTo>
                <a:lnTo>
                  <a:pt x="10014" y="8767"/>
                </a:lnTo>
                <a:lnTo>
                  <a:pt x="9758" y="9060"/>
                </a:lnTo>
                <a:lnTo>
                  <a:pt x="9537" y="8877"/>
                </a:lnTo>
                <a:lnTo>
                  <a:pt x="9354" y="8694"/>
                </a:lnTo>
                <a:lnTo>
                  <a:pt x="9134" y="8437"/>
                </a:lnTo>
                <a:lnTo>
                  <a:pt x="9207" y="8327"/>
                </a:lnTo>
                <a:lnTo>
                  <a:pt x="9281" y="8217"/>
                </a:lnTo>
                <a:lnTo>
                  <a:pt x="9354" y="7960"/>
                </a:lnTo>
                <a:lnTo>
                  <a:pt x="9354" y="7887"/>
                </a:lnTo>
                <a:lnTo>
                  <a:pt x="9317" y="7850"/>
                </a:lnTo>
                <a:lnTo>
                  <a:pt x="9244" y="7850"/>
                </a:lnTo>
                <a:lnTo>
                  <a:pt x="9171" y="7887"/>
                </a:lnTo>
                <a:lnTo>
                  <a:pt x="8987" y="8107"/>
                </a:lnTo>
                <a:lnTo>
                  <a:pt x="8951" y="8180"/>
                </a:lnTo>
                <a:lnTo>
                  <a:pt x="8767" y="8033"/>
                </a:lnTo>
                <a:lnTo>
                  <a:pt x="8327" y="7740"/>
                </a:lnTo>
                <a:lnTo>
                  <a:pt x="8364" y="7446"/>
                </a:lnTo>
                <a:lnTo>
                  <a:pt x="8364" y="7410"/>
                </a:lnTo>
                <a:lnTo>
                  <a:pt x="8327" y="7336"/>
                </a:lnTo>
                <a:lnTo>
                  <a:pt x="8290" y="7300"/>
                </a:lnTo>
                <a:lnTo>
                  <a:pt x="8180" y="7300"/>
                </a:lnTo>
                <a:lnTo>
                  <a:pt x="8107" y="7336"/>
                </a:lnTo>
                <a:lnTo>
                  <a:pt x="8070" y="7446"/>
                </a:lnTo>
                <a:lnTo>
                  <a:pt x="8034" y="7556"/>
                </a:lnTo>
                <a:lnTo>
                  <a:pt x="7960" y="7520"/>
                </a:lnTo>
                <a:lnTo>
                  <a:pt x="7410" y="7116"/>
                </a:lnTo>
                <a:lnTo>
                  <a:pt x="7447" y="7080"/>
                </a:lnTo>
                <a:lnTo>
                  <a:pt x="7520" y="6970"/>
                </a:lnTo>
                <a:lnTo>
                  <a:pt x="7520" y="6896"/>
                </a:lnTo>
                <a:lnTo>
                  <a:pt x="7520" y="6860"/>
                </a:lnTo>
                <a:lnTo>
                  <a:pt x="7557" y="6750"/>
                </a:lnTo>
                <a:lnTo>
                  <a:pt x="7520" y="6713"/>
                </a:lnTo>
                <a:lnTo>
                  <a:pt x="7483" y="6713"/>
                </a:lnTo>
                <a:lnTo>
                  <a:pt x="7410" y="6750"/>
                </a:lnTo>
                <a:lnTo>
                  <a:pt x="7337" y="6750"/>
                </a:lnTo>
                <a:lnTo>
                  <a:pt x="7227" y="6823"/>
                </a:lnTo>
                <a:lnTo>
                  <a:pt x="7116" y="6896"/>
                </a:lnTo>
                <a:lnTo>
                  <a:pt x="6640" y="6639"/>
                </a:lnTo>
                <a:lnTo>
                  <a:pt x="6640" y="6603"/>
                </a:lnTo>
                <a:lnTo>
                  <a:pt x="7116" y="6163"/>
                </a:lnTo>
                <a:lnTo>
                  <a:pt x="7557" y="5649"/>
                </a:lnTo>
                <a:lnTo>
                  <a:pt x="7593" y="5722"/>
                </a:lnTo>
                <a:lnTo>
                  <a:pt x="7630" y="5759"/>
                </a:lnTo>
                <a:lnTo>
                  <a:pt x="7740" y="5759"/>
                </a:lnTo>
                <a:lnTo>
                  <a:pt x="8034" y="5576"/>
                </a:lnTo>
                <a:lnTo>
                  <a:pt x="8327" y="5392"/>
                </a:lnTo>
                <a:lnTo>
                  <a:pt x="8620" y="5209"/>
                </a:lnTo>
                <a:lnTo>
                  <a:pt x="8914" y="5025"/>
                </a:lnTo>
                <a:lnTo>
                  <a:pt x="9244" y="4879"/>
                </a:lnTo>
                <a:lnTo>
                  <a:pt x="9574" y="4732"/>
                </a:lnTo>
                <a:lnTo>
                  <a:pt x="9941" y="4659"/>
                </a:lnTo>
                <a:lnTo>
                  <a:pt x="10308" y="4622"/>
                </a:lnTo>
                <a:lnTo>
                  <a:pt x="10491" y="4622"/>
                </a:lnTo>
                <a:lnTo>
                  <a:pt x="10675" y="4659"/>
                </a:lnTo>
                <a:lnTo>
                  <a:pt x="10821" y="4732"/>
                </a:lnTo>
                <a:lnTo>
                  <a:pt x="10931" y="4842"/>
                </a:lnTo>
                <a:lnTo>
                  <a:pt x="11041" y="4989"/>
                </a:lnTo>
                <a:lnTo>
                  <a:pt x="11078" y="5136"/>
                </a:lnTo>
                <a:lnTo>
                  <a:pt x="11151" y="5502"/>
                </a:lnTo>
                <a:lnTo>
                  <a:pt x="11151" y="5906"/>
                </a:lnTo>
                <a:lnTo>
                  <a:pt x="11151" y="6309"/>
                </a:lnTo>
                <a:lnTo>
                  <a:pt x="11151" y="6676"/>
                </a:lnTo>
                <a:lnTo>
                  <a:pt x="11188" y="7006"/>
                </a:lnTo>
                <a:lnTo>
                  <a:pt x="11261" y="7373"/>
                </a:lnTo>
                <a:lnTo>
                  <a:pt x="11445" y="7703"/>
                </a:lnTo>
                <a:lnTo>
                  <a:pt x="11408" y="7813"/>
                </a:lnTo>
                <a:lnTo>
                  <a:pt x="11372" y="7923"/>
                </a:lnTo>
                <a:lnTo>
                  <a:pt x="11372" y="8033"/>
                </a:lnTo>
                <a:lnTo>
                  <a:pt x="11372" y="8143"/>
                </a:lnTo>
                <a:lnTo>
                  <a:pt x="11445" y="8253"/>
                </a:lnTo>
                <a:lnTo>
                  <a:pt x="11482" y="8327"/>
                </a:lnTo>
                <a:lnTo>
                  <a:pt x="11592" y="8400"/>
                </a:lnTo>
                <a:lnTo>
                  <a:pt x="11665" y="8474"/>
                </a:lnTo>
                <a:lnTo>
                  <a:pt x="11775" y="8510"/>
                </a:lnTo>
                <a:lnTo>
                  <a:pt x="12105" y="8510"/>
                </a:lnTo>
                <a:lnTo>
                  <a:pt x="12435" y="8694"/>
                </a:lnTo>
                <a:lnTo>
                  <a:pt x="12765" y="8840"/>
                </a:lnTo>
                <a:lnTo>
                  <a:pt x="13022" y="8877"/>
                </a:lnTo>
                <a:lnTo>
                  <a:pt x="13316" y="8877"/>
                </a:lnTo>
                <a:lnTo>
                  <a:pt x="13646" y="8804"/>
                </a:lnTo>
                <a:lnTo>
                  <a:pt x="13939" y="8694"/>
                </a:lnTo>
                <a:lnTo>
                  <a:pt x="14233" y="8584"/>
                </a:lnTo>
                <a:lnTo>
                  <a:pt x="14489" y="8400"/>
                </a:lnTo>
                <a:lnTo>
                  <a:pt x="14746" y="8217"/>
                </a:lnTo>
                <a:lnTo>
                  <a:pt x="14930" y="8033"/>
                </a:lnTo>
                <a:lnTo>
                  <a:pt x="14966" y="7997"/>
                </a:lnTo>
                <a:lnTo>
                  <a:pt x="14966" y="7923"/>
                </a:lnTo>
                <a:lnTo>
                  <a:pt x="14930" y="7813"/>
                </a:lnTo>
                <a:lnTo>
                  <a:pt x="14820" y="7777"/>
                </a:lnTo>
                <a:lnTo>
                  <a:pt x="14710" y="7777"/>
                </a:lnTo>
                <a:lnTo>
                  <a:pt x="14123" y="8143"/>
                </a:lnTo>
                <a:lnTo>
                  <a:pt x="13829" y="8290"/>
                </a:lnTo>
                <a:lnTo>
                  <a:pt x="13462" y="8400"/>
                </a:lnTo>
                <a:lnTo>
                  <a:pt x="13206" y="8474"/>
                </a:lnTo>
                <a:lnTo>
                  <a:pt x="12912" y="8437"/>
                </a:lnTo>
                <a:lnTo>
                  <a:pt x="12692" y="8363"/>
                </a:lnTo>
                <a:lnTo>
                  <a:pt x="12472" y="8217"/>
                </a:lnTo>
                <a:lnTo>
                  <a:pt x="12545" y="8107"/>
                </a:lnTo>
                <a:lnTo>
                  <a:pt x="12582" y="7960"/>
                </a:lnTo>
                <a:lnTo>
                  <a:pt x="12582" y="7850"/>
                </a:lnTo>
                <a:lnTo>
                  <a:pt x="12545" y="7777"/>
                </a:lnTo>
                <a:lnTo>
                  <a:pt x="12509" y="7740"/>
                </a:lnTo>
                <a:lnTo>
                  <a:pt x="12325" y="7630"/>
                </a:lnTo>
                <a:lnTo>
                  <a:pt x="12142" y="7520"/>
                </a:lnTo>
                <a:lnTo>
                  <a:pt x="11812" y="7520"/>
                </a:lnTo>
                <a:lnTo>
                  <a:pt x="11628" y="7116"/>
                </a:lnTo>
                <a:lnTo>
                  <a:pt x="11518" y="6713"/>
                </a:lnTo>
                <a:lnTo>
                  <a:pt x="11518" y="6346"/>
                </a:lnTo>
                <a:lnTo>
                  <a:pt x="11518" y="6016"/>
                </a:lnTo>
                <a:lnTo>
                  <a:pt x="11555" y="5649"/>
                </a:lnTo>
                <a:lnTo>
                  <a:pt x="11518" y="5282"/>
                </a:lnTo>
                <a:lnTo>
                  <a:pt x="11445" y="4989"/>
                </a:lnTo>
                <a:lnTo>
                  <a:pt x="11335" y="4732"/>
                </a:lnTo>
                <a:lnTo>
                  <a:pt x="11188" y="4549"/>
                </a:lnTo>
                <a:lnTo>
                  <a:pt x="11005" y="4402"/>
                </a:lnTo>
                <a:lnTo>
                  <a:pt x="10785" y="4329"/>
                </a:lnTo>
                <a:lnTo>
                  <a:pt x="10565" y="4255"/>
                </a:lnTo>
                <a:lnTo>
                  <a:pt x="10051" y="4255"/>
                </a:lnTo>
                <a:lnTo>
                  <a:pt x="9758" y="4292"/>
                </a:lnTo>
                <a:lnTo>
                  <a:pt x="9464" y="4365"/>
                </a:lnTo>
                <a:lnTo>
                  <a:pt x="8914" y="4585"/>
                </a:lnTo>
                <a:lnTo>
                  <a:pt x="8400" y="4879"/>
                </a:lnTo>
                <a:lnTo>
                  <a:pt x="7960" y="5209"/>
                </a:lnTo>
                <a:lnTo>
                  <a:pt x="8290" y="4769"/>
                </a:lnTo>
                <a:lnTo>
                  <a:pt x="9061" y="3742"/>
                </a:lnTo>
                <a:lnTo>
                  <a:pt x="9464" y="3191"/>
                </a:lnTo>
                <a:lnTo>
                  <a:pt x="9831" y="2641"/>
                </a:lnTo>
                <a:lnTo>
                  <a:pt x="9868" y="2568"/>
                </a:lnTo>
                <a:lnTo>
                  <a:pt x="9868" y="2531"/>
                </a:lnTo>
                <a:lnTo>
                  <a:pt x="9794" y="2421"/>
                </a:lnTo>
                <a:lnTo>
                  <a:pt x="9721" y="2384"/>
                </a:lnTo>
                <a:lnTo>
                  <a:pt x="9684" y="2348"/>
                </a:lnTo>
                <a:close/>
                <a:moveTo>
                  <a:pt x="15663" y="9867"/>
                </a:moveTo>
                <a:lnTo>
                  <a:pt x="15700" y="9904"/>
                </a:lnTo>
                <a:lnTo>
                  <a:pt x="15627" y="10381"/>
                </a:lnTo>
                <a:lnTo>
                  <a:pt x="15663" y="10418"/>
                </a:lnTo>
                <a:lnTo>
                  <a:pt x="15663" y="10454"/>
                </a:lnTo>
                <a:lnTo>
                  <a:pt x="15773" y="10491"/>
                </a:lnTo>
                <a:lnTo>
                  <a:pt x="15443" y="10895"/>
                </a:lnTo>
                <a:lnTo>
                  <a:pt x="15443" y="10821"/>
                </a:lnTo>
                <a:lnTo>
                  <a:pt x="15333" y="10491"/>
                </a:lnTo>
                <a:lnTo>
                  <a:pt x="15296" y="10454"/>
                </a:lnTo>
                <a:lnTo>
                  <a:pt x="15260" y="10454"/>
                </a:lnTo>
                <a:lnTo>
                  <a:pt x="15223" y="10491"/>
                </a:lnTo>
                <a:lnTo>
                  <a:pt x="15223" y="10528"/>
                </a:lnTo>
                <a:lnTo>
                  <a:pt x="15186" y="10821"/>
                </a:lnTo>
                <a:lnTo>
                  <a:pt x="15186" y="11188"/>
                </a:lnTo>
                <a:lnTo>
                  <a:pt x="15223" y="11225"/>
                </a:lnTo>
                <a:lnTo>
                  <a:pt x="14746" y="11848"/>
                </a:lnTo>
                <a:lnTo>
                  <a:pt x="14746" y="11591"/>
                </a:lnTo>
                <a:lnTo>
                  <a:pt x="14746" y="11371"/>
                </a:lnTo>
                <a:lnTo>
                  <a:pt x="14746" y="11115"/>
                </a:lnTo>
                <a:lnTo>
                  <a:pt x="14710" y="11078"/>
                </a:lnTo>
                <a:lnTo>
                  <a:pt x="15333" y="10308"/>
                </a:lnTo>
                <a:lnTo>
                  <a:pt x="15663" y="9867"/>
                </a:lnTo>
                <a:close/>
                <a:moveTo>
                  <a:pt x="14526" y="11298"/>
                </a:moveTo>
                <a:lnTo>
                  <a:pt x="14453" y="11555"/>
                </a:lnTo>
                <a:lnTo>
                  <a:pt x="14416" y="11775"/>
                </a:lnTo>
                <a:lnTo>
                  <a:pt x="14453" y="11885"/>
                </a:lnTo>
                <a:lnTo>
                  <a:pt x="14489" y="11958"/>
                </a:lnTo>
                <a:lnTo>
                  <a:pt x="14563" y="11995"/>
                </a:lnTo>
                <a:lnTo>
                  <a:pt x="14600" y="11995"/>
                </a:lnTo>
                <a:lnTo>
                  <a:pt x="14123" y="12619"/>
                </a:lnTo>
                <a:lnTo>
                  <a:pt x="14049" y="12655"/>
                </a:lnTo>
                <a:lnTo>
                  <a:pt x="14049" y="12362"/>
                </a:lnTo>
                <a:lnTo>
                  <a:pt x="14049" y="12142"/>
                </a:lnTo>
                <a:lnTo>
                  <a:pt x="14049" y="12032"/>
                </a:lnTo>
                <a:lnTo>
                  <a:pt x="14013" y="11922"/>
                </a:lnTo>
                <a:lnTo>
                  <a:pt x="14526" y="11298"/>
                </a:lnTo>
                <a:close/>
                <a:moveTo>
                  <a:pt x="4806" y="7997"/>
                </a:moveTo>
                <a:lnTo>
                  <a:pt x="4769" y="8033"/>
                </a:lnTo>
                <a:lnTo>
                  <a:pt x="4769" y="8070"/>
                </a:lnTo>
                <a:lnTo>
                  <a:pt x="4952" y="8217"/>
                </a:lnTo>
                <a:lnTo>
                  <a:pt x="5099" y="8327"/>
                </a:lnTo>
                <a:lnTo>
                  <a:pt x="5576" y="8584"/>
                </a:lnTo>
                <a:lnTo>
                  <a:pt x="6126" y="8840"/>
                </a:lnTo>
                <a:lnTo>
                  <a:pt x="6640" y="9134"/>
                </a:lnTo>
                <a:lnTo>
                  <a:pt x="7116" y="9501"/>
                </a:lnTo>
                <a:lnTo>
                  <a:pt x="7557" y="9831"/>
                </a:lnTo>
                <a:lnTo>
                  <a:pt x="8437" y="10638"/>
                </a:lnTo>
                <a:lnTo>
                  <a:pt x="9244" y="11371"/>
                </a:lnTo>
                <a:lnTo>
                  <a:pt x="10088" y="12105"/>
                </a:lnTo>
                <a:lnTo>
                  <a:pt x="10344" y="12325"/>
                </a:lnTo>
                <a:lnTo>
                  <a:pt x="10748" y="12655"/>
                </a:lnTo>
                <a:lnTo>
                  <a:pt x="10931" y="12765"/>
                </a:lnTo>
                <a:lnTo>
                  <a:pt x="11115" y="12839"/>
                </a:lnTo>
                <a:lnTo>
                  <a:pt x="11225" y="12839"/>
                </a:lnTo>
                <a:lnTo>
                  <a:pt x="11298" y="12802"/>
                </a:lnTo>
                <a:lnTo>
                  <a:pt x="11335" y="12765"/>
                </a:lnTo>
                <a:lnTo>
                  <a:pt x="11372" y="12692"/>
                </a:lnTo>
                <a:lnTo>
                  <a:pt x="11372" y="12582"/>
                </a:lnTo>
                <a:lnTo>
                  <a:pt x="11335" y="12472"/>
                </a:lnTo>
                <a:lnTo>
                  <a:pt x="11151" y="12325"/>
                </a:lnTo>
                <a:lnTo>
                  <a:pt x="10711" y="11995"/>
                </a:lnTo>
                <a:lnTo>
                  <a:pt x="10271" y="11628"/>
                </a:lnTo>
                <a:lnTo>
                  <a:pt x="9391" y="10858"/>
                </a:lnTo>
                <a:lnTo>
                  <a:pt x="8547" y="10051"/>
                </a:lnTo>
                <a:lnTo>
                  <a:pt x="8107" y="9684"/>
                </a:lnTo>
                <a:lnTo>
                  <a:pt x="7703" y="9354"/>
                </a:lnTo>
                <a:lnTo>
                  <a:pt x="7227" y="9024"/>
                </a:lnTo>
                <a:lnTo>
                  <a:pt x="6786" y="8694"/>
                </a:lnTo>
                <a:lnTo>
                  <a:pt x="6309" y="8437"/>
                </a:lnTo>
                <a:lnTo>
                  <a:pt x="5833" y="8217"/>
                </a:lnTo>
                <a:lnTo>
                  <a:pt x="5356" y="8033"/>
                </a:lnTo>
                <a:lnTo>
                  <a:pt x="5209" y="7997"/>
                </a:lnTo>
                <a:close/>
                <a:moveTo>
                  <a:pt x="954" y="12582"/>
                </a:moveTo>
                <a:lnTo>
                  <a:pt x="1101" y="12692"/>
                </a:lnTo>
                <a:lnTo>
                  <a:pt x="1064" y="12765"/>
                </a:lnTo>
                <a:lnTo>
                  <a:pt x="1064" y="12839"/>
                </a:lnTo>
                <a:lnTo>
                  <a:pt x="1064" y="12875"/>
                </a:lnTo>
                <a:lnTo>
                  <a:pt x="1101" y="12839"/>
                </a:lnTo>
                <a:lnTo>
                  <a:pt x="1211" y="12912"/>
                </a:lnTo>
                <a:lnTo>
                  <a:pt x="1247" y="12985"/>
                </a:lnTo>
                <a:lnTo>
                  <a:pt x="1247" y="13059"/>
                </a:lnTo>
                <a:lnTo>
                  <a:pt x="1284" y="13242"/>
                </a:lnTo>
                <a:lnTo>
                  <a:pt x="991" y="13095"/>
                </a:lnTo>
                <a:lnTo>
                  <a:pt x="844" y="13059"/>
                </a:lnTo>
                <a:lnTo>
                  <a:pt x="697" y="13022"/>
                </a:lnTo>
                <a:lnTo>
                  <a:pt x="844" y="12765"/>
                </a:lnTo>
                <a:lnTo>
                  <a:pt x="954" y="12582"/>
                </a:lnTo>
                <a:close/>
                <a:moveTo>
                  <a:pt x="2715" y="10858"/>
                </a:moveTo>
                <a:lnTo>
                  <a:pt x="2641" y="10931"/>
                </a:lnTo>
                <a:lnTo>
                  <a:pt x="2641" y="10968"/>
                </a:lnTo>
                <a:lnTo>
                  <a:pt x="2788" y="11151"/>
                </a:lnTo>
                <a:lnTo>
                  <a:pt x="2935" y="11261"/>
                </a:lnTo>
                <a:lnTo>
                  <a:pt x="3302" y="11445"/>
                </a:lnTo>
                <a:lnTo>
                  <a:pt x="3778" y="11775"/>
                </a:lnTo>
                <a:lnTo>
                  <a:pt x="4255" y="12105"/>
                </a:lnTo>
                <a:lnTo>
                  <a:pt x="5099" y="12765"/>
                </a:lnTo>
                <a:lnTo>
                  <a:pt x="5539" y="13095"/>
                </a:lnTo>
                <a:lnTo>
                  <a:pt x="5759" y="13242"/>
                </a:lnTo>
                <a:lnTo>
                  <a:pt x="5869" y="13279"/>
                </a:lnTo>
                <a:lnTo>
                  <a:pt x="6053" y="13279"/>
                </a:lnTo>
                <a:lnTo>
                  <a:pt x="6126" y="13242"/>
                </a:lnTo>
                <a:lnTo>
                  <a:pt x="6163" y="13169"/>
                </a:lnTo>
                <a:lnTo>
                  <a:pt x="6126" y="13059"/>
                </a:lnTo>
                <a:lnTo>
                  <a:pt x="6089" y="12985"/>
                </a:lnTo>
                <a:lnTo>
                  <a:pt x="6016" y="12875"/>
                </a:lnTo>
                <a:lnTo>
                  <a:pt x="5869" y="12729"/>
                </a:lnTo>
                <a:lnTo>
                  <a:pt x="5502" y="12472"/>
                </a:lnTo>
                <a:lnTo>
                  <a:pt x="4512" y="11738"/>
                </a:lnTo>
                <a:lnTo>
                  <a:pt x="4035" y="11408"/>
                </a:lnTo>
                <a:lnTo>
                  <a:pt x="3522" y="11078"/>
                </a:lnTo>
                <a:lnTo>
                  <a:pt x="3338" y="11005"/>
                </a:lnTo>
                <a:lnTo>
                  <a:pt x="3118" y="10895"/>
                </a:lnTo>
                <a:lnTo>
                  <a:pt x="2935" y="10858"/>
                </a:lnTo>
                <a:close/>
                <a:moveTo>
                  <a:pt x="13756" y="12252"/>
                </a:moveTo>
                <a:lnTo>
                  <a:pt x="13719" y="12362"/>
                </a:lnTo>
                <a:lnTo>
                  <a:pt x="13719" y="12619"/>
                </a:lnTo>
                <a:lnTo>
                  <a:pt x="13719" y="12912"/>
                </a:lnTo>
                <a:lnTo>
                  <a:pt x="13756" y="12985"/>
                </a:lnTo>
                <a:lnTo>
                  <a:pt x="13793" y="13022"/>
                </a:lnTo>
                <a:lnTo>
                  <a:pt x="13719" y="13095"/>
                </a:lnTo>
                <a:lnTo>
                  <a:pt x="13389" y="13536"/>
                </a:lnTo>
                <a:lnTo>
                  <a:pt x="13426" y="13132"/>
                </a:lnTo>
                <a:lnTo>
                  <a:pt x="13462" y="12912"/>
                </a:lnTo>
                <a:lnTo>
                  <a:pt x="13462" y="12765"/>
                </a:lnTo>
                <a:lnTo>
                  <a:pt x="13426" y="12655"/>
                </a:lnTo>
                <a:lnTo>
                  <a:pt x="13756" y="12252"/>
                </a:lnTo>
                <a:close/>
                <a:moveTo>
                  <a:pt x="4402" y="8694"/>
                </a:moveTo>
                <a:lnTo>
                  <a:pt x="4329" y="8730"/>
                </a:lnTo>
                <a:lnTo>
                  <a:pt x="4255" y="8804"/>
                </a:lnTo>
                <a:lnTo>
                  <a:pt x="4255" y="8877"/>
                </a:lnTo>
                <a:lnTo>
                  <a:pt x="4255" y="8987"/>
                </a:lnTo>
                <a:lnTo>
                  <a:pt x="4292" y="9060"/>
                </a:lnTo>
                <a:lnTo>
                  <a:pt x="4365" y="9134"/>
                </a:lnTo>
                <a:lnTo>
                  <a:pt x="4512" y="9207"/>
                </a:lnTo>
                <a:lnTo>
                  <a:pt x="4842" y="9354"/>
                </a:lnTo>
                <a:lnTo>
                  <a:pt x="5136" y="9501"/>
                </a:lnTo>
                <a:lnTo>
                  <a:pt x="5392" y="9647"/>
                </a:lnTo>
                <a:lnTo>
                  <a:pt x="5869" y="10014"/>
                </a:lnTo>
                <a:lnTo>
                  <a:pt x="6346" y="10418"/>
                </a:lnTo>
                <a:lnTo>
                  <a:pt x="6786" y="10858"/>
                </a:lnTo>
                <a:lnTo>
                  <a:pt x="8584" y="12398"/>
                </a:lnTo>
                <a:lnTo>
                  <a:pt x="9501" y="13169"/>
                </a:lnTo>
                <a:lnTo>
                  <a:pt x="9721" y="13315"/>
                </a:lnTo>
                <a:lnTo>
                  <a:pt x="9941" y="13462"/>
                </a:lnTo>
                <a:lnTo>
                  <a:pt x="10161" y="13572"/>
                </a:lnTo>
                <a:lnTo>
                  <a:pt x="10271" y="13609"/>
                </a:lnTo>
                <a:lnTo>
                  <a:pt x="10381" y="13609"/>
                </a:lnTo>
                <a:lnTo>
                  <a:pt x="10454" y="13572"/>
                </a:lnTo>
                <a:lnTo>
                  <a:pt x="10491" y="13536"/>
                </a:lnTo>
                <a:lnTo>
                  <a:pt x="10528" y="13462"/>
                </a:lnTo>
                <a:lnTo>
                  <a:pt x="10491" y="13389"/>
                </a:lnTo>
                <a:lnTo>
                  <a:pt x="10418" y="13242"/>
                </a:lnTo>
                <a:lnTo>
                  <a:pt x="10271" y="13132"/>
                </a:lnTo>
                <a:lnTo>
                  <a:pt x="9978" y="12949"/>
                </a:lnTo>
                <a:lnTo>
                  <a:pt x="9537" y="12619"/>
                </a:lnTo>
                <a:lnTo>
                  <a:pt x="9134" y="12288"/>
                </a:lnTo>
                <a:lnTo>
                  <a:pt x="7557" y="10931"/>
                </a:lnTo>
                <a:lnTo>
                  <a:pt x="6823" y="10271"/>
                </a:lnTo>
                <a:lnTo>
                  <a:pt x="6089" y="9647"/>
                </a:lnTo>
                <a:lnTo>
                  <a:pt x="5686" y="9354"/>
                </a:lnTo>
                <a:lnTo>
                  <a:pt x="5246" y="9097"/>
                </a:lnTo>
                <a:lnTo>
                  <a:pt x="4769" y="8950"/>
                </a:lnTo>
                <a:lnTo>
                  <a:pt x="4549" y="8840"/>
                </a:lnTo>
                <a:lnTo>
                  <a:pt x="4475" y="8767"/>
                </a:lnTo>
                <a:lnTo>
                  <a:pt x="4439" y="8694"/>
                </a:lnTo>
                <a:close/>
                <a:moveTo>
                  <a:pt x="1541" y="13022"/>
                </a:moveTo>
                <a:lnTo>
                  <a:pt x="2091" y="13389"/>
                </a:lnTo>
                <a:lnTo>
                  <a:pt x="2091" y="13572"/>
                </a:lnTo>
                <a:lnTo>
                  <a:pt x="2126" y="13749"/>
                </a:lnTo>
                <a:lnTo>
                  <a:pt x="1504" y="13389"/>
                </a:lnTo>
                <a:lnTo>
                  <a:pt x="1578" y="13352"/>
                </a:lnTo>
                <a:lnTo>
                  <a:pt x="1614" y="13315"/>
                </a:lnTo>
                <a:lnTo>
                  <a:pt x="1614" y="13279"/>
                </a:lnTo>
                <a:lnTo>
                  <a:pt x="1614" y="13205"/>
                </a:lnTo>
                <a:lnTo>
                  <a:pt x="1541" y="13095"/>
                </a:lnTo>
                <a:lnTo>
                  <a:pt x="1541" y="13022"/>
                </a:lnTo>
                <a:close/>
                <a:moveTo>
                  <a:pt x="13206" y="12949"/>
                </a:moveTo>
                <a:lnTo>
                  <a:pt x="13169" y="13022"/>
                </a:lnTo>
                <a:lnTo>
                  <a:pt x="13059" y="13756"/>
                </a:lnTo>
                <a:lnTo>
                  <a:pt x="13059" y="13829"/>
                </a:lnTo>
                <a:lnTo>
                  <a:pt x="13096" y="13866"/>
                </a:lnTo>
                <a:lnTo>
                  <a:pt x="12912" y="14086"/>
                </a:lnTo>
                <a:lnTo>
                  <a:pt x="12912" y="13719"/>
                </a:lnTo>
                <a:lnTo>
                  <a:pt x="12875" y="13352"/>
                </a:lnTo>
                <a:lnTo>
                  <a:pt x="13206" y="12949"/>
                </a:lnTo>
                <a:close/>
                <a:moveTo>
                  <a:pt x="2458" y="13646"/>
                </a:moveTo>
                <a:lnTo>
                  <a:pt x="2641" y="13792"/>
                </a:lnTo>
                <a:lnTo>
                  <a:pt x="2788" y="13902"/>
                </a:lnTo>
                <a:lnTo>
                  <a:pt x="2788" y="14086"/>
                </a:lnTo>
                <a:lnTo>
                  <a:pt x="2825" y="14233"/>
                </a:lnTo>
                <a:lnTo>
                  <a:pt x="2605" y="14086"/>
                </a:lnTo>
                <a:lnTo>
                  <a:pt x="2385" y="13939"/>
                </a:lnTo>
                <a:lnTo>
                  <a:pt x="2495" y="13939"/>
                </a:lnTo>
                <a:lnTo>
                  <a:pt x="2568" y="13866"/>
                </a:lnTo>
                <a:lnTo>
                  <a:pt x="2568" y="13829"/>
                </a:lnTo>
                <a:lnTo>
                  <a:pt x="2568" y="13756"/>
                </a:lnTo>
                <a:lnTo>
                  <a:pt x="2458" y="13646"/>
                </a:lnTo>
                <a:close/>
                <a:moveTo>
                  <a:pt x="3595" y="9794"/>
                </a:moveTo>
                <a:lnTo>
                  <a:pt x="3558" y="9831"/>
                </a:lnTo>
                <a:lnTo>
                  <a:pt x="3522" y="9867"/>
                </a:lnTo>
                <a:lnTo>
                  <a:pt x="3558" y="9977"/>
                </a:lnTo>
                <a:lnTo>
                  <a:pt x="3595" y="10088"/>
                </a:lnTo>
                <a:lnTo>
                  <a:pt x="3815" y="10234"/>
                </a:lnTo>
                <a:lnTo>
                  <a:pt x="4659" y="10821"/>
                </a:lnTo>
                <a:lnTo>
                  <a:pt x="5466" y="11518"/>
                </a:lnTo>
                <a:lnTo>
                  <a:pt x="6236" y="12178"/>
                </a:lnTo>
                <a:lnTo>
                  <a:pt x="7080" y="12839"/>
                </a:lnTo>
                <a:lnTo>
                  <a:pt x="7923" y="13462"/>
                </a:lnTo>
                <a:lnTo>
                  <a:pt x="8730" y="14049"/>
                </a:lnTo>
                <a:lnTo>
                  <a:pt x="9134" y="14343"/>
                </a:lnTo>
                <a:lnTo>
                  <a:pt x="9574" y="14563"/>
                </a:lnTo>
                <a:lnTo>
                  <a:pt x="9684" y="14563"/>
                </a:lnTo>
                <a:lnTo>
                  <a:pt x="9794" y="14526"/>
                </a:lnTo>
                <a:lnTo>
                  <a:pt x="9868" y="14453"/>
                </a:lnTo>
                <a:lnTo>
                  <a:pt x="9904" y="14416"/>
                </a:lnTo>
                <a:lnTo>
                  <a:pt x="9904" y="14379"/>
                </a:lnTo>
                <a:lnTo>
                  <a:pt x="9904" y="14306"/>
                </a:lnTo>
                <a:lnTo>
                  <a:pt x="9868" y="14269"/>
                </a:lnTo>
                <a:lnTo>
                  <a:pt x="9794" y="14196"/>
                </a:lnTo>
                <a:lnTo>
                  <a:pt x="9721" y="14159"/>
                </a:lnTo>
                <a:lnTo>
                  <a:pt x="9501" y="14012"/>
                </a:lnTo>
                <a:lnTo>
                  <a:pt x="9281" y="13866"/>
                </a:lnTo>
                <a:lnTo>
                  <a:pt x="8290" y="13205"/>
                </a:lnTo>
                <a:lnTo>
                  <a:pt x="7373" y="12508"/>
                </a:lnTo>
                <a:lnTo>
                  <a:pt x="6493" y="11812"/>
                </a:lnTo>
                <a:lnTo>
                  <a:pt x="5649" y="11115"/>
                </a:lnTo>
                <a:lnTo>
                  <a:pt x="4769" y="10418"/>
                </a:lnTo>
                <a:lnTo>
                  <a:pt x="4549" y="10234"/>
                </a:lnTo>
                <a:lnTo>
                  <a:pt x="4145" y="9977"/>
                </a:lnTo>
                <a:lnTo>
                  <a:pt x="3925" y="9867"/>
                </a:lnTo>
                <a:lnTo>
                  <a:pt x="3742" y="9794"/>
                </a:lnTo>
                <a:close/>
                <a:moveTo>
                  <a:pt x="3155" y="14122"/>
                </a:moveTo>
                <a:lnTo>
                  <a:pt x="3778" y="14563"/>
                </a:lnTo>
                <a:lnTo>
                  <a:pt x="3742" y="14746"/>
                </a:lnTo>
                <a:lnTo>
                  <a:pt x="3742" y="14856"/>
                </a:lnTo>
                <a:lnTo>
                  <a:pt x="3338" y="14563"/>
                </a:lnTo>
                <a:lnTo>
                  <a:pt x="3338" y="14489"/>
                </a:lnTo>
                <a:lnTo>
                  <a:pt x="3302" y="14416"/>
                </a:lnTo>
                <a:lnTo>
                  <a:pt x="3192" y="14269"/>
                </a:lnTo>
                <a:lnTo>
                  <a:pt x="3155" y="14122"/>
                </a:lnTo>
                <a:close/>
                <a:moveTo>
                  <a:pt x="12692" y="13536"/>
                </a:moveTo>
                <a:lnTo>
                  <a:pt x="12619" y="13976"/>
                </a:lnTo>
                <a:lnTo>
                  <a:pt x="12582" y="14416"/>
                </a:lnTo>
                <a:lnTo>
                  <a:pt x="12582" y="14489"/>
                </a:lnTo>
                <a:lnTo>
                  <a:pt x="12142" y="15040"/>
                </a:lnTo>
                <a:lnTo>
                  <a:pt x="12142" y="14893"/>
                </a:lnTo>
                <a:lnTo>
                  <a:pt x="12142" y="14563"/>
                </a:lnTo>
                <a:lnTo>
                  <a:pt x="12105" y="14269"/>
                </a:lnTo>
                <a:lnTo>
                  <a:pt x="12692" y="13536"/>
                </a:lnTo>
                <a:close/>
                <a:moveTo>
                  <a:pt x="4035" y="14746"/>
                </a:moveTo>
                <a:lnTo>
                  <a:pt x="4402" y="15003"/>
                </a:lnTo>
                <a:lnTo>
                  <a:pt x="4402" y="15040"/>
                </a:lnTo>
                <a:lnTo>
                  <a:pt x="4402" y="15150"/>
                </a:lnTo>
                <a:lnTo>
                  <a:pt x="4439" y="15223"/>
                </a:lnTo>
                <a:lnTo>
                  <a:pt x="4549" y="15370"/>
                </a:lnTo>
                <a:lnTo>
                  <a:pt x="4659" y="15553"/>
                </a:lnTo>
                <a:lnTo>
                  <a:pt x="4255" y="15223"/>
                </a:lnTo>
                <a:lnTo>
                  <a:pt x="4255" y="15150"/>
                </a:lnTo>
                <a:lnTo>
                  <a:pt x="4219" y="15076"/>
                </a:lnTo>
                <a:lnTo>
                  <a:pt x="4109" y="14966"/>
                </a:lnTo>
                <a:lnTo>
                  <a:pt x="4035" y="14856"/>
                </a:lnTo>
                <a:lnTo>
                  <a:pt x="4035" y="14746"/>
                </a:lnTo>
                <a:close/>
                <a:moveTo>
                  <a:pt x="11922" y="14489"/>
                </a:moveTo>
                <a:lnTo>
                  <a:pt x="11885" y="14856"/>
                </a:lnTo>
                <a:lnTo>
                  <a:pt x="11848" y="15113"/>
                </a:lnTo>
                <a:lnTo>
                  <a:pt x="11848" y="15260"/>
                </a:lnTo>
                <a:lnTo>
                  <a:pt x="11848" y="15370"/>
                </a:lnTo>
                <a:lnTo>
                  <a:pt x="11555" y="15700"/>
                </a:lnTo>
                <a:lnTo>
                  <a:pt x="11592" y="15480"/>
                </a:lnTo>
                <a:lnTo>
                  <a:pt x="11555" y="15223"/>
                </a:lnTo>
                <a:lnTo>
                  <a:pt x="11555" y="15150"/>
                </a:lnTo>
                <a:lnTo>
                  <a:pt x="11482" y="15113"/>
                </a:lnTo>
                <a:lnTo>
                  <a:pt x="11445" y="15113"/>
                </a:lnTo>
                <a:lnTo>
                  <a:pt x="11922" y="14489"/>
                </a:lnTo>
                <a:close/>
                <a:moveTo>
                  <a:pt x="4769" y="15223"/>
                </a:moveTo>
                <a:lnTo>
                  <a:pt x="5026" y="15406"/>
                </a:lnTo>
                <a:lnTo>
                  <a:pt x="5576" y="15810"/>
                </a:lnTo>
                <a:lnTo>
                  <a:pt x="5576" y="15883"/>
                </a:lnTo>
                <a:lnTo>
                  <a:pt x="5576" y="16177"/>
                </a:lnTo>
                <a:lnTo>
                  <a:pt x="5576" y="16287"/>
                </a:lnTo>
                <a:lnTo>
                  <a:pt x="4916" y="15773"/>
                </a:lnTo>
                <a:lnTo>
                  <a:pt x="4952" y="15663"/>
                </a:lnTo>
                <a:lnTo>
                  <a:pt x="4952" y="15553"/>
                </a:lnTo>
                <a:lnTo>
                  <a:pt x="4916" y="15480"/>
                </a:lnTo>
                <a:lnTo>
                  <a:pt x="4879" y="15370"/>
                </a:lnTo>
                <a:lnTo>
                  <a:pt x="4769" y="15223"/>
                </a:lnTo>
                <a:close/>
                <a:moveTo>
                  <a:pt x="5833" y="15993"/>
                </a:moveTo>
                <a:lnTo>
                  <a:pt x="6456" y="16507"/>
                </a:lnTo>
                <a:lnTo>
                  <a:pt x="6420" y="16580"/>
                </a:lnTo>
                <a:lnTo>
                  <a:pt x="6383" y="16690"/>
                </a:lnTo>
                <a:lnTo>
                  <a:pt x="6346" y="16874"/>
                </a:lnTo>
                <a:lnTo>
                  <a:pt x="5869" y="16507"/>
                </a:lnTo>
                <a:lnTo>
                  <a:pt x="5869" y="16323"/>
                </a:lnTo>
                <a:lnTo>
                  <a:pt x="5869" y="16140"/>
                </a:lnTo>
                <a:lnTo>
                  <a:pt x="5833" y="15993"/>
                </a:lnTo>
                <a:close/>
                <a:moveTo>
                  <a:pt x="11298" y="15260"/>
                </a:moveTo>
                <a:lnTo>
                  <a:pt x="11298" y="15443"/>
                </a:lnTo>
                <a:lnTo>
                  <a:pt x="11225" y="15957"/>
                </a:lnTo>
                <a:lnTo>
                  <a:pt x="11225" y="16030"/>
                </a:lnTo>
                <a:lnTo>
                  <a:pt x="11261" y="16067"/>
                </a:lnTo>
                <a:lnTo>
                  <a:pt x="10088" y="17387"/>
                </a:lnTo>
                <a:lnTo>
                  <a:pt x="10088" y="17130"/>
                </a:lnTo>
                <a:lnTo>
                  <a:pt x="10088" y="16984"/>
                </a:lnTo>
                <a:lnTo>
                  <a:pt x="10308" y="16653"/>
                </a:lnTo>
                <a:lnTo>
                  <a:pt x="10821" y="15920"/>
                </a:lnTo>
                <a:lnTo>
                  <a:pt x="10785" y="16067"/>
                </a:lnTo>
                <a:lnTo>
                  <a:pt x="10711" y="16287"/>
                </a:lnTo>
                <a:lnTo>
                  <a:pt x="10711" y="16397"/>
                </a:lnTo>
                <a:lnTo>
                  <a:pt x="10711" y="16507"/>
                </a:lnTo>
                <a:lnTo>
                  <a:pt x="10748" y="16543"/>
                </a:lnTo>
                <a:lnTo>
                  <a:pt x="10785" y="16543"/>
                </a:lnTo>
                <a:lnTo>
                  <a:pt x="10895" y="16470"/>
                </a:lnTo>
                <a:lnTo>
                  <a:pt x="10968" y="16360"/>
                </a:lnTo>
                <a:lnTo>
                  <a:pt x="11005" y="16103"/>
                </a:lnTo>
                <a:lnTo>
                  <a:pt x="11005" y="15663"/>
                </a:lnTo>
                <a:lnTo>
                  <a:pt x="11225" y="15370"/>
                </a:lnTo>
                <a:lnTo>
                  <a:pt x="11298" y="15260"/>
                </a:lnTo>
                <a:close/>
                <a:moveTo>
                  <a:pt x="6566" y="16580"/>
                </a:moveTo>
                <a:lnTo>
                  <a:pt x="7006" y="17020"/>
                </a:lnTo>
                <a:lnTo>
                  <a:pt x="7006" y="17240"/>
                </a:lnTo>
                <a:lnTo>
                  <a:pt x="7006" y="17460"/>
                </a:lnTo>
                <a:lnTo>
                  <a:pt x="6896" y="17350"/>
                </a:lnTo>
                <a:lnTo>
                  <a:pt x="6640" y="17130"/>
                </a:lnTo>
                <a:lnTo>
                  <a:pt x="6640" y="17020"/>
                </a:lnTo>
                <a:lnTo>
                  <a:pt x="6603" y="16800"/>
                </a:lnTo>
                <a:lnTo>
                  <a:pt x="6566" y="16580"/>
                </a:lnTo>
                <a:close/>
                <a:moveTo>
                  <a:pt x="9464" y="404"/>
                </a:moveTo>
                <a:lnTo>
                  <a:pt x="9684" y="440"/>
                </a:lnTo>
                <a:lnTo>
                  <a:pt x="9868" y="477"/>
                </a:lnTo>
                <a:lnTo>
                  <a:pt x="10051" y="587"/>
                </a:lnTo>
                <a:lnTo>
                  <a:pt x="10418" y="844"/>
                </a:lnTo>
                <a:lnTo>
                  <a:pt x="10711" y="1064"/>
                </a:lnTo>
                <a:lnTo>
                  <a:pt x="12582" y="2421"/>
                </a:lnTo>
                <a:lnTo>
                  <a:pt x="14489" y="3815"/>
                </a:lnTo>
                <a:lnTo>
                  <a:pt x="15443" y="4512"/>
                </a:lnTo>
                <a:lnTo>
                  <a:pt x="15700" y="4732"/>
                </a:lnTo>
                <a:lnTo>
                  <a:pt x="15847" y="4805"/>
                </a:lnTo>
                <a:lnTo>
                  <a:pt x="15993" y="4879"/>
                </a:lnTo>
                <a:lnTo>
                  <a:pt x="15590" y="5356"/>
                </a:lnTo>
                <a:lnTo>
                  <a:pt x="15223" y="5869"/>
                </a:lnTo>
                <a:lnTo>
                  <a:pt x="15040" y="6089"/>
                </a:lnTo>
                <a:lnTo>
                  <a:pt x="14856" y="6383"/>
                </a:lnTo>
                <a:lnTo>
                  <a:pt x="14783" y="6529"/>
                </a:lnTo>
                <a:lnTo>
                  <a:pt x="14746" y="6639"/>
                </a:lnTo>
                <a:lnTo>
                  <a:pt x="14746" y="6786"/>
                </a:lnTo>
                <a:lnTo>
                  <a:pt x="14856" y="6896"/>
                </a:lnTo>
                <a:lnTo>
                  <a:pt x="14966" y="7006"/>
                </a:lnTo>
                <a:lnTo>
                  <a:pt x="15076" y="7080"/>
                </a:lnTo>
                <a:lnTo>
                  <a:pt x="15370" y="7190"/>
                </a:lnTo>
                <a:lnTo>
                  <a:pt x="15957" y="7300"/>
                </a:lnTo>
                <a:lnTo>
                  <a:pt x="16727" y="7446"/>
                </a:lnTo>
                <a:lnTo>
                  <a:pt x="17021" y="7520"/>
                </a:lnTo>
                <a:lnTo>
                  <a:pt x="16984" y="7593"/>
                </a:lnTo>
                <a:lnTo>
                  <a:pt x="16470" y="8143"/>
                </a:lnTo>
                <a:lnTo>
                  <a:pt x="15993" y="8730"/>
                </a:lnTo>
                <a:lnTo>
                  <a:pt x="15040" y="9904"/>
                </a:lnTo>
                <a:lnTo>
                  <a:pt x="12912" y="12508"/>
                </a:lnTo>
                <a:lnTo>
                  <a:pt x="11848" y="13792"/>
                </a:lnTo>
                <a:lnTo>
                  <a:pt x="10821" y="15113"/>
                </a:lnTo>
                <a:lnTo>
                  <a:pt x="10344" y="15736"/>
                </a:lnTo>
                <a:lnTo>
                  <a:pt x="9904" y="16397"/>
                </a:lnTo>
                <a:lnTo>
                  <a:pt x="9464" y="17057"/>
                </a:lnTo>
                <a:lnTo>
                  <a:pt x="9317" y="17277"/>
                </a:lnTo>
                <a:lnTo>
                  <a:pt x="9207" y="17497"/>
                </a:lnTo>
                <a:lnTo>
                  <a:pt x="8987" y="17387"/>
                </a:lnTo>
                <a:lnTo>
                  <a:pt x="8767" y="17350"/>
                </a:lnTo>
                <a:lnTo>
                  <a:pt x="8290" y="17204"/>
                </a:lnTo>
                <a:lnTo>
                  <a:pt x="7997" y="17094"/>
                </a:lnTo>
                <a:lnTo>
                  <a:pt x="7740" y="16910"/>
                </a:lnTo>
                <a:lnTo>
                  <a:pt x="7483" y="16727"/>
                </a:lnTo>
                <a:lnTo>
                  <a:pt x="7227" y="16507"/>
                </a:lnTo>
                <a:lnTo>
                  <a:pt x="6750" y="16067"/>
                </a:lnTo>
                <a:lnTo>
                  <a:pt x="6273" y="15663"/>
                </a:lnTo>
                <a:lnTo>
                  <a:pt x="5723" y="15296"/>
                </a:lnTo>
                <a:lnTo>
                  <a:pt x="5209" y="14929"/>
                </a:lnTo>
                <a:lnTo>
                  <a:pt x="3045" y="13462"/>
                </a:lnTo>
                <a:lnTo>
                  <a:pt x="1908" y="12619"/>
                </a:lnTo>
                <a:lnTo>
                  <a:pt x="1321" y="12215"/>
                </a:lnTo>
                <a:lnTo>
                  <a:pt x="697" y="11848"/>
                </a:lnTo>
                <a:lnTo>
                  <a:pt x="624" y="11812"/>
                </a:lnTo>
                <a:lnTo>
                  <a:pt x="1614" y="10381"/>
                </a:lnTo>
                <a:lnTo>
                  <a:pt x="2641" y="8950"/>
                </a:lnTo>
                <a:lnTo>
                  <a:pt x="3668" y="7556"/>
                </a:lnTo>
                <a:lnTo>
                  <a:pt x="4732" y="6163"/>
                </a:lnTo>
                <a:lnTo>
                  <a:pt x="6970" y="3338"/>
                </a:lnTo>
                <a:lnTo>
                  <a:pt x="8144" y="1944"/>
                </a:lnTo>
                <a:lnTo>
                  <a:pt x="8730" y="1284"/>
                </a:lnTo>
                <a:lnTo>
                  <a:pt x="9244" y="550"/>
                </a:lnTo>
                <a:lnTo>
                  <a:pt x="9281" y="477"/>
                </a:lnTo>
                <a:lnTo>
                  <a:pt x="9281" y="404"/>
                </a:lnTo>
                <a:close/>
                <a:moveTo>
                  <a:pt x="7227" y="17204"/>
                </a:moveTo>
                <a:lnTo>
                  <a:pt x="7667" y="17460"/>
                </a:lnTo>
                <a:lnTo>
                  <a:pt x="8107" y="17681"/>
                </a:lnTo>
                <a:lnTo>
                  <a:pt x="8070" y="17937"/>
                </a:lnTo>
                <a:lnTo>
                  <a:pt x="8107" y="18194"/>
                </a:lnTo>
                <a:lnTo>
                  <a:pt x="7850" y="18084"/>
                </a:lnTo>
                <a:lnTo>
                  <a:pt x="7447" y="17791"/>
                </a:lnTo>
                <a:lnTo>
                  <a:pt x="7410" y="17644"/>
                </a:lnTo>
                <a:lnTo>
                  <a:pt x="7337" y="17497"/>
                </a:lnTo>
                <a:lnTo>
                  <a:pt x="7227" y="17204"/>
                </a:lnTo>
                <a:close/>
                <a:moveTo>
                  <a:pt x="9831" y="17460"/>
                </a:moveTo>
                <a:lnTo>
                  <a:pt x="9868" y="17534"/>
                </a:lnTo>
                <a:lnTo>
                  <a:pt x="9904" y="17571"/>
                </a:lnTo>
                <a:lnTo>
                  <a:pt x="9464" y="18084"/>
                </a:lnTo>
                <a:lnTo>
                  <a:pt x="9207" y="18341"/>
                </a:lnTo>
                <a:lnTo>
                  <a:pt x="9171" y="18231"/>
                </a:lnTo>
                <a:lnTo>
                  <a:pt x="9134" y="18121"/>
                </a:lnTo>
                <a:lnTo>
                  <a:pt x="9134" y="17974"/>
                </a:lnTo>
                <a:lnTo>
                  <a:pt x="9317" y="17974"/>
                </a:lnTo>
                <a:lnTo>
                  <a:pt x="9317" y="17937"/>
                </a:lnTo>
                <a:lnTo>
                  <a:pt x="9391" y="17937"/>
                </a:lnTo>
                <a:lnTo>
                  <a:pt x="9464" y="17901"/>
                </a:lnTo>
                <a:lnTo>
                  <a:pt x="9574" y="17827"/>
                </a:lnTo>
                <a:lnTo>
                  <a:pt x="9647" y="17681"/>
                </a:lnTo>
                <a:lnTo>
                  <a:pt x="9794" y="17460"/>
                </a:lnTo>
                <a:close/>
                <a:moveTo>
                  <a:pt x="9464" y="0"/>
                </a:moveTo>
                <a:lnTo>
                  <a:pt x="9281" y="37"/>
                </a:lnTo>
                <a:lnTo>
                  <a:pt x="9134" y="110"/>
                </a:lnTo>
                <a:lnTo>
                  <a:pt x="9024" y="147"/>
                </a:lnTo>
                <a:lnTo>
                  <a:pt x="8951" y="257"/>
                </a:lnTo>
                <a:lnTo>
                  <a:pt x="8914" y="294"/>
                </a:lnTo>
                <a:lnTo>
                  <a:pt x="8914" y="330"/>
                </a:lnTo>
                <a:lnTo>
                  <a:pt x="8327" y="954"/>
                </a:lnTo>
                <a:lnTo>
                  <a:pt x="7740" y="1614"/>
                </a:lnTo>
                <a:lnTo>
                  <a:pt x="6640" y="2971"/>
                </a:lnTo>
                <a:lnTo>
                  <a:pt x="5502" y="4365"/>
                </a:lnTo>
                <a:lnTo>
                  <a:pt x="4402" y="5759"/>
                </a:lnTo>
                <a:lnTo>
                  <a:pt x="2421" y="8400"/>
                </a:lnTo>
                <a:lnTo>
                  <a:pt x="477" y="11041"/>
                </a:lnTo>
                <a:lnTo>
                  <a:pt x="330" y="11261"/>
                </a:lnTo>
                <a:lnTo>
                  <a:pt x="37" y="11701"/>
                </a:lnTo>
                <a:lnTo>
                  <a:pt x="0" y="11775"/>
                </a:lnTo>
                <a:lnTo>
                  <a:pt x="0" y="11885"/>
                </a:lnTo>
                <a:lnTo>
                  <a:pt x="37" y="11958"/>
                </a:lnTo>
                <a:lnTo>
                  <a:pt x="74" y="12032"/>
                </a:lnTo>
                <a:lnTo>
                  <a:pt x="147" y="12068"/>
                </a:lnTo>
                <a:lnTo>
                  <a:pt x="220" y="12105"/>
                </a:lnTo>
                <a:lnTo>
                  <a:pt x="294" y="12105"/>
                </a:lnTo>
                <a:lnTo>
                  <a:pt x="404" y="12068"/>
                </a:lnTo>
                <a:lnTo>
                  <a:pt x="440" y="12142"/>
                </a:lnTo>
                <a:lnTo>
                  <a:pt x="697" y="12398"/>
                </a:lnTo>
                <a:lnTo>
                  <a:pt x="587" y="12508"/>
                </a:lnTo>
                <a:lnTo>
                  <a:pt x="514" y="12655"/>
                </a:lnTo>
                <a:lnTo>
                  <a:pt x="440" y="12802"/>
                </a:lnTo>
                <a:lnTo>
                  <a:pt x="404" y="12949"/>
                </a:lnTo>
                <a:lnTo>
                  <a:pt x="404" y="13022"/>
                </a:lnTo>
                <a:lnTo>
                  <a:pt x="440" y="13059"/>
                </a:lnTo>
                <a:lnTo>
                  <a:pt x="514" y="13095"/>
                </a:lnTo>
                <a:lnTo>
                  <a:pt x="550" y="13095"/>
                </a:lnTo>
                <a:lnTo>
                  <a:pt x="624" y="13205"/>
                </a:lnTo>
                <a:lnTo>
                  <a:pt x="697" y="13315"/>
                </a:lnTo>
                <a:lnTo>
                  <a:pt x="881" y="13462"/>
                </a:lnTo>
                <a:lnTo>
                  <a:pt x="1284" y="13719"/>
                </a:lnTo>
                <a:lnTo>
                  <a:pt x="2385" y="14416"/>
                </a:lnTo>
                <a:lnTo>
                  <a:pt x="3558" y="15223"/>
                </a:lnTo>
                <a:lnTo>
                  <a:pt x="4659" y="16103"/>
                </a:lnTo>
                <a:lnTo>
                  <a:pt x="6420" y="17534"/>
                </a:lnTo>
                <a:lnTo>
                  <a:pt x="6420" y="17571"/>
                </a:lnTo>
                <a:lnTo>
                  <a:pt x="6493" y="17644"/>
                </a:lnTo>
                <a:lnTo>
                  <a:pt x="6566" y="17644"/>
                </a:lnTo>
                <a:lnTo>
                  <a:pt x="6823" y="17864"/>
                </a:lnTo>
                <a:lnTo>
                  <a:pt x="7300" y="18231"/>
                </a:lnTo>
                <a:lnTo>
                  <a:pt x="7777" y="18561"/>
                </a:lnTo>
                <a:lnTo>
                  <a:pt x="8034" y="18671"/>
                </a:lnTo>
                <a:lnTo>
                  <a:pt x="8254" y="18781"/>
                </a:lnTo>
                <a:lnTo>
                  <a:pt x="8510" y="18854"/>
                </a:lnTo>
                <a:lnTo>
                  <a:pt x="8620" y="18854"/>
                </a:lnTo>
                <a:lnTo>
                  <a:pt x="8767" y="18818"/>
                </a:lnTo>
                <a:lnTo>
                  <a:pt x="8804" y="18744"/>
                </a:lnTo>
                <a:lnTo>
                  <a:pt x="8840" y="18708"/>
                </a:lnTo>
                <a:lnTo>
                  <a:pt x="8840" y="18634"/>
                </a:lnTo>
                <a:lnTo>
                  <a:pt x="8804" y="18561"/>
                </a:lnTo>
                <a:lnTo>
                  <a:pt x="8730" y="18488"/>
                </a:lnTo>
                <a:lnTo>
                  <a:pt x="8620" y="18414"/>
                </a:lnTo>
                <a:lnTo>
                  <a:pt x="8437" y="18341"/>
                </a:lnTo>
                <a:lnTo>
                  <a:pt x="8400" y="18341"/>
                </a:lnTo>
                <a:lnTo>
                  <a:pt x="8400" y="18157"/>
                </a:lnTo>
                <a:lnTo>
                  <a:pt x="8400" y="17974"/>
                </a:lnTo>
                <a:lnTo>
                  <a:pt x="8364" y="17791"/>
                </a:lnTo>
                <a:lnTo>
                  <a:pt x="8620" y="17864"/>
                </a:lnTo>
                <a:lnTo>
                  <a:pt x="8951" y="17937"/>
                </a:lnTo>
                <a:lnTo>
                  <a:pt x="8877" y="18121"/>
                </a:lnTo>
                <a:lnTo>
                  <a:pt x="8877" y="18267"/>
                </a:lnTo>
                <a:lnTo>
                  <a:pt x="8914" y="18451"/>
                </a:lnTo>
                <a:lnTo>
                  <a:pt x="8987" y="18598"/>
                </a:lnTo>
                <a:lnTo>
                  <a:pt x="8877" y="18781"/>
                </a:lnTo>
                <a:lnTo>
                  <a:pt x="8877" y="18854"/>
                </a:lnTo>
                <a:lnTo>
                  <a:pt x="8914" y="18964"/>
                </a:lnTo>
                <a:lnTo>
                  <a:pt x="9024" y="19001"/>
                </a:lnTo>
                <a:lnTo>
                  <a:pt x="9097" y="18964"/>
                </a:lnTo>
                <a:lnTo>
                  <a:pt x="9281" y="18854"/>
                </a:lnTo>
                <a:lnTo>
                  <a:pt x="9427" y="18708"/>
                </a:lnTo>
                <a:lnTo>
                  <a:pt x="9721" y="18414"/>
                </a:lnTo>
                <a:lnTo>
                  <a:pt x="10344" y="17717"/>
                </a:lnTo>
                <a:lnTo>
                  <a:pt x="11555" y="16397"/>
                </a:lnTo>
                <a:lnTo>
                  <a:pt x="12802" y="14929"/>
                </a:lnTo>
                <a:lnTo>
                  <a:pt x="14013" y="13462"/>
                </a:lnTo>
                <a:lnTo>
                  <a:pt x="15150" y="11958"/>
                </a:lnTo>
                <a:lnTo>
                  <a:pt x="16214" y="10454"/>
                </a:lnTo>
                <a:lnTo>
                  <a:pt x="17314" y="8950"/>
                </a:lnTo>
                <a:lnTo>
                  <a:pt x="17791" y="8253"/>
                </a:lnTo>
                <a:lnTo>
                  <a:pt x="18011" y="7887"/>
                </a:lnTo>
                <a:lnTo>
                  <a:pt x="18231" y="7483"/>
                </a:lnTo>
                <a:lnTo>
                  <a:pt x="18304" y="7483"/>
                </a:lnTo>
                <a:lnTo>
                  <a:pt x="18341" y="7446"/>
                </a:lnTo>
                <a:lnTo>
                  <a:pt x="18378" y="7373"/>
                </a:lnTo>
                <a:lnTo>
                  <a:pt x="18378" y="7300"/>
                </a:lnTo>
                <a:lnTo>
                  <a:pt x="18268" y="7080"/>
                </a:lnTo>
                <a:lnTo>
                  <a:pt x="18158" y="6860"/>
                </a:lnTo>
                <a:lnTo>
                  <a:pt x="17828" y="6493"/>
                </a:lnTo>
                <a:lnTo>
                  <a:pt x="17644" y="6346"/>
                </a:lnTo>
                <a:lnTo>
                  <a:pt x="17424" y="6199"/>
                </a:lnTo>
                <a:lnTo>
                  <a:pt x="17277" y="6126"/>
                </a:lnTo>
                <a:lnTo>
                  <a:pt x="17131" y="6089"/>
                </a:lnTo>
                <a:lnTo>
                  <a:pt x="16910" y="5576"/>
                </a:lnTo>
                <a:lnTo>
                  <a:pt x="16837" y="5319"/>
                </a:lnTo>
                <a:lnTo>
                  <a:pt x="16800" y="5062"/>
                </a:lnTo>
                <a:lnTo>
                  <a:pt x="16800" y="4915"/>
                </a:lnTo>
                <a:lnTo>
                  <a:pt x="16727" y="4769"/>
                </a:lnTo>
                <a:lnTo>
                  <a:pt x="16654" y="4695"/>
                </a:lnTo>
                <a:lnTo>
                  <a:pt x="16470" y="4695"/>
                </a:lnTo>
                <a:lnTo>
                  <a:pt x="16397" y="4732"/>
                </a:lnTo>
                <a:lnTo>
                  <a:pt x="16360" y="4769"/>
                </a:lnTo>
                <a:lnTo>
                  <a:pt x="16397" y="4842"/>
                </a:lnTo>
                <a:lnTo>
                  <a:pt x="16434" y="4879"/>
                </a:lnTo>
                <a:lnTo>
                  <a:pt x="16434" y="4915"/>
                </a:lnTo>
                <a:lnTo>
                  <a:pt x="16434" y="5099"/>
                </a:lnTo>
                <a:lnTo>
                  <a:pt x="16434" y="5356"/>
                </a:lnTo>
                <a:lnTo>
                  <a:pt x="16470" y="5539"/>
                </a:lnTo>
                <a:lnTo>
                  <a:pt x="16544" y="5759"/>
                </a:lnTo>
                <a:lnTo>
                  <a:pt x="16690" y="6126"/>
                </a:lnTo>
                <a:lnTo>
                  <a:pt x="16984" y="7006"/>
                </a:lnTo>
                <a:lnTo>
                  <a:pt x="17021" y="7080"/>
                </a:lnTo>
                <a:lnTo>
                  <a:pt x="16544" y="6970"/>
                </a:lnTo>
                <a:lnTo>
                  <a:pt x="15920" y="6860"/>
                </a:lnTo>
                <a:lnTo>
                  <a:pt x="15296" y="6713"/>
                </a:lnTo>
                <a:lnTo>
                  <a:pt x="15186" y="6639"/>
                </a:lnTo>
                <a:lnTo>
                  <a:pt x="15223" y="6603"/>
                </a:lnTo>
                <a:lnTo>
                  <a:pt x="15333" y="6419"/>
                </a:lnTo>
                <a:lnTo>
                  <a:pt x="15700" y="5906"/>
                </a:lnTo>
                <a:lnTo>
                  <a:pt x="16030" y="5392"/>
                </a:lnTo>
                <a:lnTo>
                  <a:pt x="16287" y="4915"/>
                </a:lnTo>
                <a:lnTo>
                  <a:pt x="16360" y="4842"/>
                </a:lnTo>
                <a:lnTo>
                  <a:pt x="16360" y="4732"/>
                </a:lnTo>
                <a:lnTo>
                  <a:pt x="16324" y="4622"/>
                </a:lnTo>
                <a:lnTo>
                  <a:pt x="16250" y="4512"/>
                </a:lnTo>
                <a:lnTo>
                  <a:pt x="16067" y="4329"/>
                </a:lnTo>
                <a:lnTo>
                  <a:pt x="15590" y="4035"/>
                </a:lnTo>
                <a:lnTo>
                  <a:pt x="14526" y="3265"/>
                </a:lnTo>
                <a:lnTo>
                  <a:pt x="12435" y="1724"/>
                </a:lnTo>
                <a:lnTo>
                  <a:pt x="11445" y="1027"/>
                </a:lnTo>
                <a:lnTo>
                  <a:pt x="10454" y="330"/>
                </a:lnTo>
                <a:lnTo>
                  <a:pt x="10124" y="147"/>
                </a:lnTo>
                <a:lnTo>
                  <a:pt x="9794" y="37"/>
                </a:lnTo>
                <a:lnTo>
                  <a:pt x="961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499" name="Google Shape;499;p10"/>
          <p:cNvSpPr/>
          <p:nvPr/>
        </p:nvSpPr>
        <p:spPr>
          <a:xfrm>
            <a:off x="700454" y="4557600"/>
            <a:ext cx="504670" cy="400627"/>
          </a:xfrm>
          <a:custGeom>
            <a:avLst/>
            <a:gdLst/>
            <a:ahLst/>
            <a:cxnLst/>
            <a:rect l="l" t="t" r="r" b="b"/>
            <a:pathLst>
              <a:path w="17792" h="14124" extrusionOk="0">
                <a:moveTo>
                  <a:pt x="10565" y="2275"/>
                </a:moveTo>
                <a:lnTo>
                  <a:pt x="10785" y="2312"/>
                </a:lnTo>
                <a:lnTo>
                  <a:pt x="11189" y="2422"/>
                </a:lnTo>
                <a:lnTo>
                  <a:pt x="11555" y="2605"/>
                </a:lnTo>
                <a:lnTo>
                  <a:pt x="11445" y="2605"/>
                </a:lnTo>
                <a:lnTo>
                  <a:pt x="10638" y="2899"/>
                </a:lnTo>
                <a:lnTo>
                  <a:pt x="9868" y="3192"/>
                </a:lnTo>
                <a:lnTo>
                  <a:pt x="9245" y="3449"/>
                </a:lnTo>
                <a:lnTo>
                  <a:pt x="8584" y="3706"/>
                </a:lnTo>
                <a:lnTo>
                  <a:pt x="7961" y="4036"/>
                </a:lnTo>
                <a:lnTo>
                  <a:pt x="7667" y="4219"/>
                </a:lnTo>
                <a:lnTo>
                  <a:pt x="7410" y="4439"/>
                </a:lnTo>
                <a:lnTo>
                  <a:pt x="7631" y="4073"/>
                </a:lnTo>
                <a:lnTo>
                  <a:pt x="7887" y="3743"/>
                </a:lnTo>
                <a:lnTo>
                  <a:pt x="8144" y="3412"/>
                </a:lnTo>
                <a:lnTo>
                  <a:pt x="8438" y="3156"/>
                </a:lnTo>
                <a:lnTo>
                  <a:pt x="8768" y="2899"/>
                </a:lnTo>
                <a:lnTo>
                  <a:pt x="9098" y="2679"/>
                </a:lnTo>
                <a:lnTo>
                  <a:pt x="9501" y="2495"/>
                </a:lnTo>
                <a:lnTo>
                  <a:pt x="9905" y="2349"/>
                </a:lnTo>
                <a:lnTo>
                  <a:pt x="10125" y="2312"/>
                </a:lnTo>
                <a:lnTo>
                  <a:pt x="10345" y="2275"/>
                </a:lnTo>
                <a:close/>
                <a:moveTo>
                  <a:pt x="1285" y="2129"/>
                </a:moveTo>
                <a:lnTo>
                  <a:pt x="1248" y="2165"/>
                </a:lnTo>
                <a:lnTo>
                  <a:pt x="1101" y="2275"/>
                </a:lnTo>
                <a:lnTo>
                  <a:pt x="991" y="2422"/>
                </a:lnTo>
                <a:lnTo>
                  <a:pt x="808" y="2715"/>
                </a:lnTo>
                <a:lnTo>
                  <a:pt x="588" y="2605"/>
                </a:lnTo>
                <a:lnTo>
                  <a:pt x="441" y="2422"/>
                </a:lnTo>
                <a:lnTo>
                  <a:pt x="258" y="2239"/>
                </a:lnTo>
                <a:lnTo>
                  <a:pt x="184" y="2202"/>
                </a:lnTo>
                <a:lnTo>
                  <a:pt x="111" y="2202"/>
                </a:lnTo>
                <a:lnTo>
                  <a:pt x="37" y="2239"/>
                </a:lnTo>
                <a:lnTo>
                  <a:pt x="1" y="2312"/>
                </a:lnTo>
                <a:lnTo>
                  <a:pt x="1" y="2495"/>
                </a:lnTo>
                <a:lnTo>
                  <a:pt x="74" y="2642"/>
                </a:lnTo>
                <a:lnTo>
                  <a:pt x="147" y="2789"/>
                </a:lnTo>
                <a:lnTo>
                  <a:pt x="258" y="2936"/>
                </a:lnTo>
                <a:lnTo>
                  <a:pt x="404" y="3046"/>
                </a:lnTo>
                <a:lnTo>
                  <a:pt x="588" y="3119"/>
                </a:lnTo>
                <a:lnTo>
                  <a:pt x="294" y="3706"/>
                </a:lnTo>
                <a:lnTo>
                  <a:pt x="74" y="4293"/>
                </a:lnTo>
                <a:lnTo>
                  <a:pt x="74" y="4403"/>
                </a:lnTo>
                <a:lnTo>
                  <a:pt x="74" y="4476"/>
                </a:lnTo>
                <a:lnTo>
                  <a:pt x="147" y="4549"/>
                </a:lnTo>
                <a:lnTo>
                  <a:pt x="221" y="4586"/>
                </a:lnTo>
                <a:lnTo>
                  <a:pt x="294" y="4623"/>
                </a:lnTo>
                <a:lnTo>
                  <a:pt x="368" y="4586"/>
                </a:lnTo>
                <a:lnTo>
                  <a:pt x="441" y="4549"/>
                </a:lnTo>
                <a:lnTo>
                  <a:pt x="514" y="4476"/>
                </a:lnTo>
                <a:lnTo>
                  <a:pt x="991" y="3339"/>
                </a:lnTo>
                <a:lnTo>
                  <a:pt x="1248" y="2789"/>
                </a:lnTo>
                <a:lnTo>
                  <a:pt x="1321" y="2495"/>
                </a:lnTo>
                <a:lnTo>
                  <a:pt x="1395" y="2202"/>
                </a:lnTo>
                <a:lnTo>
                  <a:pt x="1358" y="2165"/>
                </a:lnTo>
                <a:lnTo>
                  <a:pt x="1321" y="2129"/>
                </a:lnTo>
                <a:close/>
                <a:moveTo>
                  <a:pt x="11702" y="2715"/>
                </a:moveTo>
                <a:lnTo>
                  <a:pt x="11959" y="2936"/>
                </a:lnTo>
                <a:lnTo>
                  <a:pt x="12142" y="3156"/>
                </a:lnTo>
                <a:lnTo>
                  <a:pt x="12216" y="3266"/>
                </a:lnTo>
                <a:lnTo>
                  <a:pt x="11812" y="3412"/>
                </a:lnTo>
                <a:lnTo>
                  <a:pt x="11445" y="3559"/>
                </a:lnTo>
                <a:lnTo>
                  <a:pt x="9758" y="4183"/>
                </a:lnTo>
                <a:lnTo>
                  <a:pt x="8254" y="4770"/>
                </a:lnTo>
                <a:lnTo>
                  <a:pt x="7484" y="5100"/>
                </a:lnTo>
                <a:lnTo>
                  <a:pt x="7117" y="5283"/>
                </a:lnTo>
                <a:lnTo>
                  <a:pt x="6787" y="5503"/>
                </a:lnTo>
                <a:lnTo>
                  <a:pt x="7337" y="4549"/>
                </a:lnTo>
                <a:lnTo>
                  <a:pt x="7374" y="4549"/>
                </a:lnTo>
                <a:lnTo>
                  <a:pt x="8364" y="4073"/>
                </a:lnTo>
                <a:lnTo>
                  <a:pt x="9355" y="3632"/>
                </a:lnTo>
                <a:lnTo>
                  <a:pt x="11409" y="2862"/>
                </a:lnTo>
                <a:lnTo>
                  <a:pt x="11445" y="2936"/>
                </a:lnTo>
                <a:lnTo>
                  <a:pt x="11519" y="2972"/>
                </a:lnTo>
                <a:lnTo>
                  <a:pt x="11592" y="3009"/>
                </a:lnTo>
                <a:lnTo>
                  <a:pt x="11666" y="2972"/>
                </a:lnTo>
                <a:lnTo>
                  <a:pt x="11739" y="2899"/>
                </a:lnTo>
                <a:lnTo>
                  <a:pt x="11739" y="2789"/>
                </a:lnTo>
                <a:lnTo>
                  <a:pt x="11702" y="2715"/>
                </a:lnTo>
                <a:close/>
                <a:moveTo>
                  <a:pt x="12326" y="3522"/>
                </a:moveTo>
                <a:lnTo>
                  <a:pt x="12399" y="3596"/>
                </a:lnTo>
                <a:lnTo>
                  <a:pt x="12436" y="3596"/>
                </a:lnTo>
                <a:lnTo>
                  <a:pt x="12583" y="3926"/>
                </a:lnTo>
                <a:lnTo>
                  <a:pt x="12546" y="3926"/>
                </a:lnTo>
                <a:lnTo>
                  <a:pt x="12473" y="3963"/>
                </a:lnTo>
                <a:lnTo>
                  <a:pt x="12289" y="4109"/>
                </a:lnTo>
                <a:lnTo>
                  <a:pt x="12106" y="4219"/>
                </a:lnTo>
                <a:lnTo>
                  <a:pt x="11702" y="4403"/>
                </a:lnTo>
                <a:lnTo>
                  <a:pt x="11262" y="4586"/>
                </a:lnTo>
                <a:lnTo>
                  <a:pt x="10822" y="4733"/>
                </a:lnTo>
                <a:lnTo>
                  <a:pt x="9941" y="5026"/>
                </a:lnTo>
                <a:lnTo>
                  <a:pt x="9061" y="5393"/>
                </a:lnTo>
                <a:lnTo>
                  <a:pt x="8217" y="5723"/>
                </a:lnTo>
                <a:lnTo>
                  <a:pt x="7374" y="6127"/>
                </a:lnTo>
                <a:lnTo>
                  <a:pt x="6750" y="6384"/>
                </a:lnTo>
                <a:lnTo>
                  <a:pt x="6420" y="6567"/>
                </a:lnTo>
                <a:lnTo>
                  <a:pt x="6090" y="6750"/>
                </a:lnTo>
                <a:lnTo>
                  <a:pt x="6310" y="6384"/>
                </a:lnTo>
                <a:lnTo>
                  <a:pt x="6677" y="5650"/>
                </a:lnTo>
                <a:lnTo>
                  <a:pt x="7410" y="5467"/>
                </a:lnTo>
                <a:lnTo>
                  <a:pt x="8107" y="5173"/>
                </a:lnTo>
                <a:lnTo>
                  <a:pt x="9465" y="4623"/>
                </a:lnTo>
                <a:lnTo>
                  <a:pt x="10932" y="4073"/>
                </a:lnTo>
                <a:lnTo>
                  <a:pt x="11629" y="3816"/>
                </a:lnTo>
                <a:lnTo>
                  <a:pt x="12326" y="3522"/>
                </a:lnTo>
                <a:close/>
                <a:moveTo>
                  <a:pt x="5100" y="8401"/>
                </a:moveTo>
                <a:lnTo>
                  <a:pt x="4989" y="8438"/>
                </a:lnTo>
                <a:lnTo>
                  <a:pt x="4953" y="8474"/>
                </a:lnTo>
                <a:lnTo>
                  <a:pt x="4953" y="8511"/>
                </a:lnTo>
                <a:lnTo>
                  <a:pt x="4916" y="8768"/>
                </a:lnTo>
                <a:lnTo>
                  <a:pt x="4879" y="8988"/>
                </a:lnTo>
                <a:lnTo>
                  <a:pt x="4879" y="9245"/>
                </a:lnTo>
                <a:lnTo>
                  <a:pt x="4916" y="9355"/>
                </a:lnTo>
                <a:lnTo>
                  <a:pt x="4989" y="9465"/>
                </a:lnTo>
                <a:lnTo>
                  <a:pt x="5026" y="9501"/>
                </a:lnTo>
                <a:lnTo>
                  <a:pt x="5173" y="9501"/>
                </a:lnTo>
                <a:lnTo>
                  <a:pt x="5210" y="9465"/>
                </a:lnTo>
                <a:lnTo>
                  <a:pt x="5283" y="9391"/>
                </a:lnTo>
                <a:lnTo>
                  <a:pt x="5320" y="9281"/>
                </a:lnTo>
                <a:lnTo>
                  <a:pt x="5320" y="9061"/>
                </a:lnTo>
                <a:lnTo>
                  <a:pt x="5320" y="8768"/>
                </a:lnTo>
                <a:lnTo>
                  <a:pt x="5283" y="8511"/>
                </a:lnTo>
                <a:lnTo>
                  <a:pt x="5246" y="8474"/>
                </a:lnTo>
                <a:lnTo>
                  <a:pt x="5210" y="8438"/>
                </a:lnTo>
                <a:lnTo>
                  <a:pt x="5100" y="8401"/>
                </a:lnTo>
                <a:close/>
                <a:moveTo>
                  <a:pt x="5210" y="9685"/>
                </a:moveTo>
                <a:lnTo>
                  <a:pt x="5136" y="9722"/>
                </a:lnTo>
                <a:lnTo>
                  <a:pt x="5063" y="9758"/>
                </a:lnTo>
                <a:lnTo>
                  <a:pt x="5026" y="9795"/>
                </a:lnTo>
                <a:lnTo>
                  <a:pt x="4989" y="9905"/>
                </a:lnTo>
                <a:lnTo>
                  <a:pt x="4989" y="9978"/>
                </a:lnTo>
                <a:lnTo>
                  <a:pt x="4916" y="10308"/>
                </a:lnTo>
                <a:lnTo>
                  <a:pt x="4916" y="10639"/>
                </a:lnTo>
                <a:lnTo>
                  <a:pt x="4953" y="10749"/>
                </a:lnTo>
                <a:lnTo>
                  <a:pt x="4989" y="10785"/>
                </a:lnTo>
                <a:lnTo>
                  <a:pt x="5063" y="10822"/>
                </a:lnTo>
                <a:lnTo>
                  <a:pt x="5173" y="10822"/>
                </a:lnTo>
                <a:lnTo>
                  <a:pt x="5246" y="10785"/>
                </a:lnTo>
                <a:lnTo>
                  <a:pt x="5283" y="10749"/>
                </a:lnTo>
                <a:lnTo>
                  <a:pt x="5283" y="10639"/>
                </a:lnTo>
                <a:lnTo>
                  <a:pt x="5283" y="10272"/>
                </a:lnTo>
                <a:lnTo>
                  <a:pt x="5356" y="9905"/>
                </a:lnTo>
                <a:lnTo>
                  <a:pt x="5356" y="9832"/>
                </a:lnTo>
                <a:lnTo>
                  <a:pt x="5320" y="9758"/>
                </a:lnTo>
                <a:lnTo>
                  <a:pt x="5283" y="9722"/>
                </a:lnTo>
                <a:lnTo>
                  <a:pt x="5210" y="9685"/>
                </a:lnTo>
                <a:close/>
                <a:moveTo>
                  <a:pt x="14600" y="9501"/>
                </a:moveTo>
                <a:lnTo>
                  <a:pt x="14563" y="9575"/>
                </a:lnTo>
                <a:lnTo>
                  <a:pt x="14490" y="9868"/>
                </a:lnTo>
                <a:lnTo>
                  <a:pt x="14417" y="10125"/>
                </a:lnTo>
                <a:lnTo>
                  <a:pt x="14380" y="10712"/>
                </a:lnTo>
                <a:lnTo>
                  <a:pt x="14417" y="10785"/>
                </a:lnTo>
                <a:lnTo>
                  <a:pt x="14453" y="10859"/>
                </a:lnTo>
                <a:lnTo>
                  <a:pt x="14527" y="10895"/>
                </a:lnTo>
                <a:lnTo>
                  <a:pt x="14600" y="10932"/>
                </a:lnTo>
                <a:lnTo>
                  <a:pt x="14673" y="10932"/>
                </a:lnTo>
                <a:lnTo>
                  <a:pt x="14747" y="10895"/>
                </a:lnTo>
                <a:lnTo>
                  <a:pt x="14783" y="10859"/>
                </a:lnTo>
                <a:lnTo>
                  <a:pt x="14820" y="10785"/>
                </a:lnTo>
                <a:lnTo>
                  <a:pt x="14820" y="10639"/>
                </a:lnTo>
                <a:lnTo>
                  <a:pt x="14820" y="10088"/>
                </a:lnTo>
                <a:lnTo>
                  <a:pt x="14820" y="9832"/>
                </a:lnTo>
                <a:lnTo>
                  <a:pt x="14747" y="9575"/>
                </a:lnTo>
                <a:lnTo>
                  <a:pt x="14710" y="9501"/>
                </a:lnTo>
                <a:close/>
                <a:moveTo>
                  <a:pt x="12729" y="4183"/>
                </a:moveTo>
                <a:lnTo>
                  <a:pt x="12986" y="4880"/>
                </a:lnTo>
                <a:lnTo>
                  <a:pt x="12766" y="4990"/>
                </a:lnTo>
                <a:lnTo>
                  <a:pt x="12509" y="5100"/>
                </a:lnTo>
                <a:lnTo>
                  <a:pt x="12032" y="5320"/>
                </a:lnTo>
                <a:lnTo>
                  <a:pt x="10969" y="5833"/>
                </a:lnTo>
                <a:lnTo>
                  <a:pt x="9978" y="6310"/>
                </a:lnTo>
                <a:lnTo>
                  <a:pt x="8988" y="6714"/>
                </a:lnTo>
                <a:lnTo>
                  <a:pt x="8071" y="7007"/>
                </a:lnTo>
                <a:lnTo>
                  <a:pt x="7117" y="7301"/>
                </a:lnTo>
                <a:lnTo>
                  <a:pt x="6677" y="7484"/>
                </a:lnTo>
                <a:lnTo>
                  <a:pt x="6237" y="7704"/>
                </a:lnTo>
                <a:lnTo>
                  <a:pt x="5796" y="7924"/>
                </a:lnTo>
                <a:lnTo>
                  <a:pt x="5430" y="8218"/>
                </a:lnTo>
                <a:lnTo>
                  <a:pt x="5393" y="8254"/>
                </a:lnTo>
                <a:lnTo>
                  <a:pt x="5393" y="8291"/>
                </a:lnTo>
                <a:lnTo>
                  <a:pt x="5430" y="8328"/>
                </a:lnTo>
                <a:lnTo>
                  <a:pt x="5466" y="8328"/>
                </a:lnTo>
                <a:lnTo>
                  <a:pt x="6420" y="7961"/>
                </a:lnTo>
                <a:lnTo>
                  <a:pt x="7337" y="7594"/>
                </a:lnTo>
                <a:lnTo>
                  <a:pt x="8364" y="7264"/>
                </a:lnTo>
                <a:lnTo>
                  <a:pt x="9391" y="6897"/>
                </a:lnTo>
                <a:lnTo>
                  <a:pt x="10345" y="6530"/>
                </a:lnTo>
                <a:lnTo>
                  <a:pt x="11262" y="6090"/>
                </a:lnTo>
                <a:lnTo>
                  <a:pt x="12326" y="5577"/>
                </a:lnTo>
                <a:lnTo>
                  <a:pt x="12729" y="5393"/>
                </a:lnTo>
                <a:lnTo>
                  <a:pt x="12913" y="5283"/>
                </a:lnTo>
                <a:lnTo>
                  <a:pt x="13133" y="5210"/>
                </a:lnTo>
                <a:lnTo>
                  <a:pt x="13169" y="5356"/>
                </a:lnTo>
                <a:lnTo>
                  <a:pt x="13426" y="5870"/>
                </a:lnTo>
                <a:lnTo>
                  <a:pt x="13390" y="5870"/>
                </a:lnTo>
                <a:lnTo>
                  <a:pt x="13353" y="5797"/>
                </a:lnTo>
                <a:lnTo>
                  <a:pt x="13280" y="5760"/>
                </a:lnTo>
                <a:lnTo>
                  <a:pt x="13206" y="5723"/>
                </a:lnTo>
                <a:lnTo>
                  <a:pt x="13133" y="5760"/>
                </a:lnTo>
                <a:lnTo>
                  <a:pt x="12216" y="6237"/>
                </a:lnTo>
                <a:lnTo>
                  <a:pt x="11299" y="6677"/>
                </a:lnTo>
                <a:lnTo>
                  <a:pt x="10345" y="7081"/>
                </a:lnTo>
                <a:lnTo>
                  <a:pt x="9428" y="7484"/>
                </a:lnTo>
                <a:lnTo>
                  <a:pt x="8474" y="7851"/>
                </a:lnTo>
                <a:lnTo>
                  <a:pt x="7520" y="8181"/>
                </a:lnTo>
                <a:lnTo>
                  <a:pt x="6640" y="8474"/>
                </a:lnTo>
                <a:lnTo>
                  <a:pt x="6163" y="8658"/>
                </a:lnTo>
                <a:lnTo>
                  <a:pt x="5980" y="8768"/>
                </a:lnTo>
                <a:lnTo>
                  <a:pt x="5760" y="8878"/>
                </a:lnTo>
                <a:lnTo>
                  <a:pt x="5760" y="8915"/>
                </a:lnTo>
                <a:lnTo>
                  <a:pt x="5760" y="8951"/>
                </a:lnTo>
                <a:lnTo>
                  <a:pt x="6273" y="8951"/>
                </a:lnTo>
                <a:lnTo>
                  <a:pt x="6713" y="8805"/>
                </a:lnTo>
                <a:lnTo>
                  <a:pt x="7631" y="8511"/>
                </a:lnTo>
                <a:lnTo>
                  <a:pt x="8621" y="8144"/>
                </a:lnTo>
                <a:lnTo>
                  <a:pt x="9611" y="7777"/>
                </a:lnTo>
                <a:lnTo>
                  <a:pt x="10528" y="7411"/>
                </a:lnTo>
                <a:lnTo>
                  <a:pt x="11409" y="7007"/>
                </a:lnTo>
                <a:lnTo>
                  <a:pt x="12289" y="6604"/>
                </a:lnTo>
                <a:lnTo>
                  <a:pt x="13133" y="6163"/>
                </a:lnTo>
                <a:lnTo>
                  <a:pt x="13206" y="6200"/>
                </a:lnTo>
                <a:lnTo>
                  <a:pt x="13316" y="6200"/>
                </a:lnTo>
                <a:lnTo>
                  <a:pt x="13390" y="6163"/>
                </a:lnTo>
                <a:lnTo>
                  <a:pt x="13463" y="6090"/>
                </a:lnTo>
                <a:lnTo>
                  <a:pt x="13500" y="6053"/>
                </a:lnTo>
                <a:lnTo>
                  <a:pt x="13866" y="6714"/>
                </a:lnTo>
                <a:lnTo>
                  <a:pt x="13646" y="6787"/>
                </a:lnTo>
                <a:lnTo>
                  <a:pt x="13463" y="6860"/>
                </a:lnTo>
                <a:lnTo>
                  <a:pt x="12913" y="7081"/>
                </a:lnTo>
                <a:lnTo>
                  <a:pt x="12399" y="7337"/>
                </a:lnTo>
                <a:lnTo>
                  <a:pt x="11225" y="7961"/>
                </a:lnTo>
                <a:lnTo>
                  <a:pt x="10675" y="8254"/>
                </a:lnTo>
                <a:lnTo>
                  <a:pt x="10052" y="8548"/>
                </a:lnTo>
                <a:lnTo>
                  <a:pt x="9428" y="8768"/>
                </a:lnTo>
                <a:lnTo>
                  <a:pt x="8804" y="8951"/>
                </a:lnTo>
                <a:lnTo>
                  <a:pt x="7520" y="9318"/>
                </a:lnTo>
                <a:lnTo>
                  <a:pt x="6200" y="9722"/>
                </a:lnTo>
                <a:lnTo>
                  <a:pt x="5796" y="9868"/>
                </a:lnTo>
                <a:lnTo>
                  <a:pt x="5650" y="10015"/>
                </a:lnTo>
                <a:lnTo>
                  <a:pt x="5576" y="10052"/>
                </a:lnTo>
                <a:lnTo>
                  <a:pt x="5576" y="10015"/>
                </a:lnTo>
                <a:lnTo>
                  <a:pt x="5540" y="9978"/>
                </a:lnTo>
                <a:lnTo>
                  <a:pt x="5540" y="10015"/>
                </a:lnTo>
                <a:lnTo>
                  <a:pt x="5503" y="10088"/>
                </a:lnTo>
                <a:lnTo>
                  <a:pt x="5503" y="10198"/>
                </a:lnTo>
                <a:lnTo>
                  <a:pt x="5540" y="10235"/>
                </a:lnTo>
                <a:lnTo>
                  <a:pt x="5576" y="10235"/>
                </a:lnTo>
                <a:lnTo>
                  <a:pt x="5796" y="10125"/>
                </a:lnTo>
                <a:lnTo>
                  <a:pt x="6017" y="10052"/>
                </a:lnTo>
                <a:lnTo>
                  <a:pt x="6530" y="9942"/>
                </a:lnTo>
                <a:lnTo>
                  <a:pt x="7704" y="9575"/>
                </a:lnTo>
                <a:lnTo>
                  <a:pt x="8878" y="9281"/>
                </a:lnTo>
                <a:lnTo>
                  <a:pt x="9465" y="9098"/>
                </a:lnTo>
                <a:lnTo>
                  <a:pt x="10015" y="8878"/>
                </a:lnTo>
                <a:lnTo>
                  <a:pt x="10528" y="8695"/>
                </a:lnTo>
                <a:lnTo>
                  <a:pt x="11005" y="8438"/>
                </a:lnTo>
                <a:lnTo>
                  <a:pt x="11959" y="7924"/>
                </a:lnTo>
                <a:lnTo>
                  <a:pt x="12473" y="7667"/>
                </a:lnTo>
                <a:lnTo>
                  <a:pt x="12986" y="7411"/>
                </a:lnTo>
                <a:lnTo>
                  <a:pt x="13573" y="7191"/>
                </a:lnTo>
                <a:lnTo>
                  <a:pt x="13756" y="7117"/>
                </a:lnTo>
                <a:lnTo>
                  <a:pt x="14013" y="7044"/>
                </a:lnTo>
                <a:lnTo>
                  <a:pt x="14050" y="7081"/>
                </a:lnTo>
                <a:lnTo>
                  <a:pt x="14160" y="7081"/>
                </a:lnTo>
                <a:lnTo>
                  <a:pt x="14197" y="7191"/>
                </a:lnTo>
                <a:lnTo>
                  <a:pt x="13830" y="7374"/>
                </a:lnTo>
                <a:lnTo>
                  <a:pt x="13500" y="7594"/>
                </a:lnTo>
                <a:lnTo>
                  <a:pt x="12436" y="8218"/>
                </a:lnTo>
                <a:lnTo>
                  <a:pt x="11335" y="8768"/>
                </a:lnTo>
                <a:lnTo>
                  <a:pt x="10198" y="9245"/>
                </a:lnTo>
                <a:lnTo>
                  <a:pt x="9061" y="9685"/>
                </a:lnTo>
                <a:lnTo>
                  <a:pt x="7887" y="10088"/>
                </a:lnTo>
                <a:lnTo>
                  <a:pt x="6750" y="10455"/>
                </a:lnTo>
                <a:lnTo>
                  <a:pt x="6200" y="10639"/>
                </a:lnTo>
                <a:lnTo>
                  <a:pt x="5906" y="10749"/>
                </a:lnTo>
                <a:lnTo>
                  <a:pt x="5650" y="10895"/>
                </a:lnTo>
                <a:lnTo>
                  <a:pt x="5613" y="10932"/>
                </a:lnTo>
                <a:lnTo>
                  <a:pt x="5613" y="10969"/>
                </a:lnTo>
                <a:lnTo>
                  <a:pt x="5613" y="11005"/>
                </a:lnTo>
                <a:lnTo>
                  <a:pt x="5686" y="11042"/>
                </a:lnTo>
                <a:lnTo>
                  <a:pt x="5943" y="11005"/>
                </a:lnTo>
                <a:lnTo>
                  <a:pt x="6200" y="10969"/>
                </a:lnTo>
                <a:lnTo>
                  <a:pt x="6713" y="10822"/>
                </a:lnTo>
                <a:lnTo>
                  <a:pt x="7337" y="10602"/>
                </a:lnTo>
                <a:lnTo>
                  <a:pt x="7961" y="10419"/>
                </a:lnTo>
                <a:lnTo>
                  <a:pt x="9208" y="10015"/>
                </a:lnTo>
                <a:lnTo>
                  <a:pt x="10418" y="9538"/>
                </a:lnTo>
                <a:lnTo>
                  <a:pt x="11445" y="9061"/>
                </a:lnTo>
                <a:lnTo>
                  <a:pt x="12473" y="8584"/>
                </a:lnTo>
                <a:lnTo>
                  <a:pt x="13573" y="7961"/>
                </a:lnTo>
                <a:lnTo>
                  <a:pt x="14013" y="7741"/>
                </a:lnTo>
                <a:lnTo>
                  <a:pt x="14233" y="7594"/>
                </a:lnTo>
                <a:lnTo>
                  <a:pt x="14417" y="7447"/>
                </a:lnTo>
                <a:lnTo>
                  <a:pt x="14527" y="7594"/>
                </a:lnTo>
                <a:lnTo>
                  <a:pt x="14527" y="7631"/>
                </a:lnTo>
                <a:lnTo>
                  <a:pt x="14417" y="7961"/>
                </a:lnTo>
                <a:lnTo>
                  <a:pt x="14417" y="8328"/>
                </a:lnTo>
                <a:lnTo>
                  <a:pt x="14343" y="8254"/>
                </a:lnTo>
                <a:lnTo>
                  <a:pt x="14233" y="8254"/>
                </a:lnTo>
                <a:lnTo>
                  <a:pt x="13830" y="8438"/>
                </a:lnTo>
                <a:lnTo>
                  <a:pt x="13426" y="8658"/>
                </a:lnTo>
                <a:lnTo>
                  <a:pt x="12693" y="9135"/>
                </a:lnTo>
                <a:lnTo>
                  <a:pt x="12252" y="9428"/>
                </a:lnTo>
                <a:lnTo>
                  <a:pt x="11776" y="9685"/>
                </a:lnTo>
                <a:lnTo>
                  <a:pt x="11299" y="9942"/>
                </a:lnTo>
                <a:lnTo>
                  <a:pt x="10822" y="10125"/>
                </a:lnTo>
                <a:lnTo>
                  <a:pt x="8658" y="10822"/>
                </a:lnTo>
                <a:lnTo>
                  <a:pt x="7741" y="11115"/>
                </a:lnTo>
                <a:lnTo>
                  <a:pt x="7300" y="11262"/>
                </a:lnTo>
                <a:lnTo>
                  <a:pt x="6860" y="11446"/>
                </a:lnTo>
                <a:lnTo>
                  <a:pt x="5283" y="11409"/>
                </a:lnTo>
                <a:lnTo>
                  <a:pt x="5246" y="11189"/>
                </a:lnTo>
                <a:lnTo>
                  <a:pt x="5173" y="11115"/>
                </a:lnTo>
                <a:lnTo>
                  <a:pt x="5026" y="11115"/>
                </a:lnTo>
                <a:lnTo>
                  <a:pt x="4989" y="11189"/>
                </a:lnTo>
                <a:lnTo>
                  <a:pt x="4953" y="11409"/>
                </a:lnTo>
                <a:lnTo>
                  <a:pt x="4182" y="11336"/>
                </a:lnTo>
                <a:lnTo>
                  <a:pt x="3816" y="11336"/>
                </a:lnTo>
                <a:lnTo>
                  <a:pt x="3412" y="11372"/>
                </a:lnTo>
                <a:lnTo>
                  <a:pt x="3119" y="11409"/>
                </a:lnTo>
                <a:lnTo>
                  <a:pt x="2862" y="11556"/>
                </a:lnTo>
                <a:lnTo>
                  <a:pt x="2825" y="11005"/>
                </a:lnTo>
                <a:lnTo>
                  <a:pt x="2715" y="9428"/>
                </a:lnTo>
                <a:lnTo>
                  <a:pt x="2715" y="9171"/>
                </a:lnTo>
                <a:lnTo>
                  <a:pt x="2972" y="9171"/>
                </a:lnTo>
                <a:lnTo>
                  <a:pt x="3265" y="9135"/>
                </a:lnTo>
                <a:lnTo>
                  <a:pt x="3522" y="9061"/>
                </a:lnTo>
                <a:lnTo>
                  <a:pt x="3779" y="8988"/>
                </a:lnTo>
                <a:lnTo>
                  <a:pt x="4036" y="8841"/>
                </a:lnTo>
                <a:lnTo>
                  <a:pt x="4293" y="8695"/>
                </a:lnTo>
                <a:lnTo>
                  <a:pt x="4733" y="8401"/>
                </a:lnTo>
                <a:lnTo>
                  <a:pt x="5063" y="8108"/>
                </a:lnTo>
                <a:lnTo>
                  <a:pt x="5356" y="7777"/>
                </a:lnTo>
                <a:lnTo>
                  <a:pt x="5613" y="7447"/>
                </a:lnTo>
                <a:lnTo>
                  <a:pt x="5870" y="7117"/>
                </a:lnTo>
                <a:lnTo>
                  <a:pt x="6273" y="7007"/>
                </a:lnTo>
                <a:lnTo>
                  <a:pt x="6640" y="6824"/>
                </a:lnTo>
                <a:lnTo>
                  <a:pt x="7410" y="6420"/>
                </a:lnTo>
                <a:lnTo>
                  <a:pt x="8401" y="5980"/>
                </a:lnTo>
                <a:lnTo>
                  <a:pt x="9355" y="5577"/>
                </a:lnTo>
                <a:lnTo>
                  <a:pt x="10308" y="5246"/>
                </a:lnTo>
                <a:lnTo>
                  <a:pt x="11262" y="4880"/>
                </a:lnTo>
                <a:lnTo>
                  <a:pt x="12032" y="4623"/>
                </a:lnTo>
                <a:lnTo>
                  <a:pt x="12436" y="4403"/>
                </a:lnTo>
                <a:lnTo>
                  <a:pt x="12619" y="4219"/>
                </a:lnTo>
                <a:lnTo>
                  <a:pt x="12729" y="4183"/>
                </a:lnTo>
                <a:close/>
                <a:moveTo>
                  <a:pt x="2385" y="1"/>
                </a:moveTo>
                <a:lnTo>
                  <a:pt x="2238" y="38"/>
                </a:lnTo>
                <a:lnTo>
                  <a:pt x="2202" y="74"/>
                </a:lnTo>
                <a:lnTo>
                  <a:pt x="2165" y="111"/>
                </a:lnTo>
                <a:lnTo>
                  <a:pt x="2055" y="368"/>
                </a:lnTo>
                <a:lnTo>
                  <a:pt x="1982" y="515"/>
                </a:lnTo>
                <a:lnTo>
                  <a:pt x="1578" y="1432"/>
                </a:lnTo>
                <a:lnTo>
                  <a:pt x="1541" y="1542"/>
                </a:lnTo>
                <a:lnTo>
                  <a:pt x="1578" y="1615"/>
                </a:lnTo>
                <a:lnTo>
                  <a:pt x="1615" y="1688"/>
                </a:lnTo>
                <a:lnTo>
                  <a:pt x="1688" y="1762"/>
                </a:lnTo>
                <a:lnTo>
                  <a:pt x="1761" y="1798"/>
                </a:lnTo>
                <a:lnTo>
                  <a:pt x="1835" y="1798"/>
                </a:lnTo>
                <a:lnTo>
                  <a:pt x="1908" y="1762"/>
                </a:lnTo>
                <a:lnTo>
                  <a:pt x="1982" y="1652"/>
                </a:lnTo>
                <a:lnTo>
                  <a:pt x="2128" y="1358"/>
                </a:lnTo>
                <a:lnTo>
                  <a:pt x="2092" y="2165"/>
                </a:lnTo>
                <a:lnTo>
                  <a:pt x="2092" y="2972"/>
                </a:lnTo>
                <a:lnTo>
                  <a:pt x="2055" y="4073"/>
                </a:lnTo>
                <a:lnTo>
                  <a:pt x="1982" y="4109"/>
                </a:lnTo>
                <a:lnTo>
                  <a:pt x="1835" y="4073"/>
                </a:lnTo>
                <a:lnTo>
                  <a:pt x="1725" y="3999"/>
                </a:lnTo>
                <a:lnTo>
                  <a:pt x="1615" y="3999"/>
                </a:lnTo>
                <a:lnTo>
                  <a:pt x="1541" y="4036"/>
                </a:lnTo>
                <a:lnTo>
                  <a:pt x="1505" y="4109"/>
                </a:lnTo>
                <a:lnTo>
                  <a:pt x="1541" y="4219"/>
                </a:lnTo>
                <a:lnTo>
                  <a:pt x="1651" y="4293"/>
                </a:lnTo>
                <a:lnTo>
                  <a:pt x="1761" y="4366"/>
                </a:lnTo>
                <a:lnTo>
                  <a:pt x="1908" y="4403"/>
                </a:lnTo>
                <a:lnTo>
                  <a:pt x="2055" y="4439"/>
                </a:lnTo>
                <a:lnTo>
                  <a:pt x="2055" y="5540"/>
                </a:lnTo>
                <a:lnTo>
                  <a:pt x="1908" y="5577"/>
                </a:lnTo>
                <a:lnTo>
                  <a:pt x="1651" y="5613"/>
                </a:lnTo>
                <a:lnTo>
                  <a:pt x="1615" y="5687"/>
                </a:lnTo>
                <a:lnTo>
                  <a:pt x="1541" y="5723"/>
                </a:lnTo>
                <a:lnTo>
                  <a:pt x="1541" y="5760"/>
                </a:lnTo>
                <a:lnTo>
                  <a:pt x="1505" y="5797"/>
                </a:lnTo>
                <a:lnTo>
                  <a:pt x="1541" y="5833"/>
                </a:lnTo>
                <a:lnTo>
                  <a:pt x="1578" y="5833"/>
                </a:lnTo>
                <a:lnTo>
                  <a:pt x="1651" y="5907"/>
                </a:lnTo>
                <a:lnTo>
                  <a:pt x="2055" y="5907"/>
                </a:lnTo>
                <a:lnTo>
                  <a:pt x="2092" y="6200"/>
                </a:lnTo>
                <a:lnTo>
                  <a:pt x="2092" y="7154"/>
                </a:lnTo>
                <a:lnTo>
                  <a:pt x="1835" y="7227"/>
                </a:lnTo>
                <a:lnTo>
                  <a:pt x="1541" y="7374"/>
                </a:lnTo>
                <a:lnTo>
                  <a:pt x="1505" y="7411"/>
                </a:lnTo>
                <a:lnTo>
                  <a:pt x="1505" y="7447"/>
                </a:lnTo>
                <a:lnTo>
                  <a:pt x="1541" y="7484"/>
                </a:lnTo>
                <a:lnTo>
                  <a:pt x="1578" y="7521"/>
                </a:lnTo>
                <a:lnTo>
                  <a:pt x="2092" y="7521"/>
                </a:lnTo>
                <a:lnTo>
                  <a:pt x="2165" y="8951"/>
                </a:lnTo>
                <a:lnTo>
                  <a:pt x="2165" y="8988"/>
                </a:lnTo>
                <a:lnTo>
                  <a:pt x="1982" y="8951"/>
                </a:lnTo>
                <a:lnTo>
                  <a:pt x="1578" y="8951"/>
                </a:lnTo>
                <a:lnTo>
                  <a:pt x="1505" y="8988"/>
                </a:lnTo>
                <a:lnTo>
                  <a:pt x="1468" y="9061"/>
                </a:lnTo>
                <a:lnTo>
                  <a:pt x="1468" y="9135"/>
                </a:lnTo>
                <a:lnTo>
                  <a:pt x="1541" y="9208"/>
                </a:lnTo>
                <a:lnTo>
                  <a:pt x="1688" y="9245"/>
                </a:lnTo>
                <a:lnTo>
                  <a:pt x="1835" y="9318"/>
                </a:lnTo>
                <a:lnTo>
                  <a:pt x="2202" y="9391"/>
                </a:lnTo>
                <a:lnTo>
                  <a:pt x="2238" y="10419"/>
                </a:lnTo>
                <a:lnTo>
                  <a:pt x="2018" y="10419"/>
                </a:lnTo>
                <a:lnTo>
                  <a:pt x="1798" y="10455"/>
                </a:lnTo>
                <a:lnTo>
                  <a:pt x="1725" y="10529"/>
                </a:lnTo>
                <a:lnTo>
                  <a:pt x="1651" y="10602"/>
                </a:lnTo>
                <a:lnTo>
                  <a:pt x="1578" y="10675"/>
                </a:lnTo>
                <a:lnTo>
                  <a:pt x="1615" y="10749"/>
                </a:lnTo>
                <a:lnTo>
                  <a:pt x="1688" y="10822"/>
                </a:lnTo>
                <a:lnTo>
                  <a:pt x="2128" y="10822"/>
                </a:lnTo>
                <a:lnTo>
                  <a:pt x="2275" y="10859"/>
                </a:lnTo>
                <a:lnTo>
                  <a:pt x="2275" y="10895"/>
                </a:lnTo>
                <a:lnTo>
                  <a:pt x="2312" y="11702"/>
                </a:lnTo>
                <a:lnTo>
                  <a:pt x="2348" y="11959"/>
                </a:lnTo>
                <a:lnTo>
                  <a:pt x="2385" y="12106"/>
                </a:lnTo>
                <a:lnTo>
                  <a:pt x="2495" y="12216"/>
                </a:lnTo>
                <a:lnTo>
                  <a:pt x="2568" y="12253"/>
                </a:lnTo>
                <a:lnTo>
                  <a:pt x="2679" y="12253"/>
                </a:lnTo>
                <a:lnTo>
                  <a:pt x="2752" y="12216"/>
                </a:lnTo>
                <a:lnTo>
                  <a:pt x="2789" y="12143"/>
                </a:lnTo>
                <a:lnTo>
                  <a:pt x="2825" y="12106"/>
                </a:lnTo>
                <a:lnTo>
                  <a:pt x="3009" y="11959"/>
                </a:lnTo>
                <a:lnTo>
                  <a:pt x="3265" y="11886"/>
                </a:lnTo>
                <a:lnTo>
                  <a:pt x="3486" y="11849"/>
                </a:lnTo>
                <a:lnTo>
                  <a:pt x="3742" y="11849"/>
                </a:lnTo>
                <a:lnTo>
                  <a:pt x="3742" y="12033"/>
                </a:lnTo>
                <a:lnTo>
                  <a:pt x="3742" y="12216"/>
                </a:lnTo>
                <a:lnTo>
                  <a:pt x="3816" y="12363"/>
                </a:lnTo>
                <a:lnTo>
                  <a:pt x="3889" y="12509"/>
                </a:lnTo>
                <a:lnTo>
                  <a:pt x="3962" y="12583"/>
                </a:lnTo>
                <a:lnTo>
                  <a:pt x="4036" y="12546"/>
                </a:lnTo>
                <a:lnTo>
                  <a:pt x="4109" y="12509"/>
                </a:lnTo>
                <a:lnTo>
                  <a:pt x="4146" y="12436"/>
                </a:lnTo>
                <a:lnTo>
                  <a:pt x="4072" y="12216"/>
                </a:lnTo>
                <a:lnTo>
                  <a:pt x="4036" y="12069"/>
                </a:lnTo>
                <a:lnTo>
                  <a:pt x="4036" y="11886"/>
                </a:lnTo>
                <a:lnTo>
                  <a:pt x="5063" y="11922"/>
                </a:lnTo>
                <a:lnTo>
                  <a:pt x="5063" y="12143"/>
                </a:lnTo>
                <a:lnTo>
                  <a:pt x="5100" y="12619"/>
                </a:lnTo>
                <a:lnTo>
                  <a:pt x="5136" y="12693"/>
                </a:lnTo>
                <a:lnTo>
                  <a:pt x="5173" y="12766"/>
                </a:lnTo>
                <a:lnTo>
                  <a:pt x="5320" y="12766"/>
                </a:lnTo>
                <a:lnTo>
                  <a:pt x="5466" y="12729"/>
                </a:lnTo>
                <a:lnTo>
                  <a:pt x="5503" y="12619"/>
                </a:lnTo>
                <a:lnTo>
                  <a:pt x="5540" y="12473"/>
                </a:lnTo>
                <a:lnTo>
                  <a:pt x="5466" y="12363"/>
                </a:lnTo>
                <a:lnTo>
                  <a:pt x="5393" y="12326"/>
                </a:lnTo>
                <a:lnTo>
                  <a:pt x="5356" y="12106"/>
                </a:lnTo>
                <a:lnTo>
                  <a:pt x="5283" y="11922"/>
                </a:lnTo>
                <a:lnTo>
                  <a:pt x="5906" y="11959"/>
                </a:lnTo>
                <a:lnTo>
                  <a:pt x="6493" y="11959"/>
                </a:lnTo>
                <a:lnTo>
                  <a:pt x="6493" y="11996"/>
                </a:lnTo>
                <a:lnTo>
                  <a:pt x="6457" y="12179"/>
                </a:lnTo>
                <a:lnTo>
                  <a:pt x="6420" y="12399"/>
                </a:lnTo>
                <a:lnTo>
                  <a:pt x="6457" y="12583"/>
                </a:lnTo>
                <a:lnTo>
                  <a:pt x="6567" y="12766"/>
                </a:lnTo>
                <a:lnTo>
                  <a:pt x="6603" y="12840"/>
                </a:lnTo>
                <a:lnTo>
                  <a:pt x="6677" y="12876"/>
                </a:lnTo>
                <a:lnTo>
                  <a:pt x="6750" y="12876"/>
                </a:lnTo>
                <a:lnTo>
                  <a:pt x="6824" y="12840"/>
                </a:lnTo>
                <a:lnTo>
                  <a:pt x="6897" y="12766"/>
                </a:lnTo>
                <a:lnTo>
                  <a:pt x="6897" y="12729"/>
                </a:lnTo>
                <a:lnTo>
                  <a:pt x="6897" y="12656"/>
                </a:lnTo>
                <a:lnTo>
                  <a:pt x="6824" y="12619"/>
                </a:lnTo>
                <a:lnTo>
                  <a:pt x="6787" y="12583"/>
                </a:lnTo>
                <a:lnTo>
                  <a:pt x="6713" y="12399"/>
                </a:lnTo>
                <a:lnTo>
                  <a:pt x="6677" y="12216"/>
                </a:lnTo>
                <a:lnTo>
                  <a:pt x="6640" y="11996"/>
                </a:lnTo>
                <a:lnTo>
                  <a:pt x="6640" y="11959"/>
                </a:lnTo>
                <a:lnTo>
                  <a:pt x="7924" y="11996"/>
                </a:lnTo>
                <a:lnTo>
                  <a:pt x="7851" y="12033"/>
                </a:lnTo>
                <a:lnTo>
                  <a:pt x="7814" y="12106"/>
                </a:lnTo>
                <a:lnTo>
                  <a:pt x="7777" y="12253"/>
                </a:lnTo>
                <a:lnTo>
                  <a:pt x="7777" y="12399"/>
                </a:lnTo>
                <a:lnTo>
                  <a:pt x="7777" y="12509"/>
                </a:lnTo>
                <a:lnTo>
                  <a:pt x="7814" y="12619"/>
                </a:lnTo>
                <a:lnTo>
                  <a:pt x="7887" y="12729"/>
                </a:lnTo>
                <a:lnTo>
                  <a:pt x="7961" y="12766"/>
                </a:lnTo>
                <a:lnTo>
                  <a:pt x="8034" y="12729"/>
                </a:lnTo>
                <a:lnTo>
                  <a:pt x="8107" y="12693"/>
                </a:lnTo>
                <a:lnTo>
                  <a:pt x="8144" y="12619"/>
                </a:lnTo>
                <a:lnTo>
                  <a:pt x="8107" y="12473"/>
                </a:lnTo>
                <a:lnTo>
                  <a:pt x="8071" y="12289"/>
                </a:lnTo>
                <a:lnTo>
                  <a:pt x="8071" y="12179"/>
                </a:lnTo>
                <a:lnTo>
                  <a:pt x="8034" y="12106"/>
                </a:lnTo>
                <a:lnTo>
                  <a:pt x="8034" y="12033"/>
                </a:lnTo>
                <a:lnTo>
                  <a:pt x="8034" y="11996"/>
                </a:lnTo>
                <a:lnTo>
                  <a:pt x="9391" y="11996"/>
                </a:lnTo>
                <a:lnTo>
                  <a:pt x="9318" y="12216"/>
                </a:lnTo>
                <a:lnTo>
                  <a:pt x="9318" y="12473"/>
                </a:lnTo>
                <a:lnTo>
                  <a:pt x="9355" y="12546"/>
                </a:lnTo>
                <a:lnTo>
                  <a:pt x="9428" y="12583"/>
                </a:lnTo>
                <a:lnTo>
                  <a:pt x="9611" y="12583"/>
                </a:lnTo>
                <a:lnTo>
                  <a:pt x="9685" y="12546"/>
                </a:lnTo>
                <a:lnTo>
                  <a:pt x="9721" y="12473"/>
                </a:lnTo>
                <a:lnTo>
                  <a:pt x="9721" y="12436"/>
                </a:lnTo>
                <a:lnTo>
                  <a:pt x="9721" y="12363"/>
                </a:lnTo>
                <a:lnTo>
                  <a:pt x="9611" y="12326"/>
                </a:lnTo>
                <a:lnTo>
                  <a:pt x="9611" y="11996"/>
                </a:lnTo>
                <a:lnTo>
                  <a:pt x="10638" y="11996"/>
                </a:lnTo>
                <a:lnTo>
                  <a:pt x="10675" y="12253"/>
                </a:lnTo>
                <a:lnTo>
                  <a:pt x="10748" y="12509"/>
                </a:lnTo>
                <a:lnTo>
                  <a:pt x="10822" y="12583"/>
                </a:lnTo>
                <a:lnTo>
                  <a:pt x="10969" y="12583"/>
                </a:lnTo>
                <a:lnTo>
                  <a:pt x="11005" y="12509"/>
                </a:lnTo>
                <a:lnTo>
                  <a:pt x="11042" y="12399"/>
                </a:lnTo>
                <a:lnTo>
                  <a:pt x="10969" y="12179"/>
                </a:lnTo>
                <a:lnTo>
                  <a:pt x="10895" y="11996"/>
                </a:lnTo>
                <a:lnTo>
                  <a:pt x="12106" y="11996"/>
                </a:lnTo>
                <a:lnTo>
                  <a:pt x="12069" y="12069"/>
                </a:lnTo>
                <a:lnTo>
                  <a:pt x="12032" y="12143"/>
                </a:lnTo>
                <a:lnTo>
                  <a:pt x="11996" y="12363"/>
                </a:lnTo>
                <a:lnTo>
                  <a:pt x="12032" y="12473"/>
                </a:lnTo>
                <a:lnTo>
                  <a:pt x="12069" y="12619"/>
                </a:lnTo>
                <a:lnTo>
                  <a:pt x="12142" y="12729"/>
                </a:lnTo>
                <a:lnTo>
                  <a:pt x="12216" y="12803"/>
                </a:lnTo>
                <a:lnTo>
                  <a:pt x="12289" y="12840"/>
                </a:lnTo>
                <a:lnTo>
                  <a:pt x="12362" y="12803"/>
                </a:lnTo>
                <a:lnTo>
                  <a:pt x="12399" y="12766"/>
                </a:lnTo>
                <a:lnTo>
                  <a:pt x="12399" y="12693"/>
                </a:lnTo>
                <a:lnTo>
                  <a:pt x="12362" y="12546"/>
                </a:lnTo>
                <a:lnTo>
                  <a:pt x="12289" y="12363"/>
                </a:lnTo>
                <a:lnTo>
                  <a:pt x="12252" y="12179"/>
                </a:lnTo>
                <a:lnTo>
                  <a:pt x="12252" y="11959"/>
                </a:lnTo>
                <a:lnTo>
                  <a:pt x="13353" y="11959"/>
                </a:lnTo>
                <a:lnTo>
                  <a:pt x="13280" y="12106"/>
                </a:lnTo>
                <a:lnTo>
                  <a:pt x="13243" y="12253"/>
                </a:lnTo>
                <a:lnTo>
                  <a:pt x="13243" y="12436"/>
                </a:lnTo>
                <a:lnTo>
                  <a:pt x="13316" y="12583"/>
                </a:lnTo>
                <a:lnTo>
                  <a:pt x="13353" y="12619"/>
                </a:lnTo>
                <a:lnTo>
                  <a:pt x="13426" y="12656"/>
                </a:lnTo>
                <a:lnTo>
                  <a:pt x="13500" y="12656"/>
                </a:lnTo>
                <a:lnTo>
                  <a:pt x="13573" y="12583"/>
                </a:lnTo>
                <a:lnTo>
                  <a:pt x="13610" y="12436"/>
                </a:lnTo>
                <a:lnTo>
                  <a:pt x="13536" y="12216"/>
                </a:lnTo>
                <a:lnTo>
                  <a:pt x="13536" y="12069"/>
                </a:lnTo>
                <a:lnTo>
                  <a:pt x="13573" y="11922"/>
                </a:lnTo>
                <a:lnTo>
                  <a:pt x="14563" y="11886"/>
                </a:lnTo>
                <a:lnTo>
                  <a:pt x="14563" y="11886"/>
                </a:lnTo>
                <a:lnTo>
                  <a:pt x="14527" y="12363"/>
                </a:lnTo>
                <a:lnTo>
                  <a:pt x="14563" y="12436"/>
                </a:lnTo>
                <a:lnTo>
                  <a:pt x="14637" y="12509"/>
                </a:lnTo>
                <a:lnTo>
                  <a:pt x="14747" y="12509"/>
                </a:lnTo>
                <a:lnTo>
                  <a:pt x="14820" y="12473"/>
                </a:lnTo>
                <a:lnTo>
                  <a:pt x="14893" y="12399"/>
                </a:lnTo>
                <a:lnTo>
                  <a:pt x="14967" y="12289"/>
                </a:lnTo>
                <a:lnTo>
                  <a:pt x="14967" y="12179"/>
                </a:lnTo>
                <a:lnTo>
                  <a:pt x="14967" y="12069"/>
                </a:lnTo>
                <a:lnTo>
                  <a:pt x="14930" y="11996"/>
                </a:lnTo>
                <a:lnTo>
                  <a:pt x="14857" y="11959"/>
                </a:lnTo>
                <a:lnTo>
                  <a:pt x="14857" y="11886"/>
                </a:lnTo>
                <a:lnTo>
                  <a:pt x="16618" y="11776"/>
                </a:lnTo>
                <a:lnTo>
                  <a:pt x="16654" y="11812"/>
                </a:lnTo>
                <a:lnTo>
                  <a:pt x="16544" y="11996"/>
                </a:lnTo>
                <a:lnTo>
                  <a:pt x="16361" y="12179"/>
                </a:lnTo>
                <a:lnTo>
                  <a:pt x="16287" y="12289"/>
                </a:lnTo>
                <a:lnTo>
                  <a:pt x="16251" y="12363"/>
                </a:lnTo>
                <a:lnTo>
                  <a:pt x="16287" y="12436"/>
                </a:lnTo>
                <a:lnTo>
                  <a:pt x="16324" y="12509"/>
                </a:lnTo>
                <a:lnTo>
                  <a:pt x="16397" y="12546"/>
                </a:lnTo>
                <a:lnTo>
                  <a:pt x="16471" y="12583"/>
                </a:lnTo>
                <a:lnTo>
                  <a:pt x="16544" y="12583"/>
                </a:lnTo>
                <a:lnTo>
                  <a:pt x="16581" y="12546"/>
                </a:lnTo>
                <a:lnTo>
                  <a:pt x="16728" y="12473"/>
                </a:lnTo>
                <a:lnTo>
                  <a:pt x="16801" y="12363"/>
                </a:lnTo>
                <a:lnTo>
                  <a:pt x="16984" y="12106"/>
                </a:lnTo>
                <a:lnTo>
                  <a:pt x="17461" y="11482"/>
                </a:lnTo>
                <a:lnTo>
                  <a:pt x="17461" y="11409"/>
                </a:lnTo>
                <a:lnTo>
                  <a:pt x="17461" y="11336"/>
                </a:lnTo>
                <a:lnTo>
                  <a:pt x="17461" y="11262"/>
                </a:lnTo>
                <a:lnTo>
                  <a:pt x="17425" y="11189"/>
                </a:lnTo>
                <a:lnTo>
                  <a:pt x="17058" y="10895"/>
                </a:lnTo>
                <a:lnTo>
                  <a:pt x="16728" y="10639"/>
                </a:lnTo>
                <a:lnTo>
                  <a:pt x="16654" y="10602"/>
                </a:lnTo>
                <a:lnTo>
                  <a:pt x="16581" y="10602"/>
                </a:lnTo>
                <a:lnTo>
                  <a:pt x="16544" y="10639"/>
                </a:lnTo>
                <a:lnTo>
                  <a:pt x="16471" y="10675"/>
                </a:lnTo>
                <a:lnTo>
                  <a:pt x="16434" y="10785"/>
                </a:lnTo>
                <a:lnTo>
                  <a:pt x="16434" y="10859"/>
                </a:lnTo>
                <a:lnTo>
                  <a:pt x="16471" y="10932"/>
                </a:lnTo>
                <a:lnTo>
                  <a:pt x="16801" y="11226"/>
                </a:lnTo>
                <a:lnTo>
                  <a:pt x="13940" y="11372"/>
                </a:lnTo>
                <a:lnTo>
                  <a:pt x="14050" y="11336"/>
                </a:lnTo>
                <a:lnTo>
                  <a:pt x="14270" y="11189"/>
                </a:lnTo>
                <a:lnTo>
                  <a:pt x="14343" y="11115"/>
                </a:lnTo>
                <a:lnTo>
                  <a:pt x="14417" y="11005"/>
                </a:lnTo>
                <a:lnTo>
                  <a:pt x="14417" y="10932"/>
                </a:lnTo>
                <a:lnTo>
                  <a:pt x="14380" y="10895"/>
                </a:lnTo>
                <a:lnTo>
                  <a:pt x="14233" y="10895"/>
                </a:lnTo>
                <a:lnTo>
                  <a:pt x="14123" y="10932"/>
                </a:lnTo>
                <a:lnTo>
                  <a:pt x="13903" y="11079"/>
                </a:lnTo>
                <a:lnTo>
                  <a:pt x="13720" y="11226"/>
                </a:lnTo>
                <a:lnTo>
                  <a:pt x="13573" y="11409"/>
                </a:lnTo>
                <a:lnTo>
                  <a:pt x="12289" y="11446"/>
                </a:lnTo>
                <a:lnTo>
                  <a:pt x="12546" y="11336"/>
                </a:lnTo>
                <a:lnTo>
                  <a:pt x="12839" y="11226"/>
                </a:lnTo>
                <a:lnTo>
                  <a:pt x="13169" y="11079"/>
                </a:lnTo>
                <a:lnTo>
                  <a:pt x="13500" y="10895"/>
                </a:lnTo>
                <a:lnTo>
                  <a:pt x="13793" y="10675"/>
                </a:lnTo>
                <a:lnTo>
                  <a:pt x="14050" y="10419"/>
                </a:lnTo>
                <a:lnTo>
                  <a:pt x="14087" y="10308"/>
                </a:lnTo>
                <a:lnTo>
                  <a:pt x="14050" y="10235"/>
                </a:lnTo>
                <a:lnTo>
                  <a:pt x="13976" y="10198"/>
                </a:lnTo>
                <a:lnTo>
                  <a:pt x="13903" y="10235"/>
                </a:lnTo>
                <a:lnTo>
                  <a:pt x="13646" y="10382"/>
                </a:lnTo>
                <a:lnTo>
                  <a:pt x="13390" y="10565"/>
                </a:lnTo>
                <a:lnTo>
                  <a:pt x="13133" y="10749"/>
                </a:lnTo>
                <a:lnTo>
                  <a:pt x="12876" y="10895"/>
                </a:lnTo>
                <a:lnTo>
                  <a:pt x="12583" y="11042"/>
                </a:lnTo>
                <a:lnTo>
                  <a:pt x="12289" y="11152"/>
                </a:lnTo>
                <a:lnTo>
                  <a:pt x="11996" y="11299"/>
                </a:lnTo>
                <a:lnTo>
                  <a:pt x="11702" y="11446"/>
                </a:lnTo>
                <a:lnTo>
                  <a:pt x="10162" y="11482"/>
                </a:lnTo>
                <a:lnTo>
                  <a:pt x="10602" y="11299"/>
                </a:lnTo>
                <a:lnTo>
                  <a:pt x="12216" y="10639"/>
                </a:lnTo>
                <a:lnTo>
                  <a:pt x="12766" y="10455"/>
                </a:lnTo>
                <a:lnTo>
                  <a:pt x="13316" y="10162"/>
                </a:lnTo>
                <a:lnTo>
                  <a:pt x="13573" y="10015"/>
                </a:lnTo>
                <a:lnTo>
                  <a:pt x="13793" y="9832"/>
                </a:lnTo>
                <a:lnTo>
                  <a:pt x="13976" y="9612"/>
                </a:lnTo>
                <a:lnTo>
                  <a:pt x="14087" y="9355"/>
                </a:lnTo>
                <a:lnTo>
                  <a:pt x="14087" y="9245"/>
                </a:lnTo>
                <a:lnTo>
                  <a:pt x="14050" y="9208"/>
                </a:lnTo>
                <a:lnTo>
                  <a:pt x="13940" y="9171"/>
                </a:lnTo>
                <a:lnTo>
                  <a:pt x="13866" y="9208"/>
                </a:lnTo>
                <a:lnTo>
                  <a:pt x="13463" y="9612"/>
                </a:lnTo>
                <a:lnTo>
                  <a:pt x="13243" y="9795"/>
                </a:lnTo>
                <a:lnTo>
                  <a:pt x="12986" y="9978"/>
                </a:lnTo>
                <a:lnTo>
                  <a:pt x="12693" y="10125"/>
                </a:lnTo>
                <a:lnTo>
                  <a:pt x="12399" y="10235"/>
                </a:lnTo>
                <a:lnTo>
                  <a:pt x="11776" y="10492"/>
                </a:lnTo>
                <a:lnTo>
                  <a:pt x="10418" y="11042"/>
                </a:lnTo>
                <a:lnTo>
                  <a:pt x="9905" y="11262"/>
                </a:lnTo>
                <a:lnTo>
                  <a:pt x="9428" y="11482"/>
                </a:lnTo>
                <a:lnTo>
                  <a:pt x="7667" y="11482"/>
                </a:lnTo>
                <a:lnTo>
                  <a:pt x="8621" y="11152"/>
                </a:lnTo>
                <a:lnTo>
                  <a:pt x="10895" y="10419"/>
                </a:lnTo>
                <a:lnTo>
                  <a:pt x="11335" y="10235"/>
                </a:lnTo>
                <a:lnTo>
                  <a:pt x="11776" y="10052"/>
                </a:lnTo>
                <a:lnTo>
                  <a:pt x="12179" y="9832"/>
                </a:lnTo>
                <a:lnTo>
                  <a:pt x="12583" y="9575"/>
                </a:lnTo>
                <a:lnTo>
                  <a:pt x="13426" y="9025"/>
                </a:lnTo>
                <a:lnTo>
                  <a:pt x="13866" y="8768"/>
                </a:lnTo>
                <a:lnTo>
                  <a:pt x="14307" y="8548"/>
                </a:lnTo>
                <a:lnTo>
                  <a:pt x="14380" y="8511"/>
                </a:lnTo>
                <a:lnTo>
                  <a:pt x="14417" y="8474"/>
                </a:lnTo>
                <a:lnTo>
                  <a:pt x="14417" y="8841"/>
                </a:lnTo>
                <a:lnTo>
                  <a:pt x="14453" y="8915"/>
                </a:lnTo>
                <a:lnTo>
                  <a:pt x="14490" y="8951"/>
                </a:lnTo>
                <a:lnTo>
                  <a:pt x="14527" y="8988"/>
                </a:lnTo>
                <a:lnTo>
                  <a:pt x="14600" y="9025"/>
                </a:lnTo>
                <a:lnTo>
                  <a:pt x="14673" y="8988"/>
                </a:lnTo>
                <a:lnTo>
                  <a:pt x="14747" y="8951"/>
                </a:lnTo>
                <a:lnTo>
                  <a:pt x="14783" y="8915"/>
                </a:lnTo>
                <a:lnTo>
                  <a:pt x="14783" y="8841"/>
                </a:lnTo>
                <a:lnTo>
                  <a:pt x="14783" y="8291"/>
                </a:lnTo>
                <a:lnTo>
                  <a:pt x="14747" y="8034"/>
                </a:lnTo>
                <a:lnTo>
                  <a:pt x="14673" y="7777"/>
                </a:lnTo>
                <a:lnTo>
                  <a:pt x="15077" y="8181"/>
                </a:lnTo>
                <a:lnTo>
                  <a:pt x="15517" y="8584"/>
                </a:lnTo>
                <a:lnTo>
                  <a:pt x="15737" y="8768"/>
                </a:lnTo>
                <a:lnTo>
                  <a:pt x="15847" y="8841"/>
                </a:lnTo>
                <a:lnTo>
                  <a:pt x="15994" y="8878"/>
                </a:lnTo>
                <a:lnTo>
                  <a:pt x="16361" y="8915"/>
                </a:lnTo>
                <a:lnTo>
                  <a:pt x="16764" y="8915"/>
                </a:lnTo>
                <a:lnTo>
                  <a:pt x="17204" y="8878"/>
                </a:lnTo>
                <a:lnTo>
                  <a:pt x="17608" y="8731"/>
                </a:lnTo>
                <a:lnTo>
                  <a:pt x="17681" y="8695"/>
                </a:lnTo>
                <a:lnTo>
                  <a:pt x="17755" y="8584"/>
                </a:lnTo>
                <a:lnTo>
                  <a:pt x="17791" y="8511"/>
                </a:lnTo>
                <a:lnTo>
                  <a:pt x="17755" y="8438"/>
                </a:lnTo>
                <a:lnTo>
                  <a:pt x="17718" y="8328"/>
                </a:lnTo>
                <a:lnTo>
                  <a:pt x="17681" y="8291"/>
                </a:lnTo>
                <a:lnTo>
                  <a:pt x="17571" y="8254"/>
                </a:lnTo>
                <a:lnTo>
                  <a:pt x="17461" y="8254"/>
                </a:lnTo>
                <a:lnTo>
                  <a:pt x="17131" y="8364"/>
                </a:lnTo>
                <a:lnTo>
                  <a:pt x="16764" y="8401"/>
                </a:lnTo>
                <a:lnTo>
                  <a:pt x="16397" y="8438"/>
                </a:lnTo>
                <a:lnTo>
                  <a:pt x="16177" y="8401"/>
                </a:lnTo>
                <a:lnTo>
                  <a:pt x="16031" y="8364"/>
                </a:lnTo>
                <a:lnTo>
                  <a:pt x="15480" y="7888"/>
                </a:lnTo>
                <a:lnTo>
                  <a:pt x="15004" y="7374"/>
                </a:lnTo>
                <a:lnTo>
                  <a:pt x="14563" y="6824"/>
                </a:lnTo>
                <a:lnTo>
                  <a:pt x="14160" y="6237"/>
                </a:lnTo>
                <a:lnTo>
                  <a:pt x="13830" y="5613"/>
                </a:lnTo>
                <a:lnTo>
                  <a:pt x="13536" y="4990"/>
                </a:lnTo>
                <a:lnTo>
                  <a:pt x="13096" y="3926"/>
                </a:lnTo>
                <a:lnTo>
                  <a:pt x="12803" y="3412"/>
                </a:lnTo>
                <a:lnTo>
                  <a:pt x="12509" y="2936"/>
                </a:lnTo>
                <a:lnTo>
                  <a:pt x="12326" y="2752"/>
                </a:lnTo>
                <a:lnTo>
                  <a:pt x="12142" y="2532"/>
                </a:lnTo>
                <a:lnTo>
                  <a:pt x="11959" y="2349"/>
                </a:lnTo>
                <a:lnTo>
                  <a:pt x="11739" y="2202"/>
                </a:lnTo>
                <a:lnTo>
                  <a:pt x="11482" y="2092"/>
                </a:lnTo>
                <a:lnTo>
                  <a:pt x="11225" y="1982"/>
                </a:lnTo>
                <a:lnTo>
                  <a:pt x="10932" y="1908"/>
                </a:lnTo>
                <a:lnTo>
                  <a:pt x="10602" y="1872"/>
                </a:lnTo>
                <a:lnTo>
                  <a:pt x="10308" y="1872"/>
                </a:lnTo>
                <a:lnTo>
                  <a:pt x="9978" y="1908"/>
                </a:lnTo>
                <a:lnTo>
                  <a:pt x="9685" y="1982"/>
                </a:lnTo>
                <a:lnTo>
                  <a:pt x="9391" y="2055"/>
                </a:lnTo>
                <a:lnTo>
                  <a:pt x="9098" y="2202"/>
                </a:lnTo>
                <a:lnTo>
                  <a:pt x="8841" y="2349"/>
                </a:lnTo>
                <a:lnTo>
                  <a:pt x="8584" y="2495"/>
                </a:lnTo>
                <a:lnTo>
                  <a:pt x="8327" y="2715"/>
                </a:lnTo>
                <a:lnTo>
                  <a:pt x="7887" y="3119"/>
                </a:lnTo>
                <a:lnTo>
                  <a:pt x="7484" y="3632"/>
                </a:lnTo>
                <a:lnTo>
                  <a:pt x="7117" y="4146"/>
                </a:lnTo>
                <a:lnTo>
                  <a:pt x="6787" y="4660"/>
                </a:lnTo>
                <a:lnTo>
                  <a:pt x="6127" y="5833"/>
                </a:lnTo>
                <a:lnTo>
                  <a:pt x="5796" y="6457"/>
                </a:lnTo>
                <a:lnTo>
                  <a:pt x="5430" y="7044"/>
                </a:lnTo>
                <a:lnTo>
                  <a:pt x="4989" y="7594"/>
                </a:lnTo>
                <a:lnTo>
                  <a:pt x="4769" y="7851"/>
                </a:lnTo>
                <a:lnTo>
                  <a:pt x="4513" y="8071"/>
                </a:lnTo>
                <a:lnTo>
                  <a:pt x="4256" y="8291"/>
                </a:lnTo>
                <a:lnTo>
                  <a:pt x="3962" y="8474"/>
                </a:lnTo>
                <a:lnTo>
                  <a:pt x="3669" y="8621"/>
                </a:lnTo>
                <a:lnTo>
                  <a:pt x="3339" y="8731"/>
                </a:lnTo>
                <a:lnTo>
                  <a:pt x="3009" y="8841"/>
                </a:lnTo>
                <a:lnTo>
                  <a:pt x="2715" y="8915"/>
                </a:lnTo>
                <a:lnTo>
                  <a:pt x="2605" y="6200"/>
                </a:lnTo>
                <a:lnTo>
                  <a:pt x="2568" y="3119"/>
                </a:lnTo>
                <a:lnTo>
                  <a:pt x="2605" y="1505"/>
                </a:lnTo>
                <a:lnTo>
                  <a:pt x="2568" y="1138"/>
                </a:lnTo>
                <a:lnTo>
                  <a:pt x="2715" y="1395"/>
                </a:lnTo>
                <a:lnTo>
                  <a:pt x="2862" y="1652"/>
                </a:lnTo>
                <a:lnTo>
                  <a:pt x="2899" y="1725"/>
                </a:lnTo>
                <a:lnTo>
                  <a:pt x="2972" y="1762"/>
                </a:lnTo>
                <a:lnTo>
                  <a:pt x="3119" y="1762"/>
                </a:lnTo>
                <a:lnTo>
                  <a:pt x="3192" y="1688"/>
                </a:lnTo>
                <a:lnTo>
                  <a:pt x="3229" y="1652"/>
                </a:lnTo>
                <a:lnTo>
                  <a:pt x="3265" y="1578"/>
                </a:lnTo>
                <a:lnTo>
                  <a:pt x="3265" y="1505"/>
                </a:lnTo>
                <a:lnTo>
                  <a:pt x="3155" y="1138"/>
                </a:lnTo>
                <a:lnTo>
                  <a:pt x="2972" y="771"/>
                </a:lnTo>
                <a:lnTo>
                  <a:pt x="2568" y="111"/>
                </a:lnTo>
                <a:lnTo>
                  <a:pt x="2495" y="38"/>
                </a:lnTo>
                <a:lnTo>
                  <a:pt x="2385" y="1"/>
                </a:lnTo>
                <a:close/>
                <a:moveTo>
                  <a:pt x="15554" y="12546"/>
                </a:moveTo>
                <a:lnTo>
                  <a:pt x="15480" y="12583"/>
                </a:lnTo>
                <a:lnTo>
                  <a:pt x="15370" y="12619"/>
                </a:lnTo>
                <a:lnTo>
                  <a:pt x="15224" y="12766"/>
                </a:lnTo>
                <a:lnTo>
                  <a:pt x="15077" y="12913"/>
                </a:lnTo>
                <a:lnTo>
                  <a:pt x="15077" y="12950"/>
                </a:lnTo>
                <a:lnTo>
                  <a:pt x="14820" y="12803"/>
                </a:lnTo>
                <a:lnTo>
                  <a:pt x="14527" y="12693"/>
                </a:lnTo>
                <a:lnTo>
                  <a:pt x="14453" y="12693"/>
                </a:lnTo>
                <a:lnTo>
                  <a:pt x="14417" y="12729"/>
                </a:lnTo>
                <a:lnTo>
                  <a:pt x="14380" y="12803"/>
                </a:lnTo>
                <a:lnTo>
                  <a:pt x="14380" y="12876"/>
                </a:lnTo>
                <a:lnTo>
                  <a:pt x="14563" y="13096"/>
                </a:lnTo>
                <a:lnTo>
                  <a:pt x="14783" y="13316"/>
                </a:lnTo>
                <a:lnTo>
                  <a:pt x="14673" y="13463"/>
                </a:lnTo>
                <a:lnTo>
                  <a:pt x="14490" y="13720"/>
                </a:lnTo>
                <a:lnTo>
                  <a:pt x="14417" y="13867"/>
                </a:lnTo>
                <a:lnTo>
                  <a:pt x="14417" y="14013"/>
                </a:lnTo>
                <a:lnTo>
                  <a:pt x="14453" y="14087"/>
                </a:lnTo>
                <a:lnTo>
                  <a:pt x="14490" y="14123"/>
                </a:lnTo>
                <a:lnTo>
                  <a:pt x="14600" y="14123"/>
                </a:lnTo>
                <a:lnTo>
                  <a:pt x="14673" y="14087"/>
                </a:lnTo>
                <a:lnTo>
                  <a:pt x="14783" y="14050"/>
                </a:lnTo>
                <a:lnTo>
                  <a:pt x="14893" y="13903"/>
                </a:lnTo>
                <a:lnTo>
                  <a:pt x="15150" y="13573"/>
                </a:lnTo>
                <a:lnTo>
                  <a:pt x="15590" y="13903"/>
                </a:lnTo>
                <a:lnTo>
                  <a:pt x="15700" y="13940"/>
                </a:lnTo>
                <a:lnTo>
                  <a:pt x="15774" y="13940"/>
                </a:lnTo>
                <a:lnTo>
                  <a:pt x="15847" y="13903"/>
                </a:lnTo>
                <a:lnTo>
                  <a:pt x="15884" y="13830"/>
                </a:lnTo>
                <a:lnTo>
                  <a:pt x="15921" y="13757"/>
                </a:lnTo>
                <a:lnTo>
                  <a:pt x="15921" y="13647"/>
                </a:lnTo>
                <a:lnTo>
                  <a:pt x="15921" y="13573"/>
                </a:lnTo>
                <a:lnTo>
                  <a:pt x="15847" y="13500"/>
                </a:lnTo>
                <a:lnTo>
                  <a:pt x="15407" y="13170"/>
                </a:lnTo>
                <a:lnTo>
                  <a:pt x="15480" y="13096"/>
                </a:lnTo>
                <a:lnTo>
                  <a:pt x="15590" y="12876"/>
                </a:lnTo>
                <a:lnTo>
                  <a:pt x="15664" y="12803"/>
                </a:lnTo>
                <a:lnTo>
                  <a:pt x="15737" y="12766"/>
                </a:lnTo>
                <a:lnTo>
                  <a:pt x="15774" y="12729"/>
                </a:lnTo>
                <a:lnTo>
                  <a:pt x="15811" y="12693"/>
                </a:lnTo>
                <a:lnTo>
                  <a:pt x="15811" y="12656"/>
                </a:lnTo>
                <a:lnTo>
                  <a:pt x="15774" y="12656"/>
                </a:lnTo>
                <a:lnTo>
                  <a:pt x="15664" y="12583"/>
                </a:lnTo>
                <a:lnTo>
                  <a:pt x="15554" y="12546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0" name="Google Shape;500;p10"/>
          <p:cNvSpPr/>
          <p:nvPr/>
        </p:nvSpPr>
        <p:spPr>
          <a:xfrm>
            <a:off x="258967" y="-86251"/>
            <a:ext cx="470320" cy="442210"/>
          </a:xfrm>
          <a:custGeom>
            <a:avLst/>
            <a:gdLst/>
            <a:ahLst/>
            <a:cxnLst/>
            <a:rect l="l" t="t" r="r" b="b"/>
            <a:pathLst>
              <a:path w="16581" h="15590" extrusionOk="0">
                <a:moveTo>
                  <a:pt x="13793" y="2568"/>
                </a:moveTo>
                <a:lnTo>
                  <a:pt x="14123" y="2641"/>
                </a:lnTo>
                <a:lnTo>
                  <a:pt x="14123" y="2678"/>
                </a:lnTo>
                <a:lnTo>
                  <a:pt x="14086" y="2825"/>
                </a:lnTo>
                <a:lnTo>
                  <a:pt x="14013" y="2935"/>
                </a:lnTo>
                <a:lnTo>
                  <a:pt x="13866" y="3045"/>
                </a:lnTo>
                <a:lnTo>
                  <a:pt x="13756" y="3081"/>
                </a:lnTo>
                <a:lnTo>
                  <a:pt x="13573" y="2971"/>
                </a:lnTo>
                <a:lnTo>
                  <a:pt x="13609" y="2788"/>
                </a:lnTo>
                <a:lnTo>
                  <a:pt x="13683" y="2678"/>
                </a:lnTo>
                <a:lnTo>
                  <a:pt x="13720" y="2605"/>
                </a:lnTo>
                <a:lnTo>
                  <a:pt x="13793" y="2568"/>
                </a:lnTo>
                <a:close/>
                <a:moveTo>
                  <a:pt x="9428" y="3705"/>
                </a:moveTo>
                <a:lnTo>
                  <a:pt x="9831" y="4475"/>
                </a:lnTo>
                <a:lnTo>
                  <a:pt x="10161" y="5246"/>
                </a:lnTo>
                <a:lnTo>
                  <a:pt x="8327" y="4402"/>
                </a:lnTo>
                <a:lnTo>
                  <a:pt x="8878" y="4035"/>
                </a:lnTo>
                <a:lnTo>
                  <a:pt x="9428" y="3705"/>
                </a:lnTo>
                <a:close/>
                <a:moveTo>
                  <a:pt x="5283" y="3668"/>
                </a:moveTo>
                <a:lnTo>
                  <a:pt x="6383" y="4072"/>
                </a:lnTo>
                <a:lnTo>
                  <a:pt x="7410" y="4512"/>
                </a:lnTo>
                <a:lnTo>
                  <a:pt x="6383" y="5319"/>
                </a:lnTo>
                <a:lnTo>
                  <a:pt x="5393" y="6163"/>
                </a:lnTo>
                <a:lnTo>
                  <a:pt x="5319" y="5282"/>
                </a:lnTo>
                <a:lnTo>
                  <a:pt x="5283" y="4365"/>
                </a:lnTo>
                <a:lnTo>
                  <a:pt x="5283" y="3668"/>
                </a:lnTo>
                <a:close/>
                <a:moveTo>
                  <a:pt x="13096" y="2494"/>
                </a:moveTo>
                <a:lnTo>
                  <a:pt x="13023" y="2641"/>
                </a:lnTo>
                <a:lnTo>
                  <a:pt x="12986" y="2825"/>
                </a:lnTo>
                <a:lnTo>
                  <a:pt x="12949" y="3008"/>
                </a:lnTo>
                <a:lnTo>
                  <a:pt x="12986" y="3191"/>
                </a:lnTo>
                <a:lnTo>
                  <a:pt x="13096" y="3412"/>
                </a:lnTo>
                <a:lnTo>
                  <a:pt x="13243" y="3595"/>
                </a:lnTo>
                <a:lnTo>
                  <a:pt x="13426" y="3705"/>
                </a:lnTo>
                <a:lnTo>
                  <a:pt x="13646" y="3778"/>
                </a:lnTo>
                <a:lnTo>
                  <a:pt x="13793" y="3815"/>
                </a:lnTo>
                <a:lnTo>
                  <a:pt x="13536" y="4512"/>
                </a:lnTo>
                <a:lnTo>
                  <a:pt x="13243" y="5209"/>
                </a:lnTo>
                <a:lnTo>
                  <a:pt x="12913" y="5869"/>
                </a:lnTo>
                <a:lnTo>
                  <a:pt x="12546" y="6529"/>
                </a:lnTo>
                <a:lnTo>
                  <a:pt x="11665" y="6016"/>
                </a:lnTo>
                <a:lnTo>
                  <a:pt x="10785" y="5576"/>
                </a:lnTo>
                <a:lnTo>
                  <a:pt x="10602" y="5026"/>
                </a:lnTo>
                <a:lnTo>
                  <a:pt x="10345" y="4475"/>
                </a:lnTo>
                <a:lnTo>
                  <a:pt x="10125" y="3962"/>
                </a:lnTo>
                <a:lnTo>
                  <a:pt x="9831" y="3448"/>
                </a:lnTo>
                <a:lnTo>
                  <a:pt x="10602" y="3045"/>
                </a:lnTo>
                <a:lnTo>
                  <a:pt x="11005" y="2898"/>
                </a:lnTo>
                <a:lnTo>
                  <a:pt x="11409" y="2751"/>
                </a:lnTo>
                <a:lnTo>
                  <a:pt x="11849" y="2641"/>
                </a:lnTo>
                <a:lnTo>
                  <a:pt x="12252" y="2568"/>
                </a:lnTo>
                <a:lnTo>
                  <a:pt x="12692" y="2494"/>
                </a:lnTo>
                <a:close/>
                <a:moveTo>
                  <a:pt x="2605" y="6713"/>
                </a:moveTo>
                <a:lnTo>
                  <a:pt x="2678" y="6750"/>
                </a:lnTo>
                <a:lnTo>
                  <a:pt x="2752" y="6823"/>
                </a:lnTo>
                <a:lnTo>
                  <a:pt x="2788" y="6970"/>
                </a:lnTo>
                <a:lnTo>
                  <a:pt x="2752" y="7116"/>
                </a:lnTo>
                <a:lnTo>
                  <a:pt x="2715" y="7153"/>
                </a:lnTo>
                <a:lnTo>
                  <a:pt x="2605" y="7226"/>
                </a:lnTo>
                <a:lnTo>
                  <a:pt x="2458" y="7336"/>
                </a:lnTo>
                <a:lnTo>
                  <a:pt x="2165" y="7116"/>
                </a:lnTo>
                <a:lnTo>
                  <a:pt x="2275" y="6970"/>
                </a:lnTo>
                <a:lnTo>
                  <a:pt x="2275" y="6896"/>
                </a:lnTo>
                <a:lnTo>
                  <a:pt x="2458" y="6860"/>
                </a:lnTo>
                <a:lnTo>
                  <a:pt x="2715" y="6860"/>
                </a:lnTo>
                <a:lnTo>
                  <a:pt x="2715" y="6823"/>
                </a:lnTo>
                <a:lnTo>
                  <a:pt x="2678" y="6786"/>
                </a:lnTo>
                <a:lnTo>
                  <a:pt x="2605" y="6713"/>
                </a:lnTo>
                <a:close/>
                <a:moveTo>
                  <a:pt x="8364" y="6529"/>
                </a:moveTo>
                <a:lnTo>
                  <a:pt x="8547" y="6566"/>
                </a:lnTo>
                <a:lnTo>
                  <a:pt x="8657" y="6603"/>
                </a:lnTo>
                <a:lnTo>
                  <a:pt x="8657" y="6713"/>
                </a:lnTo>
                <a:lnTo>
                  <a:pt x="8694" y="6860"/>
                </a:lnTo>
                <a:lnTo>
                  <a:pt x="8694" y="6970"/>
                </a:lnTo>
                <a:lnTo>
                  <a:pt x="8694" y="7116"/>
                </a:lnTo>
                <a:lnTo>
                  <a:pt x="8657" y="7226"/>
                </a:lnTo>
                <a:lnTo>
                  <a:pt x="8621" y="7336"/>
                </a:lnTo>
                <a:lnTo>
                  <a:pt x="8547" y="7446"/>
                </a:lnTo>
                <a:lnTo>
                  <a:pt x="8364" y="7446"/>
                </a:lnTo>
                <a:lnTo>
                  <a:pt x="8107" y="7520"/>
                </a:lnTo>
                <a:lnTo>
                  <a:pt x="7850" y="7593"/>
                </a:lnTo>
                <a:lnTo>
                  <a:pt x="7704" y="7483"/>
                </a:lnTo>
                <a:lnTo>
                  <a:pt x="7630" y="7336"/>
                </a:lnTo>
                <a:lnTo>
                  <a:pt x="7557" y="7190"/>
                </a:lnTo>
                <a:lnTo>
                  <a:pt x="7594" y="7006"/>
                </a:lnTo>
                <a:lnTo>
                  <a:pt x="7667" y="6750"/>
                </a:lnTo>
                <a:lnTo>
                  <a:pt x="7777" y="6750"/>
                </a:lnTo>
                <a:lnTo>
                  <a:pt x="7850" y="6786"/>
                </a:lnTo>
                <a:lnTo>
                  <a:pt x="7924" y="6750"/>
                </a:lnTo>
                <a:lnTo>
                  <a:pt x="7960" y="6713"/>
                </a:lnTo>
                <a:lnTo>
                  <a:pt x="8071" y="6566"/>
                </a:lnTo>
                <a:lnTo>
                  <a:pt x="8364" y="6529"/>
                </a:lnTo>
                <a:close/>
                <a:moveTo>
                  <a:pt x="3155" y="3191"/>
                </a:moveTo>
                <a:lnTo>
                  <a:pt x="3595" y="3228"/>
                </a:lnTo>
                <a:lnTo>
                  <a:pt x="4036" y="3301"/>
                </a:lnTo>
                <a:lnTo>
                  <a:pt x="4439" y="3412"/>
                </a:lnTo>
                <a:lnTo>
                  <a:pt x="4879" y="3522"/>
                </a:lnTo>
                <a:lnTo>
                  <a:pt x="4843" y="4072"/>
                </a:lnTo>
                <a:lnTo>
                  <a:pt x="4843" y="4659"/>
                </a:lnTo>
                <a:lnTo>
                  <a:pt x="4879" y="5282"/>
                </a:lnTo>
                <a:lnTo>
                  <a:pt x="4989" y="6529"/>
                </a:lnTo>
                <a:lnTo>
                  <a:pt x="4182" y="7263"/>
                </a:lnTo>
                <a:lnTo>
                  <a:pt x="3779" y="7630"/>
                </a:lnTo>
                <a:lnTo>
                  <a:pt x="3375" y="8033"/>
                </a:lnTo>
                <a:lnTo>
                  <a:pt x="3265" y="7960"/>
                </a:lnTo>
                <a:lnTo>
                  <a:pt x="2898" y="7667"/>
                </a:lnTo>
                <a:lnTo>
                  <a:pt x="3008" y="7520"/>
                </a:lnTo>
                <a:lnTo>
                  <a:pt x="3119" y="7410"/>
                </a:lnTo>
                <a:lnTo>
                  <a:pt x="3155" y="7336"/>
                </a:lnTo>
                <a:lnTo>
                  <a:pt x="3192" y="7300"/>
                </a:lnTo>
                <a:lnTo>
                  <a:pt x="3192" y="7153"/>
                </a:lnTo>
                <a:lnTo>
                  <a:pt x="3229" y="6933"/>
                </a:lnTo>
                <a:lnTo>
                  <a:pt x="3192" y="6823"/>
                </a:lnTo>
                <a:lnTo>
                  <a:pt x="3155" y="6676"/>
                </a:lnTo>
                <a:lnTo>
                  <a:pt x="3119" y="6566"/>
                </a:lnTo>
                <a:lnTo>
                  <a:pt x="3045" y="6456"/>
                </a:lnTo>
                <a:lnTo>
                  <a:pt x="2972" y="6383"/>
                </a:lnTo>
                <a:lnTo>
                  <a:pt x="2862" y="6309"/>
                </a:lnTo>
                <a:lnTo>
                  <a:pt x="2752" y="6273"/>
                </a:lnTo>
                <a:lnTo>
                  <a:pt x="2605" y="6236"/>
                </a:lnTo>
                <a:lnTo>
                  <a:pt x="2495" y="6236"/>
                </a:lnTo>
                <a:lnTo>
                  <a:pt x="2348" y="6273"/>
                </a:lnTo>
                <a:lnTo>
                  <a:pt x="2128" y="6383"/>
                </a:lnTo>
                <a:lnTo>
                  <a:pt x="1908" y="6529"/>
                </a:lnTo>
                <a:lnTo>
                  <a:pt x="1761" y="6713"/>
                </a:lnTo>
                <a:lnTo>
                  <a:pt x="1321" y="6309"/>
                </a:lnTo>
                <a:lnTo>
                  <a:pt x="954" y="5833"/>
                </a:lnTo>
                <a:lnTo>
                  <a:pt x="734" y="5502"/>
                </a:lnTo>
                <a:lnTo>
                  <a:pt x="624" y="5172"/>
                </a:lnTo>
                <a:lnTo>
                  <a:pt x="551" y="4805"/>
                </a:lnTo>
                <a:lnTo>
                  <a:pt x="514" y="4439"/>
                </a:lnTo>
                <a:lnTo>
                  <a:pt x="551" y="4255"/>
                </a:lnTo>
                <a:lnTo>
                  <a:pt x="624" y="4072"/>
                </a:lnTo>
                <a:lnTo>
                  <a:pt x="734" y="3925"/>
                </a:lnTo>
                <a:lnTo>
                  <a:pt x="844" y="3778"/>
                </a:lnTo>
                <a:lnTo>
                  <a:pt x="991" y="3668"/>
                </a:lnTo>
                <a:lnTo>
                  <a:pt x="1174" y="3558"/>
                </a:lnTo>
                <a:lnTo>
                  <a:pt x="1541" y="3412"/>
                </a:lnTo>
                <a:lnTo>
                  <a:pt x="1908" y="3265"/>
                </a:lnTo>
                <a:lnTo>
                  <a:pt x="2312" y="3191"/>
                </a:lnTo>
                <a:close/>
                <a:moveTo>
                  <a:pt x="11005" y="6199"/>
                </a:moveTo>
                <a:lnTo>
                  <a:pt x="12289" y="6896"/>
                </a:lnTo>
                <a:lnTo>
                  <a:pt x="11885" y="7483"/>
                </a:lnTo>
                <a:lnTo>
                  <a:pt x="11482" y="8033"/>
                </a:lnTo>
                <a:lnTo>
                  <a:pt x="11335" y="7410"/>
                </a:lnTo>
                <a:lnTo>
                  <a:pt x="11188" y="6750"/>
                </a:lnTo>
                <a:lnTo>
                  <a:pt x="11005" y="6199"/>
                </a:lnTo>
                <a:close/>
                <a:moveTo>
                  <a:pt x="7264" y="8180"/>
                </a:moveTo>
                <a:lnTo>
                  <a:pt x="7410" y="8253"/>
                </a:lnTo>
                <a:lnTo>
                  <a:pt x="7594" y="8290"/>
                </a:lnTo>
                <a:lnTo>
                  <a:pt x="7960" y="8290"/>
                </a:lnTo>
                <a:lnTo>
                  <a:pt x="7704" y="8327"/>
                </a:lnTo>
                <a:lnTo>
                  <a:pt x="7557" y="8327"/>
                </a:lnTo>
                <a:lnTo>
                  <a:pt x="7447" y="8290"/>
                </a:lnTo>
                <a:lnTo>
                  <a:pt x="7337" y="8253"/>
                </a:lnTo>
                <a:lnTo>
                  <a:pt x="7264" y="8180"/>
                </a:lnTo>
                <a:close/>
                <a:moveTo>
                  <a:pt x="8181" y="5979"/>
                </a:moveTo>
                <a:lnTo>
                  <a:pt x="7997" y="6016"/>
                </a:lnTo>
                <a:lnTo>
                  <a:pt x="7814" y="6089"/>
                </a:lnTo>
                <a:lnTo>
                  <a:pt x="7667" y="6236"/>
                </a:lnTo>
                <a:lnTo>
                  <a:pt x="7410" y="6346"/>
                </a:lnTo>
                <a:lnTo>
                  <a:pt x="7190" y="6529"/>
                </a:lnTo>
                <a:lnTo>
                  <a:pt x="6970" y="6713"/>
                </a:lnTo>
                <a:lnTo>
                  <a:pt x="6787" y="6933"/>
                </a:lnTo>
                <a:lnTo>
                  <a:pt x="6677" y="7080"/>
                </a:lnTo>
                <a:lnTo>
                  <a:pt x="6640" y="7263"/>
                </a:lnTo>
                <a:lnTo>
                  <a:pt x="6567" y="7410"/>
                </a:lnTo>
                <a:lnTo>
                  <a:pt x="6567" y="7593"/>
                </a:lnTo>
                <a:lnTo>
                  <a:pt x="6567" y="7923"/>
                </a:lnTo>
                <a:lnTo>
                  <a:pt x="6677" y="8253"/>
                </a:lnTo>
                <a:lnTo>
                  <a:pt x="6787" y="8437"/>
                </a:lnTo>
                <a:lnTo>
                  <a:pt x="6897" y="8584"/>
                </a:lnTo>
                <a:lnTo>
                  <a:pt x="7043" y="8694"/>
                </a:lnTo>
                <a:lnTo>
                  <a:pt x="7190" y="8767"/>
                </a:lnTo>
                <a:lnTo>
                  <a:pt x="7374" y="8804"/>
                </a:lnTo>
                <a:lnTo>
                  <a:pt x="7557" y="8840"/>
                </a:lnTo>
                <a:lnTo>
                  <a:pt x="7924" y="8840"/>
                </a:lnTo>
                <a:lnTo>
                  <a:pt x="8254" y="8767"/>
                </a:lnTo>
                <a:lnTo>
                  <a:pt x="8584" y="8620"/>
                </a:lnTo>
                <a:lnTo>
                  <a:pt x="8914" y="8364"/>
                </a:lnTo>
                <a:lnTo>
                  <a:pt x="9208" y="8070"/>
                </a:lnTo>
                <a:lnTo>
                  <a:pt x="9464" y="7740"/>
                </a:lnTo>
                <a:lnTo>
                  <a:pt x="9538" y="7593"/>
                </a:lnTo>
                <a:lnTo>
                  <a:pt x="9611" y="7410"/>
                </a:lnTo>
                <a:lnTo>
                  <a:pt x="9648" y="7226"/>
                </a:lnTo>
                <a:lnTo>
                  <a:pt x="9648" y="7043"/>
                </a:lnTo>
                <a:lnTo>
                  <a:pt x="9648" y="6860"/>
                </a:lnTo>
                <a:lnTo>
                  <a:pt x="9574" y="6713"/>
                </a:lnTo>
                <a:lnTo>
                  <a:pt x="9464" y="6529"/>
                </a:lnTo>
                <a:lnTo>
                  <a:pt x="9354" y="6419"/>
                </a:lnTo>
                <a:lnTo>
                  <a:pt x="9208" y="6273"/>
                </a:lnTo>
                <a:lnTo>
                  <a:pt x="9061" y="6199"/>
                </a:lnTo>
                <a:lnTo>
                  <a:pt x="8731" y="6053"/>
                </a:lnTo>
                <a:lnTo>
                  <a:pt x="8364" y="5979"/>
                </a:lnTo>
                <a:close/>
                <a:moveTo>
                  <a:pt x="5063" y="7080"/>
                </a:moveTo>
                <a:lnTo>
                  <a:pt x="5246" y="8180"/>
                </a:lnTo>
                <a:lnTo>
                  <a:pt x="5466" y="9281"/>
                </a:lnTo>
                <a:lnTo>
                  <a:pt x="4622" y="8804"/>
                </a:lnTo>
                <a:lnTo>
                  <a:pt x="3779" y="8290"/>
                </a:lnTo>
                <a:lnTo>
                  <a:pt x="4439" y="7667"/>
                </a:lnTo>
                <a:lnTo>
                  <a:pt x="5063" y="7080"/>
                </a:lnTo>
                <a:close/>
                <a:moveTo>
                  <a:pt x="7887" y="4732"/>
                </a:moveTo>
                <a:lnTo>
                  <a:pt x="9171" y="5282"/>
                </a:lnTo>
                <a:lnTo>
                  <a:pt x="10381" y="5869"/>
                </a:lnTo>
                <a:lnTo>
                  <a:pt x="10602" y="6529"/>
                </a:lnTo>
                <a:lnTo>
                  <a:pt x="10785" y="7190"/>
                </a:lnTo>
                <a:lnTo>
                  <a:pt x="10932" y="7850"/>
                </a:lnTo>
                <a:lnTo>
                  <a:pt x="11078" y="8547"/>
                </a:lnTo>
                <a:lnTo>
                  <a:pt x="10565" y="9097"/>
                </a:lnTo>
                <a:lnTo>
                  <a:pt x="10015" y="9647"/>
                </a:lnTo>
                <a:lnTo>
                  <a:pt x="9428" y="10161"/>
                </a:lnTo>
                <a:lnTo>
                  <a:pt x="8841" y="10674"/>
                </a:lnTo>
                <a:lnTo>
                  <a:pt x="8107" y="10418"/>
                </a:lnTo>
                <a:lnTo>
                  <a:pt x="7374" y="10161"/>
                </a:lnTo>
                <a:lnTo>
                  <a:pt x="6677" y="9867"/>
                </a:lnTo>
                <a:lnTo>
                  <a:pt x="5980" y="9537"/>
                </a:lnTo>
                <a:lnTo>
                  <a:pt x="5723" y="8143"/>
                </a:lnTo>
                <a:lnTo>
                  <a:pt x="5466" y="6713"/>
                </a:lnTo>
                <a:lnTo>
                  <a:pt x="6677" y="5722"/>
                </a:lnTo>
                <a:lnTo>
                  <a:pt x="7887" y="4732"/>
                </a:lnTo>
                <a:close/>
                <a:moveTo>
                  <a:pt x="11152" y="9171"/>
                </a:moveTo>
                <a:lnTo>
                  <a:pt x="11225" y="10161"/>
                </a:lnTo>
                <a:lnTo>
                  <a:pt x="11225" y="11188"/>
                </a:lnTo>
                <a:lnTo>
                  <a:pt x="11225" y="11225"/>
                </a:lnTo>
                <a:lnTo>
                  <a:pt x="10308" y="11041"/>
                </a:lnTo>
                <a:lnTo>
                  <a:pt x="9391" y="10821"/>
                </a:lnTo>
                <a:lnTo>
                  <a:pt x="10015" y="10308"/>
                </a:lnTo>
                <a:lnTo>
                  <a:pt x="10565" y="9794"/>
                </a:lnTo>
                <a:lnTo>
                  <a:pt x="11152" y="9171"/>
                </a:lnTo>
                <a:close/>
                <a:moveTo>
                  <a:pt x="12729" y="7153"/>
                </a:moveTo>
                <a:lnTo>
                  <a:pt x="13243" y="7483"/>
                </a:lnTo>
                <a:lnTo>
                  <a:pt x="13756" y="7813"/>
                </a:lnTo>
                <a:lnTo>
                  <a:pt x="14233" y="8180"/>
                </a:lnTo>
                <a:lnTo>
                  <a:pt x="14673" y="8584"/>
                </a:lnTo>
                <a:lnTo>
                  <a:pt x="15113" y="9024"/>
                </a:lnTo>
                <a:lnTo>
                  <a:pt x="15480" y="9464"/>
                </a:lnTo>
                <a:lnTo>
                  <a:pt x="15810" y="9941"/>
                </a:lnTo>
                <a:lnTo>
                  <a:pt x="16067" y="10454"/>
                </a:lnTo>
                <a:lnTo>
                  <a:pt x="16251" y="11005"/>
                </a:lnTo>
                <a:lnTo>
                  <a:pt x="16177" y="11041"/>
                </a:lnTo>
                <a:lnTo>
                  <a:pt x="15957" y="11188"/>
                </a:lnTo>
                <a:lnTo>
                  <a:pt x="15700" y="11298"/>
                </a:lnTo>
                <a:lnTo>
                  <a:pt x="15444" y="11371"/>
                </a:lnTo>
                <a:lnTo>
                  <a:pt x="15187" y="11445"/>
                </a:lnTo>
                <a:lnTo>
                  <a:pt x="15113" y="11371"/>
                </a:lnTo>
                <a:lnTo>
                  <a:pt x="15077" y="11408"/>
                </a:lnTo>
                <a:lnTo>
                  <a:pt x="14233" y="11445"/>
                </a:lnTo>
                <a:lnTo>
                  <a:pt x="13389" y="11408"/>
                </a:lnTo>
                <a:lnTo>
                  <a:pt x="12582" y="11371"/>
                </a:lnTo>
                <a:lnTo>
                  <a:pt x="11739" y="11298"/>
                </a:lnTo>
                <a:lnTo>
                  <a:pt x="11702" y="10198"/>
                </a:lnTo>
                <a:lnTo>
                  <a:pt x="11665" y="9464"/>
                </a:lnTo>
                <a:lnTo>
                  <a:pt x="11592" y="8694"/>
                </a:lnTo>
                <a:lnTo>
                  <a:pt x="12179" y="7923"/>
                </a:lnTo>
                <a:lnTo>
                  <a:pt x="12729" y="7153"/>
                </a:lnTo>
                <a:close/>
                <a:moveTo>
                  <a:pt x="6126" y="10161"/>
                </a:moveTo>
                <a:lnTo>
                  <a:pt x="6787" y="10454"/>
                </a:lnTo>
                <a:lnTo>
                  <a:pt x="7447" y="10711"/>
                </a:lnTo>
                <a:lnTo>
                  <a:pt x="8327" y="11005"/>
                </a:lnTo>
                <a:lnTo>
                  <a:pt x="7557" y="11555"/>
                </a:lnTo>
                <a:lnTo>
                  <a:pt x="6713" y="11995"/>
                </a:lnTo>
                <a:lnTo>
                  <a:pt x="6603" y="12068"/>
                </a:lnTo>
                <a:lnTo>
                  <a:pt x="6346" y="11078"/>
                </a:lnTo>
                <a:lnTo>
                  <a:pt x="6126" y="10161"/>
                </a:lnTo>
                <a:close/>
                <a:moveTo>
                  <a:pt x="3449" y="8657"/>
                </a:moveTo>
                <a:lnTo>
                  <a:pt x="3889" y="8950"/>
                </a:lnTo>
                <a:lnTo>
                  <a:pt x="4733" y="9427"/>
                </a:lnTo>
                <a:lnTo>
                  <a:pt x="5613" y="9904"/>
                </a:lnTo>
                <a:lnTo>
                  <a:pt x="5870" y="11078"/>
                </a:lnTo>
                <a:lnTo>
                  <a:pt x="6016" y="11665"/>
                </a:lnTo>
                <a:lnTo>
                  <a:pt x="6200" y="12288"/>
                </a:lnTo>
                <a:lnTo>
                  <a:pt x="5686" y="12509"/>
                </a:lnTo>
                <a:lnTo>
                  <a:pt x="5136" y="12729"/>
                </a:lnTo>
                <a:lnTo>
                  <a:pt x="4622" y="12875"/>
                </a:lnTo>
                <a:lnTo>
                  <a:pt x="4072" y="12985"/>
                </a:lnTo>
                <a:lnTo>
                  <a:pt x="3705" y="12985"/>
                </a:lnTo>
                <a:lnTo>
                  <a:pt x="3375" y="12949"/>
                </a:lnTo>
                <a:lnTo>
                  <a:pt x="3045" y="12875"/>
                </a:lnTo>
                <a:lnTo>
                  <a:pt x="2715" y="12692"/>
                </a:lnTo>
                <a:lnTo>
                  <a:pt x="2568" y="12582"/>
                </a:lnTo>
                <a:lnTo>
                  <a:pt x="2458" y="12435"/>
                </a:lnTo>
                <a:lnTo>
                  <a:pt x="2348" y="12288"/>
                </a:lnTo>
                <a:lnTo>
                  <a:pt x="2275" y="12105"/>
                </a:lnTo>
                <a:lnTo>
                  <a:pt x="2165" y="11775"/>
                </a:lnTo>
                <a:lnTo>
                  <a:pt x="2165" y="11371"/>
                </a:lnTo>
                <a:lnTo>
                  <a:pt x="2201" y="11005"/>
                </a:lnTo>
                <a:lnTo>
                  <a:pt x="2275" y="10638"/>
                </a:lnTo>
                <a:lnTo>
                  <a:pt x="2385" y="10271"/>
                </a:lnTo>
                <a:lnTo>
                  <a:pt x="2532" y="9941"/>
                </a:lnTo>
                <a:lnTo>
                  <a:pt x="2715" y="9574"/>
                </a:lnTo>
                <a:lnTo>
                  <a:pt x="2935" y="9281"/>
                </a:lnTo>
                <a:lnTo>
                  <a:pt x="3192" y="8950"/>
                </a:lnTo>
                <a:lnTo>
                  <a:pt x="3449" y="8657"/>
                </a:lnTo>
                <a:close/>
                <a:moveTo>
                  <a:pt x="8291" y="14049"/>
                </a:moveTo>
                <a:lnTo>
                  <a:pt x="8401" y="14086"/>
                </a:lnTo>
                <a:lnTo>
                  <a:pt x="8401" y="14196"/>
                </a:lnTo>
                <a:lnTo>
                  <a:pt x="8401" y="14343"/>
                </a:lnTo>
                <a:lnTo>
                  <a:pt x="8364" y="14489"/>
                </a:lnTo>
                <a:lnTo>
                  <a:pt x="8291" y="14599"/>
                </a:lnTo>
                <a:lnTo>
                  <a:pt x="8181" y="14673"/>
                </a:lnTo>
                <a:lnTo>
                  <a:pt x="7960" y="14489"/>
                </a:lnTo>
                <a:lnTo>
                  <a:pt x="7777" y="14306"/>
                </a:lnTo>
                <a:lnTo>
                  <a:pt x="7850" y="14159"/>
                </a:lnTo>
                <a:lnTo>
                  <a:pt x="7997" y="14086"/>
                </a:lnTo>
                <a:lnTo>
                  <a:pt x="8144" y="14049"/>
                </a:lnTo>
                <a:close/>
                <a:moveTo>
                  <a:pt x="8914" y="11188"/>
                </a:moveTo>
                <a:lnTo>
                  <a:pt x="10051" y="11481"/>
                </a:lnTo>
                <a:lnTo>
                  <a:pt x="11225" y="11702"/>
                </a:lnTo>
                <a:lnTo>
                  <a:pt x="11188" y="12288"/>
                </a:lnTo>
                <a:lnTo>
                  <a:pt x="11115" y="12839"/>
                </a:lnTo>
                <a:lnTo>
                  <a:pt x="10968" y="13426"/>
                </a:lnTo>
                <a:lnTo>
                  <a:pt x="10822" y="13976"/>
                </a:lnTo>
                <a:lnTo>
                  <a:pt x="10638" y="14269"/>
                </a:lnTo>
                <a:lnTo>
                  <a:pt x="10455" y="14563"/>
                </a:lnTo>
                <a:lnTo>
                  <a:pt x="10198" y="14819"/>
                </a:lnTo>
                <a:lnTo>
                  <a:pt x="9905" y="15003"/>
                </a:lnTo>
                <a:lnTo>
                  <a:pt x="9648" y="15113"/>
                </a:lnTo>
                <a:lnTo>
                  <a:pt x="9391" y="15150"/>
                </a:lnTo>
                <a:lnTo>
                  <a:pt x="9098" y="15113"/>
                </a:lnTo>
                <a:lnTo>
                  <a:pt x="8841" y="15040"/>
                </a:lnTo>
                <a:lnTo>
                  <a:pt x="8951" y="14856"/>
                </a:lnTo>
                <a:lnTo>
                  <a:pt x="8988" y="14673"/>
                </a:lnTo>
                <a:lnTo>
                  <a:pt x="9061" y="14453"/>
                </a:lnTo>
                <a:lnTo>
                  <a:pt x="9061" y="14269"/>
                </a:lnTo>
                <a:lnTo>
                  <a:pt x="9024" y="14086"/>
                </a:lnTo>
                <a:lnTo>
                  <a:pt x="8951" y="13976"/>
                </a:lnTo>
                <a:lnTo>
                  <a:pt x="8841" y="13829"/>
                </a:lnTo>
                <a:lnTo>
                  <a:pt x="8731" y="13756"/>
                </a:lnTo>
                <a:lnTo>
                  <a:pt x="8547" y="13646"/>
                </a:lnTo>
                <a:lnTo>
                  <a:pt x="8401" y="13609"/>
                </a:lnTo>
                <a:lnTo>
                  <a:pt x="8254" y="13572"/>
                </a:lnTo>
                <a:lnTo>
                  <a:pt x="8071" y="13572"/>
                </a:lnTo>
                <a:lnTo>
                  <a:pt x="7887" y="13609"/>
                </a:lnTo>
                <a:lnTo>
                  <a:pt x="7740" y="13682"/>
                </a:lnTo>
                <a:lnTo>
                  <a:pt x="7594" y="13792"/>
                </a:lnTo>
                <a:lnTo>
                  <a:pt x="7447" y="13902"/>
                </a:lnTo>
                <a:lnTo>
                  <a:pt x="7264" y="13609"/>
                </a:lnTo>
                <a:lnTo>
                  <a:pt x="7080" y="13242"/>
                </a:lnTo>
                <a:lnTo>
                  <a:pt x="6897" y="12912"/>
                </a:lnTo>
                <a:lnTo>
                  <a:pt x="6750" y="12545"/>
                </a:lnTo>
                <a:lnTo>
                  <a:pt x="7814" y="11958"/>
                </a:lnTo>
                <a:lnTo>
                  <a:pt x="8364" y="11591"/>
                </a:lnTo>
                <a:lnTo>
                  <a:pt x="8914" y="11188"/>
                </a:lnTo>
                <a:close/>
                <a:moveTo>
                  <a:pt x="6493" y="0"/>
                </a:moveTo>
                <a:lnTo>
                  <a:pt x="6163" y="294"/>
                </a:lnTo>
                <a:lnTo>
                  <a:pt x="5870" y="624"/>
                </a:lnTo>
                <a:lnTo>
                  <a:pt x="5613" y="991"/>
                </a:lnTo>
                <a:lnTo>
                  <a:pt x="5429" y="1394"/>
                </a:lnTo>
                <a:lnTo>
                  <a:pt x="5246" y="1798"/>
                </a:lnTo>
                <a:lnTo>
                  <a:pt x="5099" y="2201"/>
                </a:lnTo>
                <a:lnTo>
                  <a:pt x="5026" y="2641"/>
                </a:lnTo>
                <a:lnTo>
                  <a:pt x="4953" y="3081"/>
                </a:lnTo>
                <a:lnTo>
                  <a:pt x="4219" y="2898"/>
                </a:lnTo>
                <a:lnTo>
                  <a:pt x="3485" y="2788"/>
                </a:lnTo>
                <a:lnTo>
                  <a:pt x="2752" y="2715"/>
                </a:lnTo>
                <a:lnTo>
                  <a:pt x="2385" y="2751"/>
                </a:lnTo>
                <a:lnTo>
                  <a:pt x="2055" y="2788"/>
                </a:lnTo>
                <a:lnTo>
                  <a:pt x="1725" y="2825"/>
                </a:lnTo>
                <a:lnTo>
                  <a:pt x="1394" y="2898"/>
                </a:lnTo>
                <a:lnTo>
                  <a:pt x="1101" y="3045"/>
                </a:lnTo>
                <a:lnTo>
                  <a:pt x="808" y="3191"/>
                </a:lnTo>
                <a:lnTo>
                  <a:pt x="551" y="3338"/>
                </a:lnTo>
                <a:lnTo>
                  <a:pt x="367" y="3558"/>
                </a:lnTo>
                <a:lnTo>
                  <a:pt x="184" y="3815"/>
                </a:lnTo>
                <a:lnTo>
                  <a:pt x="74" y="4108"/>
                </a:lnTo>
                <a:lnTo>
                  <a:pt x="1" y="4402"/>
                </a:lnTo>
                <a:lnTo>
                  <a:pt x="1" y="4732"/>
                </a:lnTo>
                <a:lnTo>
                  <a:pt x="37" y="5026"/>
                </a:lnTo>
                <a:lnTo>
                  <a:pt x="147" y="5356"/>
                </a:lnTo>
                <a:lnTo>
                  <a:pt x="257" y="5649"/>
                </a:lnTo>
                <a:lnTo>
                  <a:pt x="441" y="5943"/>
                </a:lnTo>
                <a:lnTo>
                  <a:pt x="624" y="6236"/>
                </a:lnTo>
                <a:lnTo>
                  <a:pt x="844" y="6493"/>
                </a:lnTo>
                <a:lnTo>
                  <a:pt x="1211" y="6860"/>
                </a:lnTo>
                <a:lnTo>
                  <a:pt x="1615" y="7263"/>
                </a:lnTo>
                <a:lnTo>
                  <a:pt x="1615" y="7300"/>
                </a:lnTo>
                <a:lnTo>
                  <a:pt x="1615" y="7520"/>
                </a:lnTo>
                <a:lnTo>
                  <a:pt x="1688" y="7777"/>
                </a:lnTo>
                <a:lnTo>
                  <a:pt x="1725" y="7887"/>
                </a:lnTo>
                <a:lnTo>
                  <a:pt x="1835" y="7960"/>
                </a:lnTo>
                <a:lnTo>
                  <a:pt x="1908" y="8033"/>
                </a:lnTo>
                <a:lnTo>
                  <a:pt x="2055" y="8070"/>
                </a:lnTo>
                <a:lnTo>
                  <a:pt x="2165" y="8107"/>
                </a:lnTo>
                <a:lnTo>
                  <a:pt x="2275" y="8070"/>
                </a:lnTo>
                <a:lnTo>
                  <a:pt x="2532" y="7997"/>
                </a:lnTo>
                <a:lnTo>
                  <a:pt x="3045" y="8400"/>
                </a:lnTo>
                <a:lnTo>
                  <a:pt x="2642" y="8914"/>
                </a:lnTo>
                <a:lnTo>
                  <a:pt x="2312" y="9464"/>
                </a:lnTo>
                <a:lnTo>
                  <a:pt x="2018" y="10051"/>
                </a:lnTo>
                <a:lnTo>
                  <a:pt x="1871" y="10344"/>
                </a:lnTo>
                <a:lnTo>
                  <a:pt x="1798" y="10674"/>
                </a:lnTo>
                <a:lnTo>
                  <a:pt x="1725" y="10968"/>
                </a:lnTo>
                <a:lnTo>
                  <a:pt x="1688" y="11261"/>
                </a:lnTo>
                <a:lnTo>
                  <a:pt x="1688" y="11555"/>
                </a:lnTo>
                <a:lnTo>
                  <a:pt x="1725" y="11885"/>
                </a:lnTo>
                <a:lnTo>
                  <a:pt x="1798" y="12142"/>
                </a:lnTo>
                <a:lnTo>
                  <a:pt x="1908" y="12435"/>
                </a:lnTo>
                <a:lnTo>
                  <a:pt x="2055" y="12692"/>
                </a:lnTo>
                <a:lnTo>
                  <a:pt x="2238" y="12912"/>
                </a:lnTo>
                <a:lnTo>
                  <a:pt x="2495" y="13132"/>
                </a:lnTo>
                <a:lnTo>
                  <a:pt x="2788" y="13279"/>
                </a:lnTo>
                <a:lnTo>
                  <a:pt x="3045" y="13389"/>
                </a:lnTo>
                <a:lnTo>
                  <a:pt x="3375" y="13426"/>
                </a:lnTo>
                <a:lnTo>
                  <a:pt x="3669" y="13462"/>
                </a:lnTo>
                <a:lnTo>
                  <a:pt x="3999" y="13462"/>
                </a:lnTo>
                <a:lnTo>
                  <a:pt x="4292" y="13426"/>
                </a:lnTo>
                <a:lnTo>
                  <a:pt x="4586" y="13389"/>
                </a:lnTo>
                <a:lnTo>
                  <a:pt x="5026" y="13242"/>
                </a:lnTo>
                <a:lnTo>
                  <a:pt x="5503" y="13095"/>
                </a:lnTo>
                <a:lnTo>
                  <a:pt x="5906" y="12949"/>
                </a:lnTo>
                <a:lnTo>
                  <a:pt x="6346" y="12729"/>
                </a:lnTo>
                <a:lnTo>
                  <a:pt x="6530" y="13169"/>
                </a:lnTo>
                <a:lnTo>
                  <a:pt x="6713" y="13572"/>
                </a:lnTo>
                <a:lnTo>
                  <a:pt x="6970" y="13976"/>
                </a:lnTo>
                <a:lnTo>
                  <a:pt x="7227" y="14343"/>
                </a:lnTo>
                <a:lnTo>
                  <a:pt x="7153" y="14526"/>
                </a:lnTo>
                <a:lnTo>
                  <a:pt x="7117" y="14709"/>
                </a:lnTo>
                <a:lnTo>
                  <a:pt x="7153" y="14893"/>
                </a:lnTo>
                <a:lnTo>
                  <a:pt x="7227" y="15076"/>
                </a:lnTo>
                <a:lnTo>
                  <a:pt x="7337" y="15223"/>
                </a:lnTo>
                <a:lnTo>
                  <a:pt x="7484" y="15333"/>
                </a:lnTo>
                <a:lnTo>
                  <a:pt x="7630" y="15406"/>
                </a:lnTo>
                <a:lnTo>
                  <a:pt x="7777" y="15480"/>
                </a:lnTo>
                <a:lnTo>
                  <a:pt x="7924" y="15516"/>
                </a:lnTo>
                <a:lnTo>
                  <a:pt x="8107" y="15516"/>
                </a:lnTo>
                <a:lnTo>
                  <a:pt x="8254" y="15480"/>
                </a:lnTo>
                <a:lnTo>
                  <a:pt x="8437" y="15406"/>
                </a:lnTo>
                <a:lnTo>
                  <a:pt x="8474" y="15406"/>
                </a:lnTo>
                <a:lnTo>
                  <a:pt x="8804" y="15516"/>
                </a:lnTo>
                <a:lnTo>
                  <a:pt x="9171" y="15590"/>
                </a:lnTo>
                <a:lnTo>
                  <a:pt x="9501" y="15590"/>
                </a:lnTo>
                <a:lnTo>
                  <a:pt x="9868" y="15516"/>
                </a:lnTo>
                <a:lnTo>
                  <a:pt x="10161" y="15406"/>
                </a:lnTo>
                <a:lnTo>
                  <a:pt x="10418" y="15260"/>
                </a:lnTo>
                <a:lnTo>
                  <a:pt x="10675" y="15040"/>
                </a:lnTo>
                <a:lnTo>
                  <a:pt x="10858" y="14819"/>
                </a:lnTo>
                <a:lnTo>
                  <a:pt x="11042" y="14563"/>
                </a:lnTo>
                <a:lnTo>
                  <a:pt x="11188" y="14269"/>
                </a:lnTo>
                <a:lnTo>
                  <a:pt x="11299" y="13976"/>
                </a:lnTo>
                <a:lnTo>
                  <a:pt x="11409" y="13682"/>
                </a:lnTo>
                <a:lnTo>
                  <a:pt x="11519" y="13242"/>
                </a:lnTo>
                <a:lnTo>
                  <a:pt x="11629" y="12765"/>
                </a:lnTo>
                <a:lnTo>
                  <a:pt x="11665" y="12252"/>
                </a:lnTo>
                <a:lnTo>
                  <a:pt x="11702" y="11775"/>
                </a:lnTo>
                <a:lnTo>
                  <a:pt x="12619" y="11848"/>
                </a:lnTo>
                <a:lnTo>
                  <a:pt x="13499" y="11922"/>
                </a:lnTo>
                <a:lnTo>
                  <a:pt x="14416" y="11922"/>
                </a:lnTo>
                <a:lnTo>
                  <a:pt x="15297" y="11885"/>
                </a:lnTo>
                <a:lnTo>
                  <a:pt x="15333" y="11848"/>
                </a:lnTo>
                <a:lnTo>
                  <a:pt x="15333" y="11775"/>
                </a:lnTo>
                <a:lnTo>
                  <a:pt x="15590" y="11702"/>
                </a:lnTo>
                <a:lnTo>
                  <a:pt x="15884" y="11628"/>
                </a:lnTo>
                <a:lnTo>
                  <a:pt x="16140" y="11481"/>
                </a:lnTo>
                <a:lnTo>
                  <a:pt x="16397" y="11335"/>
                </a:lnTo>
                <a:lnTo>
                  <a:pt x="16507" y="11335"/>
                </a:lnTo>
                <a:lnTo>
                  <a:pt x="16544" y="11298"/>
                </a:lnTo>
                <a:lnTo>
                  <a:pt x="16581" y="11225"/>
                </a:lnTo>
                <a:lnTo>
                  <a:pt x="16544" y="10931"/>
                </a:lnTo>
                <a:lnTo>
                  <a:pt x="16471" y="10638"/>
                </a:lnTo>
                <a:lnTo>
                  <a:pt x="16397" y="10344"/>
                </a:lnTo>
                <a:lnTo>
                  <a:pt x="16287" y="10088"/>
                </a:lnTo>
                <a:lnTo>
                  <a:pt x="15994" y="9537"/>
                </a:lnTo>
                <a:lnTo>
                  <a:pt x="15627" y="9060"/>
                </a:lnTo>
                <a:lnTo>
                  <a:pt x="15223" y="8584"/>
                </a:lnTo>
                <a:lnTo>
                  <a:pt x="14783" y="8143"/>
                </a:lnTo>
                <a:lnTo>
                  <a:pt x="14306" y="7740"/>
                </a:lnTo>
                <a:lnTo>
                  <a:pt x="13793" y="7336"/>
                </a:lnTo>
                <a:lnTo>
                  <a:pt x="12949" y="6786"/>
                </a:lnTo>
                <a:lnTo>
                  <a:pt x="13353" y="6053"/>
                </a:lnTo>
                <a:lnTo>
                  <a:pt x="13720" y="5319"/>
                </a:lnTo>
                <a:lnTo>
                  <a:pt x="14050" y="4549"/>
                </a:lnTo>
                <a:lnTo>
                  <a:pt x="14306" y="3778"/>
                </a:lnTo>
                <a:lnTo>
                  <a:pt x="14306" y="3632"/>
                </a:lnTo>
                <a:lnTo>
                  <a:pt x="14453" y="3522"/>
                </a:lnTo>
                <a:lnTo>
                  <a:pt x="14600" y="3375"/>
                </a:lnTo>
                <a:lnTo>
                  <a:pt x="14747" y="3155"/>
                </a:lnTo>
                <a:lnTo>
                  <a:pt x="14820" y="2935"/>
                </a:lnTo>
                <a:lnTo>
                  <a:pt x="14820" y="2678"/>
                </a:lnTo>
                <a:lnTo>
                  <a:pt x="14747" y="2421"/>
                </a:lnTo>
                <a:lnTo>
                  <a:pt x="14637" y="2238"/>
                </a:lnTo>
                <a:lnTo>
                  <a:pt x="14490" y="2054"/>
                </a:lnTo>
                <a:lnTo>
                  <a:pt x="14270" y="1944"/>
                </a:lnTo>
                <a:lnTo>
                  <a:pt x="14160" y="1908"/>
                </a:lnTo>
                <a:lnTo>
                  <a:pt x="14013" y="1908"/>
                </a:lnTo>
                <a:lnTo>
                  <a:pt x="13830" y="1944"/>
                </a:lnTo>
                <a:lnTo>
                  <a:pt x="13683" y="2018"/>
                </a:lnTo>
                <a:lnTo>
                  <a:pt x="13536" y="2091"/>
                </a:lnTo>
                <a:lnTo>
                  <a:pt x="13389" y="2201"/>
                </a:lnTo>
                <a:lnTo>
                  <a:pt x="12949" y="2128"/>
                </a:lnTo>
                <a:lnTo>
                  <a:pt x="12472" y="2164"/>
                </a:lnTo>
                <a:lnTo>
                  <a:pt x="12032" y="2201"/>
                </a:lnTo>
                <a:lnTo>
                  <a:pt x="11592" y="2274"/>
                </a:lnTo>
                <a:lnTo>
                  <a:pt x="11115" y="2421"/>
                </a:lnTo>
                <a:lnTo>
                  <a:pt x="10675" y="2568"/>
                </a:lnTo>
                <a:lnTo>
                  <a:pt x="10271" y="2751"/>
                </a:lnTo>
                <a:lnTo>
                  <a:pt x="9831" y="2971"/>
                </a:lnTo>
                <a:lnTo>
                  <a:pt x="9611" y="3081"/>
                </a:lnTo>
                <a:lnTo>
                  <a:pt x="9208" y="2421"/>
                </a:lnTo>
                <a:lnTo>
                  <a:pt x="8767" y="1761"/>
                </a:lnTo>
                <a:lnTo>
                  <a:pt x="8254" y="1137"/>
                </a:lnTo>
                <a:lnTo>
                  <a:pt x="7740" y="550"/>
                </a:lnTo>
                <a:lnTo>
                  <a:pt x="7630" y="477"/>
                </a:lnTo>
                <a:lnTo>
                  <a:pt x="7520" y="477"/>
                </a:lnTo>
                <a:lnTo>
                  <a:pt x="7117" y="624"/>
                </a:lnTo>
                <a:lnTo>
                  <a:pt x="6713" y="807"/>
                </a:lnTo>
                <a:lnTo>
                  <a:pt x="6640" y="844"/>
                </a:lnTo>
                <a:lnTo>
                  <a:pt x="6603" y="881"/>
                </a:lnTo>
                <a:lnTo>
                  <a:pt x="6640" y="991"/>
                </a:lnTo>
                <a:lnTo>
                  <a:pt x="6677" y="1064"/>
                </a:lnTo>
                <a:lnTo>
                  <a:pt x="6787" y="1064"/>
                </a:lnTo>
                <a:lnTo>
                  <a:pt x="7153" y="1027"/>
                </a:lnTo>
                <a:lnTo>
                  <a:pt x="7484" y="991"/>
                </a:lnTo>
                <a:lnTo>
                  <a:pt x="7960" y="1541"/>
                </a:lnTo>
                <a:lnTo>
                  <a:pt x="8401" y="2091"/>
                </a:lnTo>
                <a:lnTo>
                  <a:pt x="8841" y="2715"/>
                </a:lnTo>
                <a:lnTo>
                  <a:pt x="9208" y="3301"/>
                </a:lnTo>
                <a:lnTo>
                  <a:pt x="8511" y="3742"/>
                </a:lnTo>
                <a:lnTo>
                  <a:pt x="7850" y="4219"/>
                </a:lnTo>
                <a:lnTo>
                  <a:pt x="6603" y="3668"/>
                </a:lnTo>
                <a:lnTo>
                  <a:pt x="5980" y="3412"/>
                </a:lnTo>
                <a:lnTo>
                  <a:pt x="5319" y="3191"/>
                </a:lnTo>
                <a:lnTo>
                  <a:pt x="5393" y="2788"/>
                </a:lnTo>
                <a:lnTo>
                  <a:pt x="5466" y="2384"/>
                </a:lnTo>
                <a:lnTo>
                  <a:pt x="5576" y="1981"/>
                </a:lnTo>
                <a:lnTo>
                  <a:pt x="5723" y="1577"/>
                </a:lnTo>
                <a:lnTo>
                  <a:pt x="5906" y="1211"/>
                </a:lnTo>
                <a:lnTo>
                  <a:pt x="6126" y="844"/>
                </a:lnTo>
                <a:lnTo>
                  <a:pt x="6383" y="514"/>
                </a:lnTo>
                <a:lnTo>
                  <a:pt x="6640" y="184"/>
                </a:lnTo>
                <a:lnTo>
                  <a:pt x="6677" y="110"/>
                </a:lnTo>
                <a:lnTo>
                  <a:pt x="6677" y="37"/>
                </a:lnTo>
                <a:lnTo>
                  <a:pt x="6603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1" name="Google Shape;501;p10"/>
          <p:cNvSpPr/>
          <p:nvPr/>
        </p:nvSpPr>
        <p:spPr>
          <a:xfrm>
            <a:off x="-35016" y="4075593"/>
            <a:ext cx="339602" cy="400617"/>
          </a:xfrm>
          <a:custGeom>
            <a:avLst/>
            <a:gdLst/>
            <a:ahLst/>
            <a:cxnLst/>
            <a:rect l="l" t="t" r="r" b="b"/>
            <a:pathLst>
              <a:path w="9391" h="11079" extrusionOk="0">
                <a:moveTo>
                  <a:pt x="4916" y="441"/>
                </a:moveTo>
                <a:lnTo>
                  <a:pt x="5026" y="477"/>
                </a:lnTo>
                <a:lnTo>
                  <a:pt x="5099" y="551"/>
                </a:lnTo>
                <a:lnTo>
                  <a:pt x="5099" y="771"/>
                </a:lnTo>
                <a:lnTo>
                  <a:pt x="5026" y="954"/>
                </a:lnTo>
                <a:lnTo>
                  <a:pt x="4953" y="1064"/>
                </a:lnTo>
                <a:lnTo>
                  <a:pt x="4842" y="1138"/>
                </a:lnTo>
                <a:lnTo>
                  <a:pt x="4732" y="1174"/>
                </a:lnTo>
                <a:lnTo>
                  <a:pt x="4622" y="1138"/>
                </a:lnTo>
                <a:lnTo>
                  <a:pt x="4366" y="1028"/>
                </a:lnTo>
                <a:lnTo>
                  <a:pt x="4439" y="917"/>
                </a:lnTo>
                <a:lnTo>
                  <a:pt x="4439" y="771"/>
                </a:lnTo>
                <a:lnTo>
                  <a:pt x="4402" y="697"/>
                </a:lnTo>
                <a:lnTo>
                  <a:pt x="4366" y="661"/>
                </a:lnTo>
                <a:lnTo>
                  <a:pt x="4476" y="551"/>
                </a:lnTo>
                <a:lnTo>
                  <a:pt x="4622" y="477"/>
                </a:lnTo>
                <a:lnTo>
                  <a:pt x="4769" y="441"/>
                </a:lnTo>
                <a:close/>
                <a:moveTo>
                  <a:pt x="3375" y="6493"/>
                </a:moveTo>
                <a:lnTo>
                  <a:pt x="3375" y="6530"/>
                </a:lnTo>
                <a:lnTo>
                  <a:pt x="3339" y="6530"/>
                </a:lnTo>
                <a:lnTo>
                  <a:pt x="3375" y="6493"/>
                </a:lnTo>
                <a:close/>
                <a:moveTo>
                  <a:pt x="4292" y="6933"/>
                </a:moveTo>
                <a:lnTo>
                  <a:pt x="4256" y="7007"/>
                </a:lnTo>
                <a:lnTo>
                  <a:pt x="4219" y="6970"/>
                </a:lnTo>
                <a:lnTo>
                  <a:pt x="4292" y="6933"/>
                </a:lnTo>
                <a:close/>
                <a:moveTo>
                  <a:pt x="5209" y="4219"/>
                </a:moveTo>
                <a:lnTo>
                  <a:pt x="5429" y="4329"/>
                </a:lnTo>
                <a:lnTo>
                  <a:pt x="5649" y="4439"/>
                </a:lnTo>
                <a:lnTo>
                  <a:pt x="5686" y="4549"/>
                </a:lnTo>
                <a:lnTo>
                  <a:pt x="5723" y="4586"/>
                </a:lnTo>
                <a:lnTo>
                  <a:pt x="5796" y="4586"/>
                </a:lnTo>
                <a:lnTo>
                  <a:pt x="6016" y="4879"/>
                </a:lnTo>
                <a:lnTo>
                  <a:pt x="6163" y="5173"/>
                </a:lnTo>
                <a:lnTo>
                  <a:pt x="6200" y="5503"/>
                </a:lnTo>
                <a:lnTo>
                  <a:pt x="6200" y="5833"/>
                </a:lnTo>
                <a:lnTo>
                  <a:pt x="6090" y="6126"/>
                </a:lnTo>
                <a:lnTo>
                  <a:pt x="5943" y="6420"/>
                </a:lnTo>
                <a:lnTo>
                  <a:pt x="5796" y="6603"/>
                </a:lnTo>
                <a:lnTo>
                  <a:pt x="5649" y="6750"/>
                </a:lnTo>
                <a:lnTo>
                  <a:pt x="5649" y="6713"/>
                </a:lnTo>
                <a:lnTo>
                  <a:pt x="5649" y="6566"/>
                </a:lnTo>
                <a:lnTo>
                  <a:pt x="5649" y="6383"/>
                </a:lnTo>
                <a:lnTo>
                  <a:pt x="5613" y="6346"/>
                </a:lnTo>
                <a:lnTo>
                  <a:pt x="5576" y="6310"/>
                </a:lnTo>
                <a:lnTo>
                  <a:pt x="5539" y="6310"/>
                </a:lnTo>
                <a:lnTo>
                  <a:pt x="5503" y="6346"/>
                </a:lnTo>
                <a:lnTo>
                  <a:pt x="5393" y="6493"/>
                </a:lnTo>
                <a:lnTo>
                  <a:pt x="5356" y="6676"/>
                </a:lnTo>
                <a:lnTo>
                  <a:pt x="5319" y="6933"/>
                </a:lnTo>
                <a:lnTo>
                  <a:pt x="5099" y="7007"/>
                </a:lnTo>
                <a:lnTo>
                  <a:pt x="5099" y="6860"/>
                </a:lnTo>
                <a:lnTo>
                  <a:pt x="5099" y="6713"/>
                </a:lnTo>
                <a:lnTo>
                  <a:pt x="5136" y="6566"/>
                </a:lnTo>
                <a:lnTo>
                  <a:pt x="5209" y="6456"/>
                </a:lnTo>
                <a:lnTo>
                  <a:pt x="5246" y="6420"/>
                </a:lnTo>
                <a:lnTo>
                  <a:pt x="5209" y="6383"/>
                </a:lnTo>
                <a:lnTo>
                  <a:pt x="5173" y="6346"/>
                </a:lnTo>
                <a:lnTo>
                  <a:pt x="5136" y="6346"/>
                </a:lnTo>
                <a:lnTo>
                  <a:pt x="4953" y="6456"/>
                </a:lnTo>
                <a:lnTo>
                  <a:pt x="4842" y="6640"/>
                </a:lnTo>
                <a:lnTo>
                  <a:pt x="4769" y="6823"/>
                </a:lnTo>
                <a:lnTo>
                  <a:pt x="4769" y="7043"/>
                </a:lnTo>
                <a:lnTo>
                  <a:pt x="4696" y="7043"/>
                </a:lnTo>
                <a:lnTo>
                  <a:pt x="4659" y="7007"/>
                </a:lnTo>
                <a:lnTo>
                  <a:pt x="4622" y="6970"/>
                </a:lnTo>
                <a:lnTo>
                  <a:pt x="4586" y="6970"/>
                </a:lnTo>
                <a:lnTo>
                  <a:pt x="5026" y="6016"/>
                </a:lnTo>
                <a:lnTo>
                  <a:pt x="5026" y="5943"/>
                </a:lnTo>
                <a:lnTo>
                  <a:pt x="4989" y="5906"/>
                </a:lnTo>
                <a:lnTo>
                  <a:pt x="4953" y="5906"/>
                </a:lnTo>
                <a:lnTo>
                  <a:pt x="4916" y="5943"/>
                </a:lnTo>
                <a:lnTo>
                  <a:pt x="4402" y="6750"/>
                </a:lnTo>
                <a:lnTo>
                  <a:pt x="4366" y="6676"/>
                </a:lnTo>
                <a:lnTo>
                  <a:pt x="4329" y="6640"/>
                </a:lnTo>
                <a:lnTo>
                  <a:pt x="4256" y="6640"/>
                </a:lnTo>
                <a:lnTo>
                  <a:pt x="4439" y="6236"/>
                </a:lnTo>
                <a:lnTo>
                  <a:pt x="4659" y="5796"/>
                </a:lnTo>
                <a:lnTo>
                  <a:pt x="4696" y="5759"/>
                </a:lnTo>
                <a:lnTo>
                  <a:pt x="4659" y="5723"/>
                </a:lnTo>
                <a:lnTo>
                  <a:pt x="4586" y="5723"/>
                </a:lnTo>
                <a:lnTo>
                  <a:pt x="4182" y="6273"/>
                </a:lnTo>
                <a:lnTo>
                  <a:pt x="3999" y="6566"/>
                </a:lnTo>
                <a:lnTo>
                  <a:pt x="3852" y="6860"/>
                </a:lnTo>
                <a:lnTo>
                  <a:pt x="3669" y="6786"/>
                </a:lnTo>
                <a:lnTo>
                  <a:pt x="3779" y="6750"/>
                </a:lnTo>
                <a:lnTo>
                  <a:pt x="3852" y="6640"/>
                </a:lnTo>
                <a:lnTo>
                  <a:pt x="3889" y="6566"/>
                </a:lnTo>
                <a:lnTo>
                  <a:pt x="3889" y="6420"/>
                </a:lnTo>
                <a:lnTo>
                  <a:pt x="3889" y="6383"/>
                </a:lnTo>
                <a:lnTo>
                  <a:pt x="3815" y="6383"/>
                </a:lnTo>
                <a:lnTo>
                  <a:pt x="3999" y="6163"/>
                </a:lnTo>
                <a:lnTo>
                  <a:pt x="4512" y="5539"/>
                </a:lnTo>
                <a:lnTo>
                  <a:pt x="4512" y="5466"/>
                </a:lnTo>
                <a:lnTo>
                  <a:pt x="4476" y="5429"/>
                </a:lnTo>
                <a:lnTo>
                  <a:pt x="4402" y="5429"/>
                </a:lnTo>
                <a:lnTo>
                  <a:pt x="3779" y="6016"/>
                </a:lnTo>
                <a:lnTo>
                  <a:pt x="3632" y="6126"/>
                </a:lnTo>
                <a:lnTo>
                  <a:pt x="3595" y="6090"/>
                </a:lnTo>
                <a:lnTo>
                  <a:pt x="3559" y="6090"/>
                </a:lnTo>
                <a:lnTo>
                  <a:pt x="3485" y="6126"/>
                </a:lnTo>
                <a:lnTo>
                  <a:pt x="3669" y="5869"/>
                </a:lnTo>
                <a:lnTo>
                  <a:pt x="3889" y="5649"/>
                </a:lnTo>
                <a:lnTo>
                  <a:pt x="4146" y="5466"/>
                </a:lnTo>
                <a:lnTo>
                  <a:pt x="4402" y="5283"/>
                </a:lnTo>
                <a:lnTo>
                  <a:pt x="4439" y="5246"/>
                </a:lnTo>
                <a:lnTo>
                  <a:pt x="4402" y="5209"/>
                </a:lnTo>
                <a:lnTo>
                  <a:pt x="4402" y="5173"/>
                </a:lnTo>
                <a:lnTo>
                  <a:pt x="4329" y="5136"/>
                </a:lnTo>
                <a:lnTo>
                  <a:pt x="3962" y="5319"/>
                </a:lnTo>
                <a:lnTo>
                  <a:pt x="3632" y="5539"/>
                </a:lnTo>
                <a:lnTo>
                  <a:pt x="3339" y="5796"/>
                </a:lnTo>
                <a:lnTo>
                  <a:pt x="3082" y="6126"/>
                </a:lnTo>
                <a:lnTo>
                  <a:pt x="3045" y="6016"/>
                </a:lnTo>
                <a:lnTo>
                  <a:pt x="3082" y="5980"/>
                </a:lnTo>
                <a:lnTo>
                  <a:pt x="3339" y="5613"/>
                </a:lnTo>
                <a:lnTo>
                  <a:pt x="3632" y="5283"/>
                </a:lnTo>
                <a:lnTo>
                  <a:pt x="3962" y="4952"/>
                </a:lnTo>
                <a:lnTo>
                  <a:pt x="4292" y="4659"/>
                </a:lnTo>
                <a:lnTo>
                  <a:pt x="4292" y="4622"/>
                </a:lnTo>
                <a:lnTo>
                  <a:pt x="4256" y="4586"/>
                </a:lnTo>
                <a:lnTo>
                  <a:pt x="4219" y="4586"/>
                </a:lnTo>
                <a:lnTo>
                  <a:pt x="3925" y="4732"/>
                </a:lnTo>
                <a:lnTo>
                  <a:pt x="3632" y="4879"/>
                </a:lnTo>
                <a:lnTo>
                  <a:pt x="3375" y="5099"/>
                </a:lnTo>
                <a:lnTo>
                  <a:pt x="3155" y="5356"/>
                </a:lnTo>
                <a:lnTo>
                  <a:pt x="3228" y="5209"/>
                </a:lnTo>
                <a:lnTo>
                  <a:pt x="3339" y="5062"/>
                </a:lnTo>
                <a:lnTo>
                  <a:pt x="3559" y="4842"/>
                </a:lnTo>
                <a:lnTo>
                  <a:pt x="3852" y="4622"/>
                </a:lnTo>
                <a:lnTo>
                  <a:pt x="4146" y="4476"/>
                </a:lnTo>
                <a:lnTo>
                  <a:pt x="4402" y="4366"/>
                </a:lnTo>
                <a:lnTo>
                  <a:pt x="4659" y="4292"/>
                </a:lnTo>
                <a:lnTo>
                  <a:pt x="4953" y="4219"/>
                </a:lnTo>
                <a:close/>
                <a:moveTo>
                  <a:pt x="807" y="8767"/>
                </a:moveTo>
                <a:lnTo>
                  <a:pt x="807" y="8841"/>
                </a:lnTo>
                <a:lnTo>
                  <a:pt x="844" y="8914"/>
                </a:lnTo>
                <a:lnTo>
                  <a:pt x="918" y="8951"/>
                </a:lnTo>
                <a:lnTo>
                  <a:pt x="1138" y="8951"/>
                </a:lnTo>
                <a:lnTo>
                  <a:pt x="1211" y="8987"/>
                </a:lnTo>
                <a:lnTo>
                  <a:pt x="1321" y="8987"/>
                </a:lnTo>
                <a:lnTo>
                  <a:pt x="1321" y="9061"/>
                </a:lnTo>
                <a:lnTo>
                  <a:pt x="1321" y="9097"/>
                </a:lnTo>
                <a:lnTo>
                  <a:pt x="1248" y="9171"/>
                </a:lnTo>
                <a:lnTo>
                  <a:pt x="1174" y="9207"/>
                </a:lnTo>
                <a:lnTo>
                  <a:pt x="954" y="9244"/>
                </a:lnTo>
                <a:lnTo>
                  <a:pt x="844" y="9207"/>
                </a:lnTo>
                <a:lnTo>
                  <a:pt x="697" y="9134"/>
                </a:lnTo>
                <a:lnTo>
                  <a:pt x="587" y="9061"/>
                </a:lnTo>
                <a:lnTo>
                  <a:pt x="551" y="8951"/>
                </a:lnTo>
                <a:lnTo>
                  <a:pt x="661" y="8841"/>
                </a:lnTo>
                <a:lnTo>
                  <a:pt x="807" y="8767"/>
                </a:lnTo>
                <a:close/>
                <a:moveTo>
                  <a:pt x="8511" y="8657"/>
                </a:moveTo>
                <a:lnTo>
                  <a:pt x="8621" y="8694"/>
                </a:lnTo>
                <a:lnTo>
                  <a:pt x="8731" y="8731"/>
                </a:lnTo>
                <a:lnTo>
                  <a:pt x="8841" y="8804"/>
                </a:lnTo>
                <a:lnTo>
                  <a:pt x="8951" y="8877"/>
                </a:lnTo>
                <a:lnTo>
                  <a:pt x="8987" y="8987"/>
                </a:lnTo>
                <a:lnTo>
                  <a:pt x="9024" y="9097"/>
                </a:lnTo>
                <a:lnTo>
                  <a:pt x="9024" y="9134"/>
                </a:lnTo>
                <a:lnTo>
                  <a:pt x="8987" y="9134"/>
                </a:lnTo>
                <a:lnTo>
                  <a:pt x="8877" y="9097"/>
                </a:lnTo>
                <a:lnTo>
                  <a:pt x="8804" y="9134"/>
                </a:lnTo>
                <a:lnTo>
                  <a:pt x="8731" y="9171"/>
                </a:lnTo>
                <a:lnTo>
                  <a:pt x="8621" y="9281"/>
                </a:lnTo>
                <a:lnTo>
                  <a:pt x="8474" y="9354"/>
                </a:lnTo>
                <a:lnTo>
                  <a:pt x="8327" y="9318"/>
                </a:lnTo>
                <a:lnTo>
                  <a:pt x="8254" y="9244"/>
                </a:lnTo>
                <a:lnTo>
                  <a:pt x="8217" y="9171"/>
                </a:lnTo>
                <a:lnTo>
                  <a:pt x="8217" y="9024"/>
                </a:lnTo>
                <a:lnTo>
                  <a:pt x="8254" y="8841"/>
                </a:lnTo>
                <a:lnTo>
                  <a:pt x="8254" y="8694"/>
                </a:lnTo>
                <a:lnTo>
                  <a:pt x="8511" y="8657"/>
                </a:lnTo>
                <a:close/>
                <a:moveTo>
                  <a:pt x="5026" y="9501"/>
                </a:moveTo>
                <a:lnTo>
                  <a:pt x="5063" y="9574"/>
                </a:lnTo>
                <a:lnTo>
                  <a:pt x="4989" y="9538"/>
                </a:lnTo>
                <a:lnTo>
                  <a:pt x="5026" y="9501"/>
                </a:lnTo>
                <a:close/>
                <a:moveTo>
                  <a:pt x="4696" y="9868"/>
                </a:moveTo>
                <a:lnTo>
                  <a:pt x="4953" y="9941"/>
                </a:lnTo>
                <a:lnTo>
                  <a:pt x="4916" y="10014"/>
                </a:lnTo>
                <a:lnTo>
                  <a:pt x="4879" y="10271"/>
                </a:lnTo>
                <a:lnTo>
                  <a:pt x="4842" y="10308"/>
                </a:lnTo>
                <a:lnTo>
                  <a:pt x="4549" y="10308"/>
                </a:lnTo>
                <a:lnTo>
                  <a:pt x="4439" y="10235"/>
                </a:lnTo>
                <a:lnTo>
                  <a:pt x="4329" y="10125"/>
                </a:lnTo>
                <a:lnTo>
                  <a:pt x="4292" y="10051"/>
                </a:lnTo>
                <a:lnTo>
                  <a:pt x="4256" y="9941"/>
                </a:lnTo>
                <a:lnTo>
                  <a:pt x="4329" y="9904"/>
                </a:lnTo>
                <a:lnTo>
                  <a:pt x="4439" y="9868"/>
                </a:lnTo>
                <a:close/>
                <a:moveTo>
                  <a:pt x="4806" y="0"/>
                </a:moveTo>
                <a:lnTo>
                  <a:pt x="4622" y="37"/>
                </a:lnTo>
                <a:lnTo>
                  <a:pt x="4476" y="110"/>
                </a:lnTo>
                <a:lnTo>
                  <a:pt x="4292" y="147"/>
                </a:lnTo>
                <a:lnTo>
                  <a:pt x="4146" y="257"/>
                </a:lnTo>
                <a:lnTo>
                  <a:pt x="3999" y="367"/>
                </a:lnTo>
                <a:lnTo>
                  <a:pt x="3889" y="477"/>
                </a:lnTo>
                <a:lnTo>
                  <a:pt x="3779" y="624"/>
                </a:lnTo>
                <a:lnTo>
                  <a:pt x="3705" y="807"/>
                </a:lnTo>
                <a:lnTo>
                  <a:pt x="3669" y="954"/>
                </a:lnTo>
                <a:lnTo>
                  <a:pt x="3669" y="1138"/>
                </a:lnTo>
                <a:lnTo>
                  <a:pt x="3705" y="1321"/>
                </a:lnTo>
                <a:lnTo>
                  <a:pt x="3815" y="1578"/>
                </a:lnTo>
                <a:lnTo>
                  <a:pt x="3999" y="1761"/>
                </a:lnTo>
                <a:lnTo>
                  <a:pt x="4182" y="1871"/>
                </a:lnTo>
                <a:lnTo>
                  <a:pt x="4402" y="1945"/>
                </a:lnTo>
                <a:lnTo>
                  <a:pt x="4366" y="2055"/>
                </a:lnTo>
                <a:lnTo>
                  <a:pt x="4329" y="2165"/>
                </a:lnTo>
                <a:lnTo>
                  <a:pt x="4329" y="2531"/>
                </a:lnTo>
                <a:lnTo>
                  <a:pt x="4329" y="2898"/>
                </a:lnTo>
                <a:lnTo>
                  <a:pt x="4329" y="3522"/>
                </a:lnTo>
                <a:lnTo>
                  <a:pt x="4329" y="3669"/>
                </a:lnTo>
                <a:lnTo>
                  <a:pt x="4366" y="3779"/>
                </a:lnTo>
                <a:lnTo>
                  <a:pt x="4072" y="3925"/>
                </a:lnTo>
                <a:lnTo>
                  <a:pt x="3815" y="4109"/>
                </a:lnTo>
                <a:lnTo>
                  <a:pt x="3742" y="4182"/>
                </a:lnTo>
                <a:lnTo>
                  <a:pt x="3742" y="4255"/>
                </a:lnTo>
                <a:lnTo>
                  <a:pt x="3522" y="4402"/>
                </a:lnTo>
                <a:lnTo>
                  <a:pt x="3339" y="4549"/>
                </a:lnTo>
                <a:lnTo>
                  <a:pt x="3155" y="4696"/>
                </a:lnTo>
                <a:lnTo>
                  <a:pt x="3008" y="4879"/>
                </a:lnTo>
                <a:lnTo>
                  <a:pt x="2862" y="5062"/>
                </a:lnTo>
                <a:lnTo>
                  <a:pt x="2752" y="5283"/>
                </a:lnTo>
                <a:lnTo>
                  <a:pt x="2678" y="5503"/>
                </a:lnTo>
                <a:lnTo>
                  <a:pt x="2642" y="5686"/>
                </a:lnTo>
                <a:lnTo>
                  <a:pt x="2642" y="5906"/>
                </a:lnTo>
                <a:lnTo>
                  <a:pt x="2678" y="6126"/>
                </a:lnTo>
                <a:lnTo>
                  <a:pt x="2752" y="6346"/>
                </a:lnTo>
                <a:lnTo>
                  <a:pt x="2825" y="6566"/>
                </a:lnTo>
                <a:lnTo>
                  <a:pt x="2898" y="6676"/>
                </a:lnTo>
                <a:lnTo>
                  <a:pt x="2421" y="7080"/>
                </a:lnTo>
                <a:lnTo>
                  <a:pt x="1908" y="7447"/>
                </a:lnTo>
                <a:lnTo>
                  <a:pt x="1431" y="7850"/>
                </a:lnTo>
                <a:lnTo>
                  <a:pt x="1211" y="8070"/>
                </a:lnTo>
                <a:lnTo>
                  <a:pt x="991" y="8327"/>
                </a:lnTo>
                <a:lnTo>
                  <a:pt x="771" y="8364"/>
                </a:lnTo>
                <a:lnTo>
                  <a:pt x="624" y="8327"/>
                </a:lnTo>
                <a:lnTo>
                  <a:pt x="477" y="8327"/>
                </a:lnTo>
                <a:lnTo>
                  <a:pt x="367" y="8364"/>
                </a:lnTo>
                <a:lnTo>
                  <a:pt x="257" y="8437"/>
                </a:lnTo>
                <a:lnTo>
                  <a:pt x="184" y="8511"/>
                </a:lnTo>
                <a:lnTo>
                  <a:pt x="111" y="8584"/>
                </a:lnTo>
                <a:lnTo>
                  <a:pt x="37" y="8804"/>
                </a:lnTo>
                <a:lnTo>
                  <a:pt x="0" y="9061"/>
                </a:lnTo>
                <a:lnTo>
                  <a:pt x="0" y="9318"/>
                </a:lnTo>
                <a:lnTo>
                  <a:pt x="74" y="9538"/>
                </a:lnTo>
                <a:lnTo>
                  <a:pt x="257" y="9684"/>
                </a:lnTo>
                <a:lnTo>
                  <a:pt x="477" y="9831"/>
                </a:lnTo>
                <a:lnTo>
                  <a:pt x="697" y="9904"/>
                </a:lnTo>
                <a:lnTo>
                  <a:pt x="954" y="9941"/>
                </a:lnTo>
                <a:lnTo>
                  <a:pt x="1174" y="9904"/>
                </a:lnTo>
                <a:lnTo>
                  <a:pt x="1431" y="9868"/>
                </a:lnTo>
                <a:lnTo>
                  <a:pt x="1651" y="9794"/>
                </a:lnTo>
                <a:lnTo>
                  <a:pt x="1798" y="9648"/>
                </a:lnTo>
                <a:lnTo>
                  <a:pt x="1908" y="9574"/>
                </a:lnTo>
                <a:lnTo>
                  <a:pt x="1945" y="9464"/>
                </a:lnTo>
                <a:lnTo>
                  <a:pt x="1981" y="9354"/>
                </a:lnTo>
                <a:lnTo>
                  <a:pt x="1981" y="9207"/>
                </a:lnTo>
                <a:lnTo>
                  <a:pt x="1908" y="8987"/>
                </a:lnTo>
                <a:lnTo>
                  <a:pt x="1798" y="8767"/>
                </a:lnTo>
                <a:lnTo>
                  <a:pt x="1651" y="8584"/>
                </a:lnTo>
                <a:lnTo>
                  <a:pt x="1431" y="8437"/>
                </a:lnTo>
                <a:lnTo>
                  <a:pt x="1394" y="8437"/>
                </a:lnTo>
                <a:lnTo>
                  <a:pt x="1578" y="8254"/>
                </a:lnTo>
                <a:lnTo>
                  <a:pt x="1761" y="8070"/>
                </a:lnTo>
                <a:lnTo>
                  <a:pt x="2165" y="7777"/>
                </a:lnTo>
                <a:lnTo>
                  <a:pt x="2421" y="7557"/>
                </a:lnTo>
                <a:lnTo>
                  <a:pt x="2642" y="7337"/>
                </a:lnTo>
                <a:lnTo>
                  <a:pt x="2862" y="7080"/>
                </a:lnTo>
                <a:lnTo>
                  <a:pt x="3008" y="6786"/>
                </a:lnTo>
                <a:lnTo>
                  <a:pt x="3118" y="6897"/>
                </a:lnTo>
                <a:lnTo>
                  <a:pt x="3302" y="7043"/>
                </a:lnTo>
                <a:lnTo>
                  <a:pt x="3632" y="7227"/>
                </a:lnTo>
                <a:lnTo>
                  <a:pt x="3999" y="7337"/>
                </a:lnTo>
                <a:lnTo>
                  <a:pt x="4366" y="7410"/>
                </a:lnTo>
                <a:lnTo>
                  <a:pt x="4439" y="7410"/>
                </a:lnTo>
                <a:lnTo>
                  <a:pt x="4402" y="7887"/>
                </a:lnTo>
                <a:lnTo>
                  <a:pt x="4402" y="8364"/>
                </a:lnTo>
                <a:lnTo>
                  <a:pt x="4439" y="9318"/>
                </a:lnTo>
                <a:lnTo>
                  <a:pt x="4256" y="9391"/>
                </a:lnTo>
                <a:lnTo>
                  <a:pt x="4109" y="9464"/>
                </a:lnTo>
                <a:lnTo>
                  <a:pt x="3999" y="9574"/>
                </a:lnTo>
                <a:lnTo>
                  <a:pt x="3925" y="9684"/>
                </a:lnTo>
                <a:lnTo>
                  <a:pt x="3889" y="9794"/>
                </a:lnTo>
                <a:lnTo>
                  <a:pt x="3852" y="9941"/>
                </a:lnTo>
                <a:lnTo>
                  <a:pt x="3815" y="10125"/>
                </a:lnTo>
                <a:lnTo>
                  <a:pt x="3852" y="10271"/>
                </a:lnTo>
                <a:lnTo>
                  <a:pt x="3925" y="10565"/>
                </a:lnTo>
                <a:lnTo>
                  <a:pt x="4072" y="10821"/>
                </a:lnTo>
                <a:lnTo>
                  <a:pt x="4182" y="10895"/>
                </a:lnTo>
                <a:lnTo>
                  <a:pt x="4329" y="10968"/>
                </a:lnTo>
                <a:lnTo>
                  <a:pt x="4439" y="11042"/>
                </a:lnTo>
                <a:lnTo>
                  <a:pt x="4586" y="11078"/>
                </a:lnTo>
                <a:lnTo>
                  <a:pt x="4879" y="11078"/>
                </a:lnTo>
                <a:lnTo>
                  <a:pt x="5173" y="11005"/>
                </a:lnTo>
                <a:lnTo>
                  <a:pt x="5283" y="10932"/>
                </a:lnTo>
                <a:lnTo>
                  <a:pt x="5393" y="10821"/>
                </a:lnTo>
                <a:lnTo>
                  <a:pt x="5466" y="10711"/>
                </a:lnTo>
                <a:lnTo>
                  <a:pt x="5503" y="10601"/>
                </a:lnTo>
                <a:lnTo>
                  <a:pt x="5576" y="10308"/>
                </a:lnTo>
                <a:lnTo>
                  <a:pt x="5539" y="10051"/>
                </a:lnTo>
                <a:lnTo>
                  <a:pt x="5503" y="9904"/>
                </a:lnTo>
                <a:lnTo>
                  <a:pt x="5393" y="9794"/>
                </a:lnTo>
                <a:lnTo>
                  <a:pt x="5319" y="9684"/>
                </a:lnTo>
                <a:lnTo>
                  <a:pt x="5173" y="9611"/>
                </a:lnTo>
                <a:lnTo>
                  <a:pt x="5136" y="9428"/>
                </a:lnTo>
                <a:lnTo>
                  <a:pt x="5099" y="9354"/>
                </a:lnTo>
                <a:lnTo>
                  <a:pt x="4842" y="9354"/>
                </a:lnTo>
                <a:lnTo>
                  <a:pt x="4806" y="8474"/>
                </a:lnTo>
                <a:lnTo>
                  <a:pt x="4806" y="7960"/>
                </a:lnTo>
                <a:lnTo>
                  <a:pt x="4769" y="7447"/>
                </a:lnTo>
                <a:lnTo>
                  <a:pt x="5136" y="7410"/>
                </a:lnTo>
                <a:lnTo>
                  <a:pt x="5503" y="7300"/>
                </a:lnTo>
                <a:lnTo>
                  <a:pt x="5833" y="7117"/>
                </a:lnTo>
                <a:lnTo>
                  <a:pt x="6126" y="6860"/>
                </a:lnTo>
                <a:lnTo>
                  <a:pt x="6200" y="6786"/>
                </a:lnTo>
                <a:lnTo>
                  <a:pt x="6310" y="6933"/>
                </a:lnTo>
                <a:lnTo>
                  <a:pt x="6493" y="7080"/>
                </a:lnTo>
                <a:lnTo>
                  <a:pt x="6677" y="7190"/>
                </a:lnTo>
                <a:lnTo>
                  <a:pt x="6860" y="7300"/>
                </a:lnTo>
                <a:lnTo>
                  <a:pt x="7043" y="7630"/>
                </a:lnTo>
                <a:lnTo>
                  <a:pt x="7263" y="7997"/>
                </a:lnTo>
                <a:lnTo>
                  <a:pt x="7557" y="8437"/>
                </a:lnTo>
                <a:lnTo>
                  <a:pt x="7667" y="8584"/>
                </a:lnTo>
                <a:lnTo>
                  <a:pt x="7557" y="8767"/>
                </a:lnTo>
                <a:lnTo>
                  <a:pt x="7484" y="8951"/>
                </a:lnTo>
                <a:lnTo>
                  <a:pt x="7447" y="9097"/>
                </a:lnTo>
                <a:lnTo>
                  <a:pt x="7447" y="9281"/>
                </a:lnTo>
                <a:lnTo>
                  <a:pt x="7484" y="9428"/>
                </a:lnTo>
                <a:lnTo>
                  <a:pt x="7520" y="9611"/>
                </a:lnTo>
                <a:lnTo>
                  <a:pt x="7594" y="9758"/>
                </a:lnTo>
                <a:lnTo>
                  <a:pt x="7704" y="9904"/>
                </a:lnTo>
                <a:lnTo>
                  <a:pt x="7850" y="10014"/>
                </a:lnTo>
                <a:lnTo>
                  <a:pt x="7960" y="10125"/>
                </a:lnTo>
                <a:lnTo>
                  <a:pt x="8107" y="10161"/>
                </a:lnTo>
                <a:lnTo>
                  <a:pt x="8254" y="10198"/>
                </a:lnTo>
                <a:lnTo>
                  <a:pt x="8547" y="10198"/>
                </a:lnTo>
                <a:lnTo>
                  <a:pt x="8694" y="10125"/>
                </a:lnTo>
                <a:lnTo>
                  <a:pt x="8877" y="10051"/>
                </a:lnTo>
                <a:lnTo>
                  <a:pt x="9098" y="9831"/>
                </a:lnTo>
                <a:lnTo>
                  <a:pt x="9281" y="9538"/>
                </a:lnTo>
                <a:lnTo>
                  <a:pt x="9354" y="9391"/>
                </a:lnTo>
                <a:lnTo>
                  <a:pt x="9391" y="9244"/>
                </a:lnTo>
                <a:lnTo>
                  <a:pt x="9391" y="9061"/>
                </a:lnTo>
                <a:lnTo>
                  <a:pt x="9391" y="8914"/>
                </a:lnTo>
                <a:lnTo>
                  <a:pt x="9318" y="8767"/>
                </a:lnTo>
                <a:lnTo>
                  <a:pt x="9244" y="8621"/>
                </a:lnTo>
                <a:lnTo>
                  <a:pt x="9134" y="8511"/>
                </a:lnTo>
                <a:lnTo>
                  <a:pt x="8987" y="8437"/>
                </a:lnTo>
                <a:lnTo>
                  <a:pt x="8841" y="8364"/>
                </a:lnTo>
                <a:lnTo>
                  <a:pt x="8694" y="8327"/>
                </a:lnTo>
                <a:lnTo>
                  <a:pt x="8364" y="8290"/>
                </a:lnTo>
                <a:lnTo>
                  <a:pt x="8180" y="8290"/>
                </a:lnTo>
                <a:lnTo>
                  <a:pt x="7997" y="8364"/>
                </a:lnTo>
                <a:lnTo>
                  <a:pt x="7924" y="8217"/>
                </a:lnTo>
                <a:lnTo>
                  <a:pt x="7814" y="8070"/>
                </a:lnTo>
                <a:lnTo>
                  <a:pt x="7557" y="7667"/>
                </a:lnTo>
                <a:lnTo>
                  <a:pt x="7300" y="7300"/>
                </a:lnTo>
                <a:lnTo>
                  <a:pt x="7227" y="7153"/>
                </a:lnTo>
                <a:lnTo>
                  <a:pt x="7153" y="7007"/>
                </a:lnTo>
                <a:lnTo>
                  <a:pt x="7043" y="6933"/>
                </a:lnTo>
                <a:lnTo>
                  <a:pt x="6897" y="6897"/>
                </a:lnTo>
                <a:lnTo>
                  <a:pt x="6640" y="6750"/>
                </a:lnTo>
                <a:lnTo>
                  <a:pt x="6346" y="6530"/>
                </a:lnTo>
                <a:lnTo>
                  <a:pt x="6530" y="6236"/>
                </a:lnTo>
                <a:lnTo>
                  <a:pt x="6603" y="5869"/>
                </a:lnTo>
                <a:lnTo>
                  <a:pt x="6603" y="5503"/>
                </a:lnTo>
                <a:lnTo>
                  <a:pt x="6567" y="5173"/>
                </a:lnTo>
                <a:lnTo>
                  <a:pt x="6456" y="4842"/>
                </a:lnTo>
                <a:lnTo>
                  <a:pt x="6310" y="4586"/>
                </a:lnTo>
                <a:lnTo>
                  <a:pt x="6126" y="4329"/>
                </a:lnTo>
                <a:lnTo>
                  <a:pt x="5870" y="4109"/>
                </a:lnTo>
                <a:lnTo>
                  <a:pt x="5613" y="3962"/>
                </a:lnTo>
                <a:lnTo>
                  <a:pt x="5356" y="3815"/>
                </a:lnTo>
                <a:lnTo>
                  <a:pt x="5026" y="3742"/>
                </a:lnTo>
                <a:lnTo>
                  <a:pt x="4732" y="3742"/>
                </a:lnTo>
                <a:lnTo>
                  <a:pt x="4732" y="3522"/>
                </a:lnTo>
                <a:lnTo>
                  <a:pt x="4696" y="2678"/>
                </a:lnTo>
                <a:lnTo>
                  <a:pt x="4732" y="2385"/>
                </a:lnTo>
                <a:lnTo>
                  <a:pt x="4696" y="2165"/>
                </a:lnTo>
                <a:lnTo>
                  <a:pt x="4659" y="1981"/>
                </a:lnTo>
                <a:lnTo>
                  <a:pt x="4842" y="1945"/>
                </a:lnTo>
                <a:lnTo>
                  <a:pt x="5063" y="1871"/>
                </a:lnTo>
                <a:lnTo>
                  <a:pt x="5246" y="1761"/>
                </a:lnTo>
                <a:lnTo>
                  <a:pt x="5393" y="1651"/>
                </a:lnTo>
                <a:lnTo>
                  <a:pt x="5539" y="1468"/>
                </a:lnTo>
                <a:lnTo>
                  <a:pt x="5613" y="1284"/>
                </a:lnTo>
                <a:lnTo>
                  <a:pt x="5686" y="1101"/>
                </a:lnTo>
                <a:lnTo>
                  <a:pt x="5686" y="844"/>
                </a:lnTo>
                <a:lnTo>
                  <a:pt x="5613" y="624"/>
                </a:lnTo>
                <a:lnTo>
                  <a:pt x="5503" y="404"/>
                </a:lnTo>
                <a:lnTo>
                  <a:pt x="5466" y="257"/>
                </a:lnTo>
                <a:lnTo>
                  <a:pt x="5429" y="184"/>
                </a:lnTo>
                <a:lnTo>
                  <a:pt x="5356" y="147"/>
                </a:lnTo>
                <a:lnTo>
                  <a:pt x="5209" y="147"/>
                </a:lnTo>
                <a:lnTo>
                  <a:pt x="5063" y="110"/>
                </a:lnTo>
                <a:lnTo>
                  <a:pt x="4989" y="37"/>
                </a:lnTo>
                <a:lnTo>
                  <a:pt x="480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2" name="Google Shape;502;p10"/>
          <p:cNvSpPr/>
          <p:nvPr/>
        </p:nvSpPr>
        <p:spPr>
          <a:xfrm>
            <a:off x="721258" y="4998019"/>
            <a:ext cx="463059" cy="177962"/>
          </a:xfrm>
          <a:custGeom>
            <a:avLst/>
            <a:gdLst/>
            <a:ahLst/>
            <a:cxnLst/>
            <a:rect l="l" t="t" r="r" b="b"/>
            <a:pathLst>
              <a:path w="16325" h="6274" extrusionOk="0">
                <a:moveTo>
                  <a:pt x="14710" y="1"/>
                </a:moveTo>
                <a:lnTo>
                  <a:pt x="14527" y="74"/>
                </a:lnTo>
                <a:lnTo>
                  <a:pt x="14380" y="147"/>
                </a:lnTo>
                <a:lnTo>
                  <a:pt x="14270" y="221"/>
                </a:lnTo>
                <a:lnTo>
                  <a:pt x="14270" y="257"/>
                </a:lnTo>
                <a:lnTo>
                  <a:pt x="14197" y="221"/>
                </a:lnTo>
                <a:lnTo>
                  <a:pt x="14087" y="221"/>
                </a:lnTo>
                <a:lnTo>
                  <a:pt x="14013" y="294"/>
                </a:lnTo>
                <a:lnTo>
                  <a:pt x="13977" y="331"/>
                </a:lnTo>
                <a:lnTo>
                  <a:pt x="13977" y="441"/>
                </a:lnTo>
                <a:lnTo>
                  <a:pt x="14013" y="551"/>
                </a:lnTo>
                <a:lnTo>
                  <a:pt x="14050" y="587"/>
                </a:lnTo>
                <a:lnTo>
                  <a:pt x="14123" y="624"/>
                </a:lnTo>
                <a:lnTo>
                  <a:pt x="14343" y="624"/>
                </a:lnTo>
                <a:lnTo>
                  <a:pt x="14527" y="551"/>
                </a:lnTo>
                <a:lnTo>
                  <a:pt x="14710" y="477"/>
                </a:lnTo>
                <a:lnTo>
                  <a:pt x="14894" y="441"/>
                </a:lnTo>
                <a:lnTo>
                  <a:pt x="14967" y="477"/>
                </a:lnTo>
                <a:lnTo>
                  <a:pt x="15004" y="514"/>
                </a:lnTo>
                <a:lnTo>
                  <a:pt x="14967" y="587"/>
                </a:lnTo>
                <a:lnTo>
                  <a:pt x="14930" y="661"/>
                </a:lnTo>
                <a:lnTo>
                  <a:pt x="14747" y="881"/>
                </a:lnTo>
                <a:lnTo>
                  <a:pt x="14123" y="1725"/>
                </a:lnTo>
                <a:lnTo>
                  <a:pt x="14123" y="1798"/>
                </a:lnTo>
                <a:lnTo>
                  <a:pt x="14087" y="1871"/>
                </a:lnTo>
                <a:lnTo>
                  <a:pt x="14123" y="1981"/>
                </a:lnTo>
                <a:lnTo>
                  <a:pt x="14233" y="2055"/>
                </a:lnTo>
                <a:lnTo>
                  <a:pt x="14343" y="2091"/>
                </a:lnTo>
                <a:lnTo>
                  <a:pt x="14820" y="2091"/>
                </a:lnTo>
                <a:lnTo>
                  <a:pt x="15260" y="2055"/>
                </a:lnTo>
                <a:lnTo>
                  <a:pt x="15774" y="1945"/>
                </a:lnTo>
                <a:lnTo>
                  <a:pt x="16031" y="1871"/>
                </a:lnTo>
                <a:lnTo>
                  <a:pt x="16251" y="1761"/>
                </a:lnTo>
                <a:lnTo>
                  <a:pt x="16324" y="1651"/>
                </a:lnTo>
                <a:lnTo>
                  <a:pt x="16324" y="1541"/>
                </a:lnTo>
                <a:lnTo>
                  <a:pt x="16288" y="1468"/>
                </a:lnTo>
                <a:lnTo>
                  <a:pt x="16214" y="1431"/>
                </a:lnTo>
                <a:lnTo>
                  <a:pt x="16141" y="1394"/>
                </a:lnTo>
                <a:lnTo>
                  <a:pt x="15957" y="1431"/>
                </a:lnTo>
                <a:lnTo>
                  <a:pt x="15774" y="1468"/>
                </a:lnTo>
                <a:lnTo>
                  <a:pt x="15370" y="1541"/>
                </a:lnTo>
                <a:lnTo>
                  <a:pt x="14820" y="1615"/>
                </a:lnTo>
                <a:lnTo>
                  <a:pt x="14820" y="1615"/>
                </a:lnTo>
                <a:lnTo>
                  <a:pt x="15260" y="1028"/>
                </a:lnTo>
                <a:lnTo>
                  <a:pt x="15370" y="844"/>
                </a:lnTo>
                <a:lnTo>
                  <a:pt x="15481" y="698"/>
                </a:lnTo>
                <a:lnTo>
                  <a:pt x="15517" y="477"/>
                </a:lnTo>
                <a:lnTo>
                  <a:pt x="15517" y="404"/>
                </a:lnTo>
                <a:lnTo>
                  <a:pt x="15481" y="294"/>
                </a:lnTo>
                <a:lnTo>
                  <a:pt x="15370" y="184"/>
                </a:lnTo>
                <a:lnTo>
                  <a:pt x="15224" y="74"/>
                </a:lnTo>
                <a:lnTo>
                  <a:pt x="15077" y="37"/>
                </a:lnTo>
                <a:lnTo>
                  <a:pt x="14894" y="1"/>
                </a:lnTo>
                <a:close/>
                <a:moveTo>
                  <a:pt x="6604" y="2788"/>
                </a:moveTo>
                <a:lnTo>
                  <a:pt x="6163" y="2898"/>
                </a:lnTo>
                <a:lnTo>
                  <a:pt x="5576" y="2972"/>
                </a:lnTo>
                <a:lnTo>
                  <a:pt x="5283" y="3045"/>
                </a:lnTo>
                <a:lnTo>
                  <a:pt x="4990" y="3118"/>
                </a:lnTo>
                <a:lnTo>
                  <a:pt x="4953" y="3155"/>
                </a:lnTo>
                <a:lnTo>
                  <a:pt x="4880" y="3229"/>
                </a:lnTo>
                <a:lnTo>
                  <a:pt x="4880" y="3302"/>
                </a:lnTo>
                <a:lnTo>
                  <a:pt x="4880" y="3339"/>
                </a:lnTo>
                <a:lnTo>
                  <a:pt x="4880" y="3412"/>
                </a:lnTo>
                <a:lnTo>
                  <a:pt x="4916" y="3485"/>
                </a:lnTo>
                <a:lnTo>
                  <a:pt x="4990" y="3522"/>
                </a:lnTo>
                <a:lnTo>
                  <a:pt x="5063" y="3522"/>
                </a:lnTo>
                <a:lnTo>
                  <a:pt x="5613" y="3485"/>
                </a:lnTo>
                <a:lnTo>
                  <a:pt x="6163" y="3412"/>
                </a:lnTo>
                <a:lnTo>
                  <a:pt x="6640" y="3339"/>
                </a:lnTo>
                <a:lnTo>
                  <a:pt x="6860" y="3265"/>
                </a:lnTo>
                <a:lnTo>
                  <a:pt x="6970" y="3192"/>
                </a:lnTo>
                <a:lnTo>
                  <a:pt x="7044" y="3118"/>
                </a:lnTo>
                <a:lnTo>
                  <a:pt x="7044" y="3008"/>
                </a:lnTo>
                <a:lnTo>
                  <a:pt x="7044" y="2972"/>
                </a:lnTo>
                <a:lnTo>
                  <a:pt x="7007" y="2898"/>
                </a:lnTo>
                <a:lnTo>
                  <a:pt x="6897" y="2862"/>
                </a:lnTo>
                <a:lnTo>
                  <a:pt x="6824" y="2825"/>
                </a:lnTo>
                <a:lnTo>
                  <a:pt x="6604" y="2788"/>
                </a:lnTo>
                <a:close/>
                <a:moveTo>
                  <a:pt x="13500" y="1945"/>
                </a:moveTo>
                <a:lnTo>
                  <a:pt x="13280" y="1981"/>
                </a:lnTo>
                <a:lnTo>
                  <a:pt x="13060" y="2018"/>
                </a:lnTo>
                <a:lnTo>
                  <a:pt x="12876" y="2055"/>
                </a:lnTo>
                <a:lnTo>
                  <a:pt x="12693" y="2201"/>
                </a:lnTo>
                <a:lnTo>
                  <a:pt x="12546" y="2275"/>
                </a:lnTo>
                <a:lnTo>
                  <a:pt x="12436" y="2422"/>
                </a:lnTo>
                <a:lnTo>
                  <a:pt x="12289" y="2678"/>
                </a:lnTo>
                <a:lnTo>
                  <a:pt x="12179" y="3008"/>
                </a:lnTo>
                <a:lnTo>
                  <a:pt x="12179" y="3339"/>
                </a:lnTo>
                <a:lnTo>
                  <a:pt x="12179" y="3522"/>
                </a:lnTo>
                <a:lnTo>
                  <a:pt x="12216" y="3669"/>
                </a:lnTo>
                <a:lnTo>
                  <a:pt x="12289" y="3815"/>
                </a:lnTo>
                <a:lnTo>
                  <a:pt x="12363" y="3962"/>
                </a:lnTo>
                <a:lnTo>
                  <a:pt x="12473" y="4109"/>
                </a:lnTo>
                <a:lnTo>
                  <a:pt x="12583" y="4219"/>
                </a:lnTo>
                <a:lnTo>
                  <a:pt x="12729" y="4292"/>
                </a:lnTo>
                <a:lnTo>
                  <a:pt x="12876" y="4366"/>
                </a:lnTo>
                <a:lnTo>
                  <a:pt x="12986" y="4402"/>
                </a:lnTo>
                <a:lnTo>
                  <a:pt x="13096" y="4402"/>
                </a:lnTo>
                <a:lnTo>
                  <a:pt x="13353" y="4329"/>
                </a:lnTo>
                <a:lnTo>
                  <a:pt x="13757" y="4146"/>
                </a:lnTo>
                <a:lnTo>
                  <a:pt x="14197" y="3999"/>
                </a:lnTo>
                <a:lnTo>
                  <a:pt x="14417" y="3852"/>
                </a:lnTo>
                <a:lnTo>
                  <a:pt x="14564" y="3705"/>
                </a:lnTo>
                <a:lnTo>
                  <a:pt x="14600" y="3632"/>
                </a:lnTo>
                <a:lnTo>
                  <a:pt x="14564" y="3559"/>
                </a:lnTo>
                <a:lnTo>
                  <a:pt x="14527" y="3485"/>
                </a:lnTo>
                <a:lnTo>
                  <a:pt x="14453" y="3449"/>
                </a:lnTo>
                <a:lnTo>
                  <a:pt x="14343" y="3412"/>
                </a:lnTo>
                <a:lnTo>
                  <a:pt x="14197" y="3449"/>
                </a:lnTo>
                <a:lnTo>
                  <a:pt x="13940" y="3522"/>
                </a:lnTo>
                <a:lnTo>
                  <a:pt x="13426" y="3742"/>
                </a:lnTo>
                <a:lnTo>
                  <a:pt x="13280" y="3815"/>
                </a:lnTo>
                <a:lnTo>
                  <a:pt x="13133" y="3852"/>
                </a:lnTo>
                <a:lnTo>
                  <a:pt x="12986" y="3852"/>
                </a:lnTo>
                <a:lnTo>
                  <a:pt x="12839" y="3779"/>
                </a:lnTo>
                <a:lnTo>
                  <a:pt x="12766" y="3669"/>
                </a:lnTo>
                <a:lnTo>
                  <a:pt x="12729" y="3559"/>
                </a:lnTo>
                <a:lnTo>
                  <a:pt x="12656" y="3339"/>
                </a:lnTo>
                <a:lnTo>
                  <a:pt x="12656" y="3118"/>
                </a:lnTo>
                <a:lnTo>
                  <a:pt x="12729" y="2898"/>
                </a:lnTo>
                <a:lnTo>
                  <a:pt x="12839" y="2715"/>
                </a:lnTo>
                <a:lnTo>
                  <a:pt x="12986" y="2532"/>
                </a:lnTo>
                <a:lnTo>
                  <a:pt x="13133" y="2458"/>
                </a:lnTo>
                <a:lnTo>
                  <a:pt x="13280" y="2422"/>
                </a:lnTo>
                <a:lnTo>
                  <a:pt x="13610" y="2385"/>
                </a:lnTo>
                <a:lnTo>
                  <a:pt x="13940" y="2348"/>
                </a:lnTo>
                <a:lnTo>
                  <a:pt x="14307" y="2348"/>
                </a:lnTo>
                <a:lnTo>
                  <a:pt x="14307" y="2311"/>
                </a:lnTo>
                <a:lnTo>
                  <a:pt x="14307" y="2275"/>
                </a:lnTo>
                <a:lnTo>
                  <a:pt x="14307" y="2238"/>
                </a:lnTo>
                <a:lnTo>
                  <a:pt x="14123" y="2128"/>
                </a:lnTo>
                <a:lnTo>
                  <a:pt x="13903" y="2055"/>
                </a:lnTo>
                <a:lnTo>
                  <a:pt x="13720" y="1981"/>
                </a:lnTo>
                <a:lnTo>
                  <a:pt x="13500" y="1945"/>
                </a:lnTo>
                <a:close/>
                <a:moveTo>
                  <a:pt x="6787" y="4182"/>
                </a:moveTo>
                <a:lnTo>
                  <a:pt x="6347" y="4292"/>
                </a:lnTo>
                <a:lnTo>
                  <a:pt x="5907" y="4366"/>
                </a:lnTo>
                <a:lnTo>
                  <a:pt x="5466" y="4439"/>
                </a:lnTo>
                <a:lnTo>
                  <a:pt x="5063" y="4549"/>
                </a:lnTo>
                <a:lnTo>
                  <a:pt x="4990" y="4622"/>
                </a:lnTo>
                <a:lnTo>
                  <a:pt x="4953" y="4696"/>
                </a:lnTo>
                <a:lnTo>
                  <a:pt x="4953" y="4806"/>
                </a:lnTo>
                <a:lnTo>
                  <a:pt x="5063" y="4843"/>
                </a:lnTo>
                <a:lnTo>
                  <a:pt x="5283" y="4879"/>
                </a:lnTo>
                <a:lnTo>
                  <a:pt x="5980" y="4879"/>
                </a:lnTo>
                <a:lnTo>
                  <a:pt x="6457" y="4769"/>
                </a:lnTo>
                <a:lnTo>
                  <a:pt x="6897" y="4659"/>
                </a:lnTo>
                <a:lnTo>
                  <a:pt x="6970" y="4622"/>
                </a:lnTo>
                <a:lnTo>
                  <a:pt x="7044" y="4586"/>
                </a:lnTo>
                <a:lnTo>
                  <a:pt x="7080" y="4512"/>
                </a:lnTo>
                <a:lnTo>
                  <a:pt x="7117" y="4439"/>
                </a:lnTo>
                <a:lnTo>
                  <a:pt x="7080" y="4292"/>
                </a:lnTo>
                <a:lnTo>
                  <a:pt x="7007" y="4219"/>
                </a:lnTo>
                <a:lnTo>
                  <a:pt x="6934" y="4182"/>
                </a:lnTo>
                <a:close/>
                <a:moveTo>
                  <a:pt x="11079" y="2055"/>
                </a:moveTo>
                <a:lnTo>
                  <a:pt x="10785" y="2091"/>
                </a:lnTo>
                <a:lnTo>
                  <a:pt x="10565" y="2165"/>
                </a:lnTo>
                <a:lnTo>
                  <a:pt x="10382" y="2311"/>
                </a:lnTo>
                <a:lnTo>
                  <a:pt x="10235" y="2495"/>
                </a:lnTo>
                <a:lnTo>
                  <a:pt x="10198" y="2385"/>
                </a:lnTo>
                <a:lnTo>
                  <a:pt x="10088" y="2348"/>
                </a:lnTo>
                <a:lnTo>
                  <a:pt x="9942" y="2311"/>
                </a:lnTo>
                <a:lnTo>
                  <a:pt x="9611" y="2311"/>
                </a:lnTo>
                <a:lnTo>
                  <a:pt x="9501" y="2348"/>
                </a:lnTo>
                <a:lnTo>
                  <a:pt x="9208" y="2495"/>
                </a:lnTo>
                <a:lnTo>
                  <a:pt x="8988" y="2678"/>
                </a:lnTo>
                <a:lnTo>
                  <a:pt x="8951" y="2568"/>
                </a:lnTo>
                <a:lnTo>
                  <a:pt x="8915" y="2532"/>
                </a:lnTo>
                <a:lnTo>
                  <a:pt x="8878" y="2532"/>
                </a:lnTo>
                <a:lnTo>
                  <a:pt x="8804" y="2568"/>
                </a:lnTo>
                <a:lnTo>
                  <a:pt x="8731" y="2752"/>
                </a:lnTo>
                <a:lnTo>
                  <a:pt x="8658" y="2935"/>
                </a:lnTo>
                <a:lnTo>
                  <a:pt x="8621" y="3339"/>
                </a:lnTo>
                <a:lnTo>
                  <a:pt x="8584" y="3705"/>
                </a:lnTo>
                <a:lnTo>
                  <a:pt x="8621" y="4072"/>
                </a:lnTo>
                <a:lnTo>
                  <a:pt x="8694" y="4439"/>
                </a:lnTo>
                <a:lnTo>
                  <a:pt x="8768" y="4806"/>
                </a:lnTo>
                <a:lnTo>
                  <a:pt x="8804" y="4879"/>
                </a:lnTo>
                <a:lnTo>
                  <a:pt x="8878" y="4953"/>
                </a:lnTo>
                <a:lnTo>
                  <a:pt x="8951" y="4989"/>
                </a:lnTo>
                <a:lnTo>
                  <a:pt x="9061" y="4953"/>
                </a:lnTo>
                <a:lnTo>
                  <a:pt x="9135" y="4916"/>
                </a:lnTo>
                <a:lnTo>
                  <a:pt x="9208" y="4879"/>
                </a:lnTo>
                <a:lnTo>
                  <a:pt x="9245" y="4769"/>
                </a:lnTo>
                <a:lnTo>
                  <a:pt x="9208" y="4659"/>
                </a:lnTo>
                <a:lnTo>
                  <a:pt x="9135" y="4182"/>
                </a:lnTo>
                <a:lnTo>
                  <a:pt x="9098" y="3669"/>
                </a:lnTo>
                <a:lnTo>
                  <a:pt x="9135" y="3339"/>
                </a:lnTo>
                <a:lnTo>
                  <a:pt x="9208" y="3118"/>
                </a:lnTo>
                <a:lnTo>
                  <a:pt x="9391" y="2972"/>
                </a:lnTo>
                <a:lnTo>
                  <a:pt x="9575" y="2825"/>
                </a:lnTo>
                <a:lnTo>
                  <a:pt x="9795" y="2788"/>
                </a:lnTo>
                <a:lnTo>
                  <a:pt x="9868" y="4072"/>
                </a:lnTo>
                <a:lnTo>
                  <a:pt x="9905" y="4146"/>
                </a:lnTo>
                <a:lnTo>
                  <a:pt x="9942" y="4219"/>
                </a:lnTo>
                <a:lnTo>
                  <a:pt x="10015" y="4292"/>
                </a:lnTo>
                <a:lnTo>
                  <a:pt x="10125" y="4292"/>
                </a:lnTo>
                <a:lnTo>
                  <a:pt x="10198" y="4329"/>
                </a:lnTo>
                <a:lnTo>
                  <a:pt x="10272" y="4292"/>
                </a:lnTo>
                <a:lnTo>
                  <a:pt x="10308" y="4219"/>
                </a:lnTo>
                <a:lnTo>
                  <a:pt x="10345" y="4146"/>
                </a:lnTo>
                <a:lnTo>
                  <a:pt x="10455" y="3559"/>
                </a:lnTo>
                <a:lnTo>
                  <a:pt x="10565" y="3008"/>
                </a:lnTo>
                <a:lnTo>
                  <a:pt x="10602" y="2862"/>
                </a:lnTo>
                <a:lnTo>
                  <a:pt x="10675" y="2752"/>
                </a:lnTo>
                <a:lnTo>
                  <a:pt x="10785" y="2642"/>
                </a:lnTo>
                <a:lnTo>
                  <a:pt x="10895" y="2568"/>
                </a:lnTo>
                <a:lnTo>
                  <a:pt x="11079" y="2568"/>
                </a:lnTo>
                <a:lnTo>
                  <a:pt x="11115" y="2642"/>
                </a:lnTo>
                <a:lnTo>
                  <a:pt x="11115" y="2752"/>
                </a:lnTo>
                <a:lnTo>
                  <a:pt x="11115" y="2862"/>
                </a:lnTo>
                <a:lnTo>
                  <a:pt x="11189" y="3449"/>
                </a:lnTo>
                <a:lnTo>
                  <a:pt x="11299" y="4036"/>
                </a:lnTo>
                <a:lnTo>
                  <a:pt x="11372" y="4256"/>
                </a:lnTo>
                <a:lnTo>
                  <a:pt x="11446" y="4512"/>
                </a:lnTo>
                <a:lnTo>
                  <a:pt x="11556" y="4732"/>
                </a:lnTo>
                <a:lnTo>
                  <a:pt x="11629" y="4806"/>
                </a:lnTo>
                <a:lnTo>
                  <a:pt x="11739" y="4843"/>
                </a:lnTo>
                <a:lnTo>
                  <a:pt x="11849" y="4843"/>
                </a:lnTo>
                <a:lnTo>
                  <a:pt x="11922" y="4806"/>
                </a:lnTo>
                <a:lnTo>
                  <a:pt x="11996" y="4769"/>
                </a:lnTo>
                <a:lnTo>
                  <a:pt x="12032" y="4696"/>
                </a:lnTo>
                <a:lnTo>
                  <a:pt x="12069" y="4586"/>
                </a:lnTo>
                <a:lnTo>
                  <a:pt x="11996" y="4476"/>
                </a:lnTo>
                <a:lnTo>
                  <a:pt x="11922" y="4402"/>
                </a:lnTo>
                <a:lnTo>
                  <a:pt x="11886" y="4256"/>
                </a:lnTo>
                <a:lnTo>
                  <a:pt x="11812" y="4072"/>
                </a:lnTo>
                <a:lnTo>
                  <a:pt x="11776" y="3779"/>
                </a:lnTo>
                <a:lnTo>
                  <a:pt x="11666" y="3339"/>
                </a:lnTo>
                <a:lnTo>
                  <a:pt x="11629" y="2862"/>
                </a:lnTo>
                <a:lnTo>
                  <a:pt x="11629" y="2532"/>
                </a:lnTo>
                <a:lnTo>
                  <a:pt x="11592" y="2385"/>
                </a:lnTo>
                <a:lnTo>
                  <a:pt x="11482" y="2275"/>
                </a:lnTo>
                <a:lnTo>
                  <a:pt x="11299" y="2128"/>
                </a:lnTo>
                <a:lnTo>
                  <a:pt x="11189" y="2091"/>
                </a:lnTo>
                <a:lnTo>
                  <a:pt x="11079" y="2055"/>
                </a:lnTo>
                <a:close/>
                <a:moveTo>
                  <a:pt x="2715" y="1138"/>
                </a:moveTo>
                <a:lnTo>
                  <a:pt x="2569" y="1174"/>
                </a:lnTo>
                <a:lnTo>
                  <a:pt x="2422" y="1284"/>
                </a:lnTo>
                <a:lnTo>
                  <a:pt x="2385" y="1358"/>
                </a:lnTo>
                <a:lnTo>
                  <a:pt x="2165" y="1284"/>
                </a:lnTo>
                <a:lnTo>
                  <a:pt x="1762" y="1284"/>
                </a:lnTo>
                <a:lnTo>
                  <a:pt x="1542" y="1358"/>
                </a:lnTo>
                <a:lnTo>
                  <a:pt x="771" y="1504"/>
                </a:lnTo>
                <a:lnTo>
                  <a:pt x="368" y="1651"/>
                </a:lnTo>
                <a:lnTo>
                  <a:pt x="184" y="1725"/>
                </a:lnTo>
                <a:lnTo>
                  <a:pt x="38" y="1835"/>
                </a:lnTo>
                <a:lnTo>
                  <a:pt x="1" y="1908"/>
                </a:lnTo>
                <a:lnTo>
                  <a:pt x="1" y="1981"/>
                </a:lnTo>
                <a:lnTo>
                  <a:pt x="38" y="2018"/>
                </a:lnTo>
                <a:lnTo>
                  <a:pt x="111" y="2055"/>
                </a:lnTo>
                <a:lnTo>
                  <a:pt x="74" y="2348"/>
                </a:lnTo>
                <a:lnTo>
                  <a:pt x="74" y="2642"/>
                </a:lnTo>
                <a:lnTo>
                  <a:pt x="74" y="3705"/>
                </a:lnTo>
                <a:lnTo>
                  <a:pt x="111" y="4843"/>
                </a:lnTo>
                <a:lnTo>
                  <a:pt x="148" y="5980"/>
                </a:lnTo>
                <a:lnTo>
                  <a:pt x="184" y="6090"/>
                </a:lnTo>
                <a:lnTo>
                  <a:pt x="294" y="6200"/>
                </a:lnTo>
                <a:lnTo>
                  <a:pt x="404" y="6236"/>
                </a:lnTo>
                <a:lnTo>
                  <a:pt x="514" y="6200"/>
                </a:lnTo>
                <a:lnTo>
                  <a:pt x="624" y="6236"/>
                </a:lnTo>
                <a:lnTo>
                  <a:pt x="845" y="6273"/>
                </a:lnTo>
                <a:lnTo>
                  <a:pt x="1028" y="6236"/>
                </a:lnTo>
                <a:lnTo>
                  <a:pt x="1395" y="6163"/>
                </a:lnTo>
                <a:lnTo>
                  <a:pt x="2385" y="5980"/>
                </a:lnTo>
                <a:lnTo>
                  <a:pt x="2605" y="5943"/>
                </a:lnTo>
                <a:lnTo>
                  <a:pt x="2752" y="5906"/>
                </a:lnTo>
                <a:lnTo>
                  <a:pt x="2899" y="5833"/>
                </a:lnTo>
                <a:lnTo>
                  <a:pt x="2972" y="5686"/>
                </a:lnTo>
                <a:lnTo>
                  <a:pt x="2972" y="5576"/>
                </a:lnTo>
                <a:lnTo>
                  <a:pt x="2935" y="5503"/>
                </a:lnTo>
                <a:lnTo>
                  <a:pt x="2825" y="5429"/>
                </a:lnTo>
                <a:lnTo>
                  <a:pt x="2679" y="5393"/>
                </a:lnTo>
                <a:lnTo>
                  <a:pt x="2532" y="5393"/>
                </a:lnTo>
                <a:lnTo>
                  <a:pt x="2385" y="5429"/>
                </a:lnTo>
                <a:lnTo>
                  <a:pt x="2055" y="5503"/>
                </a:lnTo>
                <a:lnTo>
                  <a:pt x="1762" y="5576"/>
                </a:lnTo>
                <a:lnTo>
                  <a:pt x="1028" y="5723"/>
                </a:lnTo>
                <a:lnTo>
                  <a:pt x="698" y="5796"/>
                </a:lnTo>
                <a:lnTo>
                  <a:pt x="661" y="4953"/>
                </a:lnTo>
                <a:lnTo>
                  <a:pt x="624" y="4109"/>
                </a:lnTo>
                <a:lnTo>
                  <a:pt x="845" y="4109"/>
                </a:lnTo>
                <a:lnTo>
                  <a:pt x="1028" y="4072"/>
                </a:lnTo>
                <a:lnTo>
                  <a:pt x="1431" y="3962"/>
                </a:lnTo>
                <a:lnTo>
                  <a:pt x="2459" y="3742"/>
                </a:lnTo>
                <a:lnTo>
                  <a:pt x="2495" y="3779"/>
                </a:lnTo>
                <a:lnTo>
                  <a:pt x="2605" y="3779"/>
                </a:lnTo>
                <a:lnTo>
                  <a:pt x="2679" y="3742"/>
                </a:lnTo>
                <a:lnTo>
                  <a:pt x="2752" y="3705"/>
                </a:lnTo>
                <a:lnTo>
                  <a:pt x="2789" y="3669"/>
                </a:lnTo>
                <a:lnTo>
                  <a:pt x="2862" y="3559"/>
                </a:lnTo>
                <a:lnTo>
                  <a:pt x="2899" y="3485"/>
                </a:lnTo>
                <a:lnTo>
                  <a:pt x="2899" y="3412"/>
                </a:lnTo>
                <a:lnTo>
                  <a:pt x="2862" y="3339"/>
                </a:lnTo>
                <a:lnTo>
                  <a:pt x="2825" y="3265"/>
                </a:lnTo>
                <a:lnTo>
                  <a:pt x="2715" y="3155"/>
                </a:lnTo>
                <a:lnTo>
                  <a:pt x="2532" y="3155"/>
                </a:lnTo>
                <a:lnTo>
                  <a:pt x="1431" y="3449"/>
                </a:lnTo>
                <a:lnTo>
                  <a:pt x="1028" y="3522"/>
                </a:lnTo>
                <a:lnTo>
                  <a:pt x="808" y="3595"/>
                </a:lnTo>
                <a:lnTo>
                  <a:pt x="624" y="3632"/>
                </a:lnTo>
                <a:lnTo>
                  <a:pt x="588" y="2788"/>
                </a:lnTo>
                <a:lnTo>
                  <a:pt x="588" y="2458"/>
                </a:lnTo>
                <a:lnTo>
                  <a:pt x="551" y="2091"/>
                </a:lnTo>
                <a:lnTo>
                  <a:pt x="1065" y="1981"/>
                </a:lnTo>
                <a:lnTo>
                  <a:pt x="1615" y="1835"/>
                </a:lnTo>
                <a:lnTo>
                  <a:pt x="1798" y="1798"/>
                </a:lnTo>
                <a:lnTo>
                  <a:pt x="2055" y="1798"/>
                </a:lnTo>
                <a:lnTo>
                  <a:pt x="2165" y="1871"/>
                </a:lnTo>
                <a:lnTo>
                  <a:pt x="2238" y="1908"/>
                </a:lnTo>
                <a:lnTo>
                  <a:pt x="2312" y="1945"/>
                </a:lnTo>
                <a:lnTo>
                  <a:pt x="2422" y="1945"/>
                </a:lnTo>
                <a:lnTo>
                  <a:pt x="2495" y="1908"/>
                </a:lnTo>
                <a:lnTo>
                  <a:pt x="3009" y="1651"/>
                </a:lnTo>
                <a:lnTo>
                  <a:pt x="3082" y="1615"/>
                </a:lnTo>
                <a:lnTo>
                  <a:pt x="3119" y="1578"/>
                </a:lnTo>
                <a:lnTo>
                  <a:pt x="3156" y="1431"/>
                </a:lnTo>
                <a:lnTo>
                  <a:pt x="3119" y="1284"/>
                </a:lnTo>
                <a:lnTo>
                  <a:pt x="3082" y="1248"/>
                </a:lnTo>
                <a:lnTo>
                  <a:pt x="3009" y="1174"/>
                </a:lnTo>
                <a:lnTo>
                  <a:pt x="2862" y="113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3" name="Google Shape;503;p10"/>
          <p:cNvSpPr/>
          <p:nvPr/>
        </p:nvSpPr>
        <p:spPr>
          <a:xfrm>
            <a:off x="-243128" y="54210"/>
            <a:ext cx="589992" cy="414129"/>
          </a:xfrm>
          <a:custGeom>
            <a:avLst/>
            <a:gdLst/>
            <a:ahLst/>
            <a:cxnLst/>
            <a:rect l="l" t="t" r="r" b="b"/>
            <a:pathLst>
              <a:path w="20800" h="14600" extrusionOk="0">
                <a:moveTo>
                  <a:pt x="5466" y="441"/>
                </a:moveTo>
                <a:lnTo>
                  <a:pt x="5650" y="478"/>
                </a:lnTo>
                <a:lnTo>
                  <a:pt x="5577" y="478"/>
                </a:lnTo>
                <a:lnTo>
                  <a:pt x="5466" y="441"/>
                </a:lnTo>
                <a:close/>
                <a:moveTo>
                  <a:pt x="4843" y="478"/>
                </a:moveTo>
                <a:lnTo>
                  <a:pt x="4806" y="514"/>
                </a:lnTo>
                <a:lnTo>
                  <a:pt x="4586" y="551"/>
                </a:lnTo>
                <a:lnTo>
                  <a:pt x="4843" y="478"/>
                </a:lnTo>
                <a:close/>
                <a:moveTo>
                  <a:pt x="5173" y="808"/>
                </a:moveTo>
                <a:lnTo>
                  <a:pt x="5210" y="844"/>
                </a:lnTo>
                <a:lnTo>
                  <a:pt x="5246" y="918"/>
                </a:lnTo>
                <a:lnTo>
                  <a:pt x="5356" y="991"/>
                </a:lnTo>
                <a:lnTo>
                  <a:pt x="5503" y="1028"/>
                </a:lnTo>
                <a:lnTo>
                  <a:pt x="5760" y="1028"/>
                </a:lnTo>
                <a:lnTo>
                  <a:pt x="5870" y="991"/>
                </a:lnTo>
                <a:lnTo>
                  <a:pt x="5980" y="991"/>
                </a:lnTo>
                <a:lnTo>
                  <a:pt x="6017" y="1028"/>
                </a:lnTo>
                <a:lnTo>
                  <a:pt x="6053" y="1101"/>
                </a:lnTo>
                <a:lnTo>
                  <a:pt x="6163" y="1431"/>
                </a:lnTo>
                <a:lnTo>
                  <a:pt x="6163" y="1725"/>
                </a:lnTo>
                <a:lnTo>
                  <a:pt x="6127" y="2055"/>
                </a:lnTo>
                <a:lnTo>
                  <a:pt x="6053" y="2348"/>
                </a:lnTo>
                <a:lnTo>
                  <a:pt x="5980" y="2532"/>
                </a:lnTo>
                <a:lnTo>
                  <a:pt x="5907" y="2715"/>
                </a:lnTo>
                <a:lnTo>
                  <a:pt x="5650" y="3009"/>
                </a:lnTo>
                <a:lnTo>
                  <a:pt x="5393" y="3229"/>
                </a:lnTo>
                <a:lnTo>
                  <a:pt x="5063" y="3412"/>
                </a:lnTo>
                <a:lnTo>
                  <a:pt x="5063" y="3375"/>
                </a:lnTo>
                <a:lnTo>
                  <a:pt x="5063" y="3302"/>
                </a:lnTo>
                <a:lnTo>
                  <a:pt x="5026" y="3265"/>
                </a:lnTo>
                <a:lnTo>
                  <a:pt x="4953" y="3229"/>
                </a:lnTo>
                <a:lnTo>
                  <a:pt x="4880" y="3229"/>
                </a:lnTo>
                <a:lnTo>
                  <a:pt x="5063" y="2789"/>
                </a:lnTo>
                <a:lnTo>
                  <a:pt x="5063" y="2715"/>
                </a:lnTo>
                <a:lnTo>
                  <a:pt x="4990" y="2679"/>
                </a:lnTo>
                <a:lnTo>
                  <a:pt x="4953" y="2679"/>
                </a:lnTo>
                <a:lnTo>
                  <a:pt x="4880" y="2715"/>
                </a:lnTo>
                <a:lnTo>
                  <a:pt x="4549" y="3229"/>
                </a:lnTo>
                <a:lnTo>
                  <a:pt x="4329" y="3559"/>
                </a:lnTo>
                <a:lnTo>
                  <a:pt x="4109" y="3522"/>
                </a:lnTo>
                <a:lnTo>
                  <a:pt x="3853" y="3486"/>
                </a:lnTo>
                <a:lnTo>
                  <a:pt x="3706" y="3449"/>
                </a:lnTo>
                <a:lnTo>
                  <a:pt x="3999" y="3192"/>
                </a:lnTo>
                <a:lnTo>
                  <a:pt x="4586" y="2642"/>
                </a:lnTo>
                <a:lnTo>
                  <a:pt x="4586" y="2568"/>
                </a:lnTo>
                <a:lnTo>
                  <a:pt x="4586" y="2495"/>
                </a:lnTo>
                <a:lnTo>
                  <a:pt x="4513" y="2458"/>
                </a:lnTo>
                <a:lnTo>
                  <a:pt x="4439" y="2458"/>
                </a:lnTo>
                <a:lnTo>
                  <a:pt x="3486" y="3119"/>
                </a:lnTo>
                <a:lnTo>
                  <a:pt x="3302" y="3265"/>
                </a:lnTo>
                <a:lnTo>
                  <a:pt x="3229" y="3192"/>
                </a:lnTo>
                <a:lnTo>
                  <a:pt x="3266" y="3082"/>
                </a:lnTo>
                <a:lnTo>
                  <a:pt x="3302" y="3009"/>
                </a:lnTo>
                <a:lnTo>
                  <a:pt x="3266" y="2935"/>
                </a:lnTo>
                <a:lnTo>
                  <a:pt x="3229" y="2899"/>
                </a:lnTo>
                <a:lnTo>
                  <a:pt x="3339" y="2935"/>
                </a:lnTo>
                <a:lnTo>
                  <a:pt x="3669" y="2752"/>
                </a:lnTo>
                <a:lnTo>
                  <a:pt x="4733" y="2055"/>
                </a:lnTo>
                <a:lnTo>
                  <a:pt x="4770" y="1982"/>
                </a:lnTo>
                <a:lnTo>
                  <a:pt x="4770" y="1945"/>
                </a:lnTo>
                <a:lnTo>
                  <a:pt x="4733" y="1872"/>
                </a:lnTo>
                <a:lnTo>
                  <a:pt x="4660" y="1872"/>
                </a:lnTo>
                <a:lnTo>
                  <a:pt x="4329" y="1982"/>
                </a:lnTo>
                <a:lnTo>
                  <a:pt x="3816" y="2202"/>
                </a:lnTo>
                <a:lnTo>
                  <a:pt x="3302" y="2458"/>
                </a:lnTo>
                <a:lnTo>
                  <a:pt x="3082" y="2642"/>
                </a:lnTo>
                <a:lnTo>
                  <a:pt x="2935" y="2789"/>
                </a:lnTo>
                <a:lnTo>
                  <a:pt x="2899" y="2605"/>
                </a:lnTo>
                <a:lnTo>
                  <a:pt x="2899" y="2458"/>
                </a:lnTo>
                <a:lnTo>
                  <a:pt x="3082" y="2385"/>
                </a:lnTo>
                <a:lnTo>
                  <a:pt x="3266" y="2238"/>
                </a:lnTo>
                <a:lnTo>
                  <a:pt x="3632" y="2018"/>
                </a:lnTo>
                <a:lnTo>
                  <a:pt x="4109" y="1725"/>
                </a:lnTo>
                <a:lnTo>
                  <a:pt x="4586" y="1505"/>
                </a:lnTo>
                <a:lnTo>
                  <a:pt x="4660" y="1431"/>
                </a:lnTo>
                <a:lnTo>
                  <a:pt x="4660" y="1358"/>
                </a:lnTo>
                <a:lnTo>
                  <a:pt x="4586" y="1321"/>
                </a:lnTo>
                <a:lnTo>
                  <a:pt x="4513" y="1285"/>
                </a:lnTo>
                <a:lnTo>
                  <a:pt x="4256" y="1358"/>
                </a:lnTo>
                <a:lnTo>
                  <a:pt x="3963" y="1431"/>
                </a:lnTo>
                <a:lnTo>
                  <a:pt x="3706" y="1505"/>
                </a:lnTo>
                <a:lnTo>
                  <a:pt x="3449" y="1651"/>
                </a:lnTo>
                <a:lnTo>
                  <a:pt x="3156" y="1798"/>
                </a:lnTo>
                <a:lnTo>
                  <a:pt x="3302" y="1578"/>
                </a:lnTo>
                <a:lnTo>
                  <a:pt x="3486" y="1358"/>
                </a:lnTo>
                <a:lnTo>
                  <a:pt x="3779" y="1211"/>
                </a:lnTo>
                <a:lnTo>
                  <a:pt x="4109" y="1065"/>
                </a:lnTo>
                <a:lnTo>
                  <a:pt x="4733" y="844"/>
                </a:lnTo>
                <a:lnTo>
                  <a:pt x="4770" y="918"/>
                </a:lnTo>
                <a:lnTo>
                  <a:pt x="4843" y="991"/>
                </a:lnTo>
                <a:lnTo>
                  <a:pt x="4916" y="991"/>
                </a:lnTo>
                <a:lnTo>
                  <a:pt x="4990" y="1028"/>
                </a:lnTo>
                <a:lnTo>
                  <a:pt x="5063" y="991"/>
                </a:lnTo>
                <a:lnTo>
                  <a:pt x="5100" y="955"/>
                </a:lnTo>
                <a:lnTo>
                  <a:pt x="5173" y="881"/>
                </a:lnTo>
                <a:lnTo>
                  <a:pt x="5173" y="808"/>
                </a:lnTo>
                <a:close/>
                <a:moveTo>
                  <a:pt x="9648" y="3302"/>
                </a:moveTo>
                <a:lnTo>
                  <a:pt x="9905" y="3375"/>
                </a:lnTo>
                <a:lnTo>
                  <a:pt x="9905" y="3412"/>
                </a:lnTo>
                <a:lnTo>
                  <a:pt x="10125" y="3632"/>
                </a:lnTo>
                <a:lnTo>
                  <a:pt x="10308" y="3889"/>
                </a:lnTo>
                <a:lnTo>
                  <a:pt x="10162" y="4036"/>
                </a:lnTo>
                <a:lnTo>
                  <a:pt x="9978" y="4182"/>
                </a:lnTo>
                <a:lnTo>
                  <a:pt x="9795" y="4293"/>
                </a:lnTo>
                <a:lnTo>
                  <a:pt x="9612" y="4329"/>
                </a:lnTo>
                <a:lnTo>
                  <a:pt x="9501" y="4293"/>
                </a:lnTo>
                <a:lnTo>
                  <a:pt x="9428" y="4256"/>
                </a:lnTo>
                <a:lnTo>
                  <a:pt x="9501" y="4146"/>
                </a:lnTo>
                <a:lnTo>
                  <a:pt x="9501" y="4072"/>
                </a:lnTo>
                <a:lnTo>
                  <a:pt x="9465" y="3999"/>
                </a:lnTo>
                <a:lnTo>
                  <a:pt x="9391" y="3926"/>
                </a:lnTo>
                <a:lnTo>
                  <a:pt x="9245" y="3926"/>
                </a:lnTo>
                <a:lnTo>
                  <a:pt x="9465" y="3816"/>
                </a:lnTo>
                <a:lnTo>
                  <a:pt x="9501" y="3779"/>
                </a:lnTo>
                <a:lnTo>
                  <a:pt x="9538" y="3742"/>
                </a:lnTo>
                <a:lnTo>
                  <a:pt x="9538" y="3632"/>
                </a:lnTo>
                <a:lnTo>
                  <a:pt x="9465" y="3559"/>
                </a:lnTo>
                <a:lnTo>
                  <a:pt x="9391" y="3522"/>
                </a:lnTo>
                <a:lnTo>
                  <a:pt x="9355" y="3522"/>
                </a:lnTo>
                <a:lnTo>
                  <a:pt x="9061" y="3632"/>
                </a:lnTo>
                <a:lnTo>
                  <a:pt x="9208" y="3375"/>
                </a:lnTo>
                <a:lnTo>
                  <a:pt x="9281" y="3412"/>
                </a:lnTo>
                <a:lnTo>
                  <a:pt x="9355" y="3412"/>
                </a:lnTo>
                <a:lnTo>
                  <a:pt x="9501" y="3375"/>
                </a:lnTo>
                <a:lnTo>
                  <a:pt x="9648" y="3302"/>
                </a:lnTo>
                <a:close/>
                <a:moveTo>
                  <a:pt x="1505" y="4329"/>
                </a:moveTo>
                <a:lnTo>
                  <a:pt x="1615" y="4366"/>
                </a:lnTo>
                <a:lnTo>
                  <a:pt x="1725" y="4439"/>
                </a:lnTo>
                <a:lnTo>
                  <a:pt x="1872" y="4586"/>
                </a:lnTo>
                <a:lnTo>
                  <a:pt x="1908" y="4769"/>
                </a:lnTo>
                <a:lnTo>
                  <a:pt x="1945" y="4916"/>
                </a:lnTo>
                <a:lnTo>
                  <a:pt x="1908" y="5100"/>
                </a:lnTo>
                <a:lnTo>
                  <a:pt x="1872" y="5246"/>
                </a:lnTo>
                <a:lnTo>
                  <a:pt x="1762" y="5393"/>
                </a:lnTo>
                <a:lnTo>
                  <a:pt x="1615" y="5503"/>
                </a:lnTo>
                <a:lnTo>
                  <a:pt x="1468" y="5576"/>
                </a:lnTo>
                <a:lnTo>
                  <a:pt x="1432" y="5430"/>
                </a:lnTo>
                <a:lnTo>
                  <a:pt x="1432" y="5283"/>
                </a:lnTo>
                <a:lnTo>
                  <a:pt x="1432" y="5210"/>
                </a:lnTo>
                <a:lnTo>
                  <a:pt x="1395" y="5136"/>
                </a:lnTo>
                <a:lnTo>
                  <a:pt x="1395" y="5063"/>
                </a:lnTo>
                <a:lnTo>
                  <a:pt x="1321" y="4989"/>
                </a:lnTo>
                <a:lnTo>
                  <a:pt x="1285" y="4953"/>
                </a:lnTo>
                <a:lnTo>
                  <a:pt x="1175" y="4989"/>
                </a:lnTo>
                <a:lnTo>
                  <a:pt x="1028" y="5063"/>
                </a:lnTo>
                <a:lnTo>
                  <a:pt x="1138" y="4989"/>
                </a:lnTo>
                <a:lnTo>
                  <a:pt x="1321" y="4879"/>
                </a:lnTo>
                <a:lnTo>
                  <a:pt x="1468" y="4769"/>
                </a:lnTo>
                <a:lnTo>
                  <a:pt x="1542" y="4696"/>
                </a:lnTo>
                <a:lnTo>
                  <a:pt x="1505" y="4623"/>
                </a:lnTo>
                <a:lnTo>
                  <a:pt x="1468" y="4549"/>
                </a:lnTo>
                <a:lnTo>
                  <a:pt x="1395" y="4513"/>
                </a:lnTo>
                <a:lnTo>
                  <a:pt x="1432" y="4476"/>
                </a:lnTo>
                <a:lnTo>
                  <a:pt x="1468" y="4439"/>
                </a:lnTo>
                <a:lnTo>
                  <a:pt x="1468" y="4403"/>
                </a:lnTo>
                <a:lnTo>
                  <a:pt x="1432" y="4329"/>
                </a:lnTo>
                <a:close/>
                <a:moveTo>
                  <a:pt x="1138" y="5576"/>
                </a:moveTo>
                <a:lnTo>
                  <a:pt x="1138" y="5650"/>
                </a:lnTo>
                <a:lnTo>
                  <a:pt x="1028" y="5613"/>
                </a:lnTo>
                <a:lnTo>
                  <a:pt x="1138" y="5576"/>
                </a:lnTo>
                <a:close/>
                <a:moveTo>
                  <a:pt x="7887" y="5907"/>
                </a:moveTo>
                <a:lnTo>
                  <a:pt x="8218" y="5980"/>
                </a:lnTo>
                <a:lnTo>
                  <a:pt x="8291" y="6090"/>
                </a:lnTo>
                <a:lnTo>
                  <a:pt x="8401" y="6163"/>
                </a:lnTo>
                <a:lnTo>
                  <a:pt x="8511" y="6273"/>
                </a:lnTo>
                <a:lnTo>
                  <a:pt x="8621" y="6383"/>
                </a:lnTo>
                <a:lnTo>
                  <a:pt x="8694" y="6530"/>
                </a:lnTo>
                <a:lnTo>
                  <a:pt x="8768" y="6677"/>
                </a:lnTo>
                <a:lnTo>
                  <a:pt x="8805" y="6934"/>
                </a:lnTo>
                <a:lnTo>
                  <a:pt x="8768" y="7154"/>
                </a:lnTo>
                <a:lnTo>
                  <a:pt x="8658" y="7374"/>
                </a:lnTo>
                <a:lnTo>
                  <a:pt x="8548" y="7557"/>
                </a:lnTo>
                <a:lnTo>
                  <a:pt x="8438" y="7704"/>
                </a:lnTo>
                <a:lnTo>
                  <a:pt x="8291" y="7814"/>
                </a:lnTo>
                <a:lnTo>
                  <a:pt x="8144" y="7887"/>
                </a:lnTo>
                <a:lnTo>
                  <a:pt x="7998" y="7961"/>
                </a:lnTo>
                <a:lnTo>
                  <a:pt x="8071" y="7594"/>
                </a:lnTo>
                <a:lnTo>
                  <a:pt x="8071" y="7520"/>
                </a:lnTo>
                <a:lnTo>
                  <a:pt x="8034" y="7484"/>
                </a:lnTo>
                <a:lnTo>
                  <a:pt x="7961" y="7484"/>
                </a:lnTo>
                <a:lnTo>
                  <a:pt x="7924" y="7520"/>
                </a:lnTo>
                <a:lnTo>
                  <a:pt x="7741" y="7741"/>
                </a:lnTo>
                <a:lnTo>
                  <a:pt x="7557" y="7997"/>
                </a:lnTo>
                <a:lnTo>
                  <a:pt x="7264" y="7924"/>
                </a:lnTo>
                <a:lnTo>
                  <a:pt x="7484" y="7594"/>
                </a:lnTo>
                <a:lnTo>
                  <a:pt x="7741" y="7337"/>
                </a:lnTo>
                <a:lnTo>
                  <a:pt x="7741" y="7264"/>
                </a:lnTo>
                <a:lnTo>
                  <a:pt x="7741" y="7227"/>
                </a:lnTo>
                <a:lnTo>
                  <a:pt x="7631" y="7227"/>
                </a:lnTo>
                <a:lnTo>
                  <a:pt x="7447" y="7337"/>
                </a:lnTo>
                <a:lnTo>
                  <a:pt x="7264" y="7447"/>
                </a:lnTo>
                <a:lnTo>
                  <a:pt x="7080" y="7594"/>
                </a:lnTo>
                <a:lnTo>
                  <a:pt x="6934" y="7777"/>
                </a:lnTo>
                <a:lnTo>
                  <a:pt x="6860" y="7704"/>
                </a:lnTo>
                <a:lnTo>
                  <a:pt x="6714" y="7557"/>
                </a:lnTo>
                <a:lnTo>
                  <a:pt x="7227" y="7264"/>
                </a:lnTo>
                <a:lnTo>
                  <a:pt x="7741" y="6934"/>
                </a:lnTo>
                <a:lnTo>
                  <a:pt x="7741" y="6897"/>
                </a:lnTo>
                <a:lnTo>
                  <a:pt x="7704" y="6860"/>
                </a:lnTo>
                <a:lnTo>
                  <a:pt x="7411" y="6860"/>
                </a:lnTo>
                <a:lnTo>
                  <a:pt x="7080" y="6934"/>
                </a:lnTo>
                <a:lnTo>
                  <a:pt x="6787" y="7044"/>
                </a:lnTo>
                <a:lnTo>
                  <a:pt x="6530" y="7227"/>
                </a:lnTo>
                <a:lnTo>
                  <a:pt x="6494" y="7007"/>
                </a:lnTo>
                <a:lnTo>
                  <a:pt x="6494" y="6750"/>
                </a:lnTo>
                <a:lnTo>
                  <a:pt x="6604" y="6713"/>
                </a:lnTo>
                <a:lnTo>
                  <a:pt x="6970" y="6603"/>
                </a:lnTo>
                <a:lnTo>
                  <a:pt x="7117" y="6530"/>
                </a:lnTo>
                <a:lnTo>
                  <a:pt x="7301" y="6420"/>
                </a:lnTo>
                <a:lnTo>
                  <a:pt x="7337" y="6347"/>
                </a:lnTo>
                <a:lnTo>
                  <a:pt x="7337" y="6310"/>
                </a:lnTo>
                <a:lnTo>
                  <a:pt x="7301" y="6310"/>
                </a:lnTo>
                <a:lnTo>
                  <a:pt x="7007" y="6273"/>
                </a:lnTo>
                <a:lnTo>
                  <a:pt x="6750" y="6310"/>
                </a:lnTo>
                <a:lnTo>
                  <a:pt x="6750" y="6310"/>
                </a:lnTo>
                <a:lnTo>
                  <a:pt x="6860" y="6200"/>
                </a:lnTo>
                <a:lnTo>
                  <a:pt x="6970" y="6090"/>
                </a:lnTo>
                <a:lnTo>
                  <a:pt x="7117" y="6017"/>
                </a:lnTo>
                <a:lnTo>
                  <a:pt x="7264" y="5943"/>
                </a:lnTo>
                <a:lnTo>
                  <a:pt x="7557" y="5907"/>
                </a:lnTo>
                <a:close/>
                <a:moveTo>
                  <a:pt x="4953" y="1"/>
                </a:moveTo>
                <a:lnTo>
                  <a:pt x="4733" y="37"/>
                </a:lnTo>
                <a:lnTo>
                  <a:pt x="4476" y="111"/>
                </a:lnTo>
                <a:lnTo>
                  <a:pt x="4256" y="184"/>
                </a:lnTo>
                <a:lnTo>
                  <a:pt x="4036" y="294"/>
                </a:lnTo>
                <a:lnTo>
                  <a:pt x="3632" y="551"/>
                </a:lnTo>
                <a:lnTo>
                  <a:pt x="3302" y="881"/>
                </a:lnTo>
                <a:lnTo>
                  <a:pt x="2972" y="1248"/>
                </a:lnTo>
                <a:lnTo>
                  <a:pt x="2679" y="1651"/>
                </a:lnTo>
                <a:lnTo>
                  <a:pt x="2569" y="1872"/>
                </a:lnTo>
                <a:lnTo>
                  <a:pt x="2495" y="2092"/>
                </a:lnTo>
                <a:lnTo>
                  <a:pt x="2422" y="2348"/>
                </a:lnTo>
                <a:lnTo>
                  <a:pt x="2385" y="2568"/>
                </a:lnTo>
                <a:lnTo>
                  <a:pt x="2422" y="2789"/>
                </a:lnTo>
                <a:lnTo>
                  <a:pt x="2459" y="2935"/>
                </a:lnTo>
                <a:lnTo>
                  <a:pt x="2532" y="3119"/>
                </a:lnTo>
                <a:lnTo>
                  <a:pt x="2605" y="3265"/>
                </a:lnTo>
                <a:lnTo>
                  <a:pt x="2495" y="3339"/>
                </a:lnTo>
                <a:lnTo>
                  <a:pt x="2018" y="3559"/>
                </a:lnTo>
                <a:lnTo>
                  <a:pt x="1798" y="3706"/>
                </a:lnTo>
                <a:lnTo>
                  <a:pt x="1688" y="3779"/>
                </a:lnTo>
                <a:lnTo>
                  <a:pt x="1578" y="3852"/>
                </a:lnTo>
                <a:lnTo>
                  <a:pt x="1065" y="3852"/>
                </a:lnTo>
                <a:lnTo>
                  <a:pt x="881" y="3926"/>
                </a:lnTo>
                <a:lnTo>
                  <a:pt x="735" y="3999"/>
                </a:lnTo>
                <a:lnTo>
                  <a:pt x="588" y="4109"/>
                </a:lnTo>
                <a:lnTo>
                  <a:pt x="478" y="4256"/>
                </a:lnTo>
                <a:lnTo>
                  <a:pt x="368" y="4403"/>
                </a:lnTo>
                <a:lnTo>
                  <a:pt x="184" y="4623"/>
                </a:lnTo>
                <a:lnTo>
                  <a:pt x="74" y="4879"/>
                </a:lnTo>
                <a:lnTo>
                  <a:pt x="38" y="4989"/>
                </a:lnTo>
                <a:lnTo>
                  <a:pt x="1" y="5136"/>
                </a:lnTo>
                <a:lnTo>
                  <a:pt x="38" y="5283"/>
                </a:lnTo>
                <a:lnTo>
                  <a:pt x="74" y="5430"/>
                </a:lnTo>
                <a:lnTo>
                  <a:pt x="184" y="5576"/>
                </a:lnTo>
                <a:lnTo>
                  <a:pt x="258" y="5723"/>
                </a:lnTo>
                <a:lnTo>
                  <a:pt x="404" y="5833"/>
                </a:lnTo>
                <a:lnTo>
                  <a:pt x="514" y="5943"/>
                </a:lnTo>
                <a:lnTo>
                  <a:pt x="661" y="6017"/>
                </a:lnTo>
                <a:lnTo>
                  <a:pt x="845" y="6053"/>
                </a:lnTo>
                <a:lnTo>
                  <a:pt x="1175" y="6127"/>
                </a:lnTo>
                <a:lnTo>
                  <a:pt x="1358" y="6127"/>
                </a:lnTo>
                <a:lnTo>
                  <a:pt x="1505" y="6090"/>
                </a:lnTo>
                <a:lnTo>
                  <a:pt x="1688" y="6053"/>
                </a:lnTo>
                <a:lnTo>
                  <a:pt x="1835" y="5980"/>
                </a:lnTo>
                <a:lnTo>
                  <a:pt x="2055" y="5760"/>
                </a:lnTo>
                <a:lnTo>
                  <a:pt x="2275" y="5503"/>
                </a:lnTo>
                <a:lnTo>
                  <a:pt x="2385" y="5210"/>
                </a:lnTo>
                <a:lnTo>
                  <a:pt x="2422" y="5063"/>
                </a:lnTo>
                <a:lnTo>
                  <a:pt x="2422" y="4879"/>
                </a:lnTo>
                <a:lnTo>
                  <a:pt x="2385" y="4733"/>
                </a:lnTo>
                <a:lnTo>
                  <a:pt x="2349" y="4586"/>
                </a:lnTo>
                <a:lnTo>
                  <a:pt x="2275" y="4403"/>
                </a:lnTo>
                <a:lnTo>
                  <a:pt x="2202" y="4256"/>
                </a:lnTo>
                <a:lnTo>
                  <a:pt x="2092" y="4146"/>
                </a:lnTo>
                <a:lnTo>
                  <a:pt x="2055" y="4109"/>
                </a:lnTo>
                <a:lnTo>
                  <a:pt x="2165" y="4036"/>
                </a:lnTo>
                <a:lnTo>
                  <a:pt x="2495" y="3816"/>
                </a:lnTo>
                <a:lnTo>
                  <a:pt x="2679" y="3669"/>
                </a:lnTo>
                <a:lnTo>
                  <a:pt x="2862" y="3522"/>
                </a:lnTo>
                <a:lnTo>
                  <a:pt x="3119" y="3706"/>
                </a:lnTo>
                <a:lnTo>
                  <a:pt x="3156" y="3779"/>
                </a:lnTo>
                <a:lnTo>
                  <a:pt x="3229" y="3816"/>
                </a:lnTo>
                <a:lnTo>
                  <a:pt x="3339" y="3816"/>
                </a:lnTo>
                <a:lnTo>
                  <a:pt x="3706" y="3962"/>
                </a:lnTo>
                <a:lnTo>
                  <a:pt x="4109" y="4036"/>
                </a:lnTo>
                <a:lnTo>
                  <a:pt x="4513" y="4072"/>
                </a:lnTo>
                <a:lnTo>
                  <a:pt x="4880" y="3999"/>
                </a:lnTo>
                <a:lnTo>
                  <a:pt x="5246" y="3889"/>
                </a:lnTo>
                <a:lnTo>
                  <a:pt x="5283" y="3962"/>
                </a:lnTo>
                <a:lnTo>
                  <a:pt x="5320" y="4036"/>
                </a:lnTo>
                <a:lnTo>
                  <a:pt x="5540" y="4219"/>
                </a:lnTo>
                <a:lnTo>
                  <a:pt x="5723" y="4439"/>
                </a:lnTo>
                <a:lnTo>
                  <a:pt x="5980" y="4916"/>
                </a:lnTo>
                <a:lnTo>
                  <a:pt x="6200" y="5430"/>
                </a:lnTo>
                <a:lnTo>
                  <a:pt x="6347" y="5650"/>
                </a:lnTo>
                <a:lnTo>
                  <a:pt x="6530" y="5870"/>
                </a:lnTo>
                <a:lnTo>
                  <a:pt x="6347" y="6017"/>
                </a:lnTo>
                <a:lnTo>
                  <a:pt x="6237" y="6200"/>
                </a:lnTo>
                <a:lnTo>
                  <a:pt x="6127" y="6383"/>
                </a:lnTo>
                <a:lnTo>
                  <a:pt x="6053" y="6567"/>
                </a:lnTo>
                <a:lnTo>
                  <a:pt x="5797" y="6713"/>
                </a:lnTo>
                <a:lnTo>
                  <a:pt x="5723" y="6824"/>
                </a:lnTo>
                <a:lnTo>
                  <a:pt x="5723" y="6934"/>
                </a:lnTo>
                <a:lnTo>
                  <a:pt x="5760" y="7044"/>
                </a:lnTo>
                <a:lnTo>
                  <a:pt x="5833" y="7080"/>
                </a:lnTo>
                <a:lnTo>
                  <a:pt x="6017" y="7080"/>
                </a:lnTo>
                <a:lnTo>
                  <a:pt x="6053" y="7300"/>
                </a:lnTo>
                <a:lnTo>
                  <a:pt x="6127" y="7520"/>
                </a:lnTo>
                <a:lnTo>
                  <a:pt x="6127" y="7631"/>
                </a:lnTo>
                <a:lnTo>
                  <a:pt x="6127" y="7741"/>
                </a:lnTo>
                <a:lnTo>
                  <a:pt x="6200" y="7814"/>
                </a:lnTo>
                <a:lnTo>
                  <a:pt x="6310" y="7851"/>
                </a:lnTo>
                <a:lnTo>
                  <a:pt x="6347" y="7851"/>
                </a:lnTo>
                <a:lnTo>
                  <a:pt x="6494" y="8034"/>
                </a:lnTo>
                <a:lnTo>
                  <a:pt x="6640" y="8144"/>
                </a:lnTo>
                <a:lnTo>
                  <a:pt x="6787" y="8254"/>
                </a:lnTo>
                <a:lnTo>
                  <a:pt x="6860" y="8291"/>
                </a:lnTo>
                <a:lnTo>
                  <a:pt x="6934" y="8327"/>
                </a:lnTo>
                <a:lnTo>
                  <a:pt x="7191" y="8438"/>
                </a:lnTo>
                <a:lnTo>
                  <a:pt x="7447" y="8474"/>
                </a:lnTo>
                <a:lnTo>
                  <a:pt x="7741" y="8474"/>
                </a:lnTo>
                <a:lnTo>
                  <a:pt x="7998" y="8438"/>
                </a:lnTo>
                <a:lnTo>
                  <a:pt x="8254" y="8364"/>
                </a:lnTo>
                <a:lnTo>
                  <a:pt x="8511" y="8254"/>
                </a:lnTo>
                <a:lnTo>
                  <a:pt x="8731" y="8071"/>
                </a:lnTo>
                <a:lnTo>
                  <a:pt x="8915" y="7887"/>
                </a:lnTo>
                <a:lnTo>
                  <a:pt x="9098" y="7631"/>
                </a:lnTo>
                <a:lnTo>
                  <a:pt x="9245" y="7300"/>
                </a:lnTo>
                <a:lnTo>
                  <a:pt x="9281" y="7007"/>
                </a:lnTo>
                <a:lnTo>
                  <a:pt x="9318" y="6824"/>
                </a:lnTo>
                <a:lnTo>
                  <a:pt x="9281" y="6677"/>
                </a:lnTo>
                <a:lnTo>
                  <a:pt x="9208" y="6457"/>
                </a:lnTo>
                <a:lnTo>
                  <a:pt x="9135" y="6200"/>
                </a:lnTo>
                <a:lnTo>
                  <a:pt x="8951" y="5980"/>
                </a:lnTo>
                <a:lnTo>
                  <a:pt x="8878" y="5907"/>
                </a:lnTo>
                <a:lnTo>
                  <a:pt x="8768" y="5833"/>
                </a:lnTo>
                <a:lnTo>
                  <a:pt x="8805" y="5686"/>
                </a:lnTo>
                <a:lnTo>
                  <a:pt x="9025" y="5246"/>
                </a:lnTo>
                <a:lnTo>
                  <a:pt x="9208" y="4769"/>
                </a:lnTo>
                <a:lnTo>
                  <a:pt x="9428" y="4806"/>
                </a:lnTo>
                <a:lnTo>
                  <a:pt x="9648" y="4806"/>
                </a:lnTo>
                <a:lnTo>
                  <a:pt x="9832" y="4733"/>
                </a:lnTo>
                <a:lnTo>
                  <a:pt x="10052" y="4659"/>
                </a:lnTo>
                <a:lnTo>
                  <a:pt x="10235" y="4549"/>
                </a:lnTo>
                <a:lnTo>
                  <a:pt x="10419" y="4403"/>
                </a:lnTo>
                <a:lnTo>
                  <a:pt x="10712" y="4109"/>
                </a:lnTo>
                <a:lnTo>
                  <a:pt x="10785" y="3962"/>
                </a:lnTo>
                <a:lnTo>
                  <a:pt x="10785" y="3816"/>
                </a:lnTo>
                <a:lnTo>
                  <a:pt x="10639" y="3559"/>
                </a:lnTo>
                <a:lnTo>
                  <a:pt x="10492" y="3339"/>
                </a:lnTo>
                <a:lnTo>
                  <a:pt x="10345" y="3155"/>
                </a:lnTo>
                <a:lnTo>
                  <a:pt x="10125" y="2972"/>
                </a:lnTo>
                <a:lnTo>
                  <a:pt x="9905" y="2825"/>
                </a:lnTo>
                <a:lnTo>
                  <a:pt x="9795" y="2789"/>
                </a:lnTo>
                <a:lnTo>
                  <a:pt x="9685" y="2752"/>
                </a:lnTo>
                <a:lnTo>
                  <a:pt x="9501" y="2862"/>
                </a:lnTo>
                <a:lnTo>
                  <a:pt x="9391" y="2825"/>
                </a:lnTo>
                <a:lnTo>
                  <a:pt x="9318" y="2862"/>
                </a:lnTo>
                <a:lnTo>
                  <a:pt x="9025" y="3009"/>
                </a:lnTo>
                <a:lnTo>
                  <a:pt x="8768" y="3192"/>
                </a:lnTo>
                <a:lnTo>
                  <a:pt x="8658" y="3302"/>
                </a:lnTo>
                <a:lnTo>
                  <a:pt x="8548" y="3449"/>
                </a:lnTo>
                <a:lnTo>
                  <a:pt x="8474" y="3559"/>
                </a:lnTo>
                <a:lnTo>
                  <a:pt x="8438" y="3742"/>
                </a:lnTo>
                <a:lnTo>
                  <a:pt x="8438" y="3852"/>
                </a:lnTo>
                <a:lnTo>
                  <a:pt x="8438" y="3962"/>
                </a:lnTo>
                <a:lnTo>
                  <a:pt x="8474" y="4182"/>
                </a:lnTo>
                <a:lnTo>
                  <a:pt x="8621" y="4403"/>
                </a:lnTo>
                <a:lnTo>
                  <a:pt x="8768" y="4549"/>
                </a:lnTo>
                <a:lnTo>
                  <a:pt x="8878" y="4623"/>
                </a:lnTo>
                <a:lnTo>
                  <a:pt x="8694" y="4879"/>
                </a:lnTo>
                <a:lnTo>
                  <a:pt x="8548" y="5136"/>
                </a:lnTo>
                <a:lnTo>
                  <a:pt x="8291" y="5613"/>
                </a:lnTo>
                <a:lnTo>
                  <a:pt x="8144" y="5540"/>
                </a:lnTo>
                <a:lnTo>
                  <a:pt x="7961" y="5503"/>
                </a:lnTo>
                <a:lnTo>
                  <a:pt x="7777" y="5466"/>
                </a:lnTo>
                <a:lnTo>
                  <a:pt x="7411" y="5466"/>
                </a:lnTo>
                <a:lnTo>
                  <a:pt x="7227" y="5503"/>
                </a:lnTo>
                <a:lnTo>
                  <a:pt x="7044" y="5540"/>
                </a:lnTo>
                <a:lnTo>
                  <a:pt x="6860" y="5650"/>
                </a:lnTo>
                <a:lnTo>
                  <a:pt x="6750" y="5320"/>
                </a:lnTo>
                <a:lnTo>
                  <a:pt x="6604" y="5026"/>
                </a:lnTo>
                <a:lnTo>
                  <a:pt x="6273" y="4476"/>
                </a:lnTo>
                <a:lnTo>
                  <a:pt x="6163" y="4256"/>
                </a:lnTo>
                <a:lnTo>
                  <a:pt x="6053" y="4072"/>
                </a:lnTo>
                <a:lnTo>
                  <a:pt x="5870" y="3889"/>
                </a:lnTo>
                <a:lnTo>
                  <a:pt x="5687" y="3779"/>
                </a:lnTo>
                <a:lnTo>
                  <a:pt x="5723" y="3706"/>
                </a:lnTo>
                <a:lnTo>
                  <a:pt x="5723" y="3632"/>
                </a:lnTo>
                <a:lnTo>
                  <a:pt x="5907" y="3486"/>
                </a:lnTo>
                <a:lnTo>
                  <a:pt x="6053" y="3339"/>
                </a:lnTo>
                <a:lnTo>
                  <a:pt x="6200" y="3155"/>
                </a:lnTo>
                <a:lnTo>
                  <a:pt x="6347" y="2972"/>
                </a:lnTo>
                <a:lnTo>
                  <a:pt x="6457" y="2752"/>
                </a:lnTo>
                <a:lnTo>
                  <a:pt x="6530" y="2532"/>
                </a:lnTo>
                <a:lnTo>
                  <a:pt x="6604" y="2312"/>
                </a:lnTo>
                <a:lnTo>
                  <a:pt x="6677" y="2055"/>
                </a:lnTo>
                <a:lnTo>
                  <a:pt x="6677" y="1615"/>
                </a:lnTo>
                <a:lnTo>
                  <a:pt x="6677" y="1358"/>
                </a:lnTo>
                <a:lnTo>
                  <a:pt x="6640" y="1138"/>
                </a:lnTo>
                <a:lnTo>
                  <a:pt x="6567" y="881"/>
                </a:lnTo>
                <a:lnTo>
                  <a:pt x="6457" y="698"/>
                </a:lnTo>
                <a:lnTo>
                  <a:pt x="6273" y="551"/>
                </a:lnTo>
                <a:lnTo>
                  <a:pt x="6200" y="478"/>
                </a:lnTo>
                <a:lnTo>
                  <a:pt x="6090" y="478"/>
                </a:lnTo>
                <a:lnTo>
                  <a:pt x="6017" y="331"/>
                </a:lnTo>
                <a:lnTo>
                  <a:pt x="5907" y="221"/>
                </a:lnTo>
                <a:lnTo>
                  <a:pt x="5760" y="148"/>
                </a:lnTo>
                <a:lnTo>
                  <a:pt x="5613" y="74"/>
                </a:lnTo>
                <a:lnTo>
                  <a:pt x="5283" y="1"/>
                </a:lnTo>
                <a:close/>
                <a:moveTo>
                  <a:pt x="15114" y="6750"/>
                </a:moveTo>
                <a:lnTo>
                  <a:pt x="15187" y="6787"/>
                </a:lnTo>
                <a:lnTo>
                  <a:pt x="15481" y="6897"/>
                </a:lnTo>
                <a:lnTo>
                  <a:pt x="15591" y="6970"/>
                </a:lnTo>
                <a:lnTo>
                  <a:pt x="15737" y="7044"/>
                </a:lnTo>
                <a:lnTo>
                  <a:pt x="15847" y="7190"/>
                </a:lnTo>
                <a:lnTo>
                  <a:pt x="15921" y="7337"/>
                </a:lnTo>
                <a:lnTo>
                  <a:pt x="16068" y="7667"/>
                </a:lnTo>
                <a:lnTo>
                  <a:pt x="16141" y="8034"/>
                </a:lnTo>
                <a:lnTo>
                  <a:pt x="16178" y="8438"/>
                </a:lnTo>
                <a:lnTo>
                  <a:pt x="16178" y="8621"/>
                </a:lnTo>
                <a:lnTo>
                  <a:pt x="16141" y="8804"/>
                </a:lnTo>
                <a:lnTo>
                  <a:pt x="16068" y="8988"/>
                </a:lnTo>
                <a:lnTo>
                  <a:pt x="15957" y="9134"/>
                </a:lnTo>
                <a:lnTo>
                  <a:pt x="15701" y="9355"/>
                </a:lnTo>
                <a:lnTo>
                  <a:pt x="15407" y="9575"/>
                </a:lnTo>
                <a:lnTo>
                  <a:pt x="15077" y="9758"/>
                </a:lnTo>
                <a:lnTo>
                  <a:pt x="14710" y="9905"/>
                </a:lnTo>
                <a:lnTo>
                  <a:pt x="14710" y="9905"/>
                </a:lnTo>
                <a:lnTo>
                  <a:pt x="15187" y="9208"/>
                </a:lnTo>
                <a:lnTo>
                  <a:pt x="15187" y="9134"/>
                </a:lnTo>
                <a:lnTo>
                  <a:pt x="15150" y="9098"/>
                </a:lnTo>
                <a:lnTo>
                  <a:pt x="15114" y="9061"/>
                </a:lnTo>
                <a:lnTo>
                  <a:pt x="15040" y="9098"/>
                </a:lnTo>
                <a:lnTo>
                  <a:pt x="14564" y="9538"/>
                </a:lnTo>
                <a:lnTo>
                  <a:pt x="14123" y="9978"/>
                </a:lnTo>
                <a:lnTo>
                  <a:pt x="13940" y="9978"/>
                </a:lnTo>
                <a:lnTo>
                  <a:pt x="13757" y="9905"/>
                </a:lnTo>
                <a:lnTo>
                  <a:pt x="13940" y="9648"/>
                </a:lnTo>
                <a:lnTo>
                  <a:pt x="14160" y="9391"/>
                </a:lnTo>
                <a:lnTo>
                  <a:pt x="14380" y="9134"/>
                </a:lnTo>
                <a:lnTo>
                  <a:pt x="14637" y="8914"/>
                </a:lnTo>
                <a:lnTo>
                  <a:pt x="14674" y="8841"/>
                </a:lnTo>
                <a:lnTo>
                  <a:pt x="14674" y="8804"/>
                </a:lnTo>
                <a:lnTo>
                  <a:pt x="14637" y="8731"/>
                </a:lnTo>
                <a:lnTo>
                  <a:pt x="14564" y="8731"/>
                </a:lnTo>
                <a:lnTo>
                  <a:pt x="14784" y="8584"/>
                </a:lnTo>
                <a:lnTo>
                  <a:pt x="14820" y="8511"/>
                </a:lnTo>
                <a:lnTo>
                  <a:pt x="14784" y="8438"/>
                </a:lnTo>
                <a:lnTo>
                  <a:pt x="14710" y="8401"/>
                </a:lnTo>
                <a:lnTo>
                  <a:pt x="14637" y="8401"/>
                </a:lnTo>
                <a:lnTo>
                  <a:pt x="14233" y="8621"/>
                </a:lnTo>
                <a:lnTo>
                  <a:pt x="13867" y="8841"/>
                </a:lnTo>
                <a:lnTo>
                  <a:pt x="13500" y="9061"/>
                </a:lnTo>
                <a:lnTo>
                  <a:pt x="13170" y="9318"/>
                </a:lnTo>
                <a:lnTo>
                  <a:pt x="13060" y="9098"/>
                </a:lnTo>
                <a:lnTo>
                  <a:pt x="13720" y="8658"/>
                </a:lnTo>
                <a:lnTo>
                  <a:pt x="14417" y="8291"/>
                </a:lnTo>
                <a:lnTo>
                  <a:pt x="14454" y="8217"/>
                </a:lnTo>
                <a:lnTo>
                  <a:pt x="14454" y="8144"/>
                </a:lnTo>
                <a:lnTo>
                  <a:pt x="14417" y="8107"/>
                </a:lnTo>
                <a:lnTo>
                  <a:pt x="14343" y="8107"/>
                </a:lnTo>
                <a:lnTo>
                  <a:pt x="13647" y="8364"/>
                </a:lnTo>
                <a:lnTo>
                  <a:pt x="12986" y="8658"/>
                </a:lnTo>
                <a:lnTo>
                  <a:pt x="12986" y="8474"/>
                </a:lnTo>
                <a:lnTo>
                  <a:pt x="13133" y="8401"/>
                </a:lnTo>
                <a:lnTo>
                  <a:pt x="13243" y="8327"/>
                </a:lnTo>
                <a:lnTo>
                  <a:pt x="13500" y="8144"/>
                </a:lnTo>
                <a:lnTo>
                  <a:pt x="14013" y="7924"/>
                </a:lnTo>
                <a:lnTo>
                  <a:pt x="14307" y="7814"/>
                </a:lnTo>
                <a:lnTo>
                  <a:pt x="14564" y="7777"/>
                </a:lnTo>
                <a:lnTo>
                  <a:pt x="14600" y="7741"/>
                </a:lnTo>
                <a:lnTo>
                  <a:pt x="14600" y="7704"/>
                </a:lnTo>
                <a:lnTo>
                  <a:pt x="14564" y="7667"/>
                </a:lnTo>
                <a:lnTo>
                  <a:pt x="14233" y="7667"/>
                </a:lnTo>
                <a:lnTo>
                  <a:pt x="13903" y="7704"/>
                </a:lnTo>
                <a:lnTo>
                  <a:pt x="13573" y="7777"/>
                </a:lnTo>
                <a:lnTo>
                  <a:pt x="13280" y="7851"/>
                </a:lnTo>
                <a:lnTo>
                  <a:pt x="13500" y="7594"/>
                </a:lnTo>
                <a:lnTo>
                  <a:pt x="14087" y="7484"/>
                </a:lnTo>
                <a:lnTo>
                  <a:pt x="14380" y="7410"/>
                </a:lnTo>
                <a:lnTo>
                  <a:pt x="14674" y="7264"/>
                </a:lnTo>
                <a:lnTo>
                  <a:pt x="14710" y="7227"/>
                </a:lnTo>
                <a:lnTo>
                  <a:pt x="14710" y="7190"/>
                </a:lnTo>
                <a:lnTo>
                  <a:pt x="14710" y="7154"/>
                </a:lnTo>
                <a:lnTo>
                  <a:pt x="14637" y="7117"/>
                </a:lnTo>
                <a:lnTo>
                  <a:pt x="14343" y="7080"/>
                </a:lnTo>
                <a:lnTo>
                  <a:pt x="14013" y="7080"/>
                </a:lnTo>
                <a:lnTo>
                  <a:pt x="14270" y="6934"/>
                </a:lnTo>
                <a:lnTo>
                  <a:pt x="14527" y="6824"/>
                </a:lnTo>
                <a:lnTo>
                  <a:pt x="14820" y="6750"/>
                </a:lnTo>
                <a:close/>
                <a:moveTo>
                  <a:pt x="5246" y="9098"/>
                </a:moveTo>
                <a:lnTo>
                  <a:pt x="5320" y="9208"/>
                </a:lnTo>
                <a:lnTo>
                  <a:pt x="5393" y="9245"/>
                </a:lnTo>
                <a:lnTo>
                  <a:pt x="5577" y="9245"/>
                </a:lnTo>
                <a:lnTo>
                  <a:pt x="5650" y="9281"/>
                </a:lnTo>
                <a:lnTo>
                  <a:pt x="5760" y="9318"/>
                </a:lnTo>
                <a:lnTo>
                  <a:pt x="5833" y="9391"/>
                </a:lnTo>
                <a:lnTo>
                  <a:pt x="5870" y="9465"/>
                </a:lnTo>
                <a:lnTo>
                  <a:pt x="5907" y="9538"/>
                </a:lnTo>
                <a:lnTo>
                  <a:pt x="5907" y="9648"/>
                </a:lnTo>
                <a:lnTo>
                  <a:pt x="5870" y="9758"/>
                </a:lnTo>
                <a:lnTo>
                  <a:pt x="5797" y="9831"/>
                </a:lnTo>
                <a:lnTo>
                  <a:pt x="5723" y="9905"/>
                </a:lnTo>
                <a:lnTo>
                  <a:pt x="5650" y="9978"/>
                </a:lnTo>
                <a:lnTo>
                  <a:pt x="5540" y="10015"/>
                </a:lnTo>
                <a:lnTo>
                  <a:pt x="5466" y="9868"/>
                </a:lnTo>
                <a:lnTo>
                  <a:pt x="5356" y="9758"/>
                </a:lnTo>
                <a:lnTo>
                  <a:pt x="5210" y="9685"/>
                </a:lnTo>
                <a:lnTo>
                  <a:pt x="5026" y="9648"/>
                </a:lnTo>
                <a:lnTo>
                  <a:pt x="5063" y="9648"/>
                </a:lnTo>
                <a:lnTo>
                  <a:pt x="5210" y="9575"/>
                </a:lnTo>
                <a:lnTo>
                  <a:pt x="5283" y="9538"/>
                </a:lnTo>
                <a:lnTo>
                  <a:pt x="5283" y="9501"/>
                </a:lnTo>
                <a:lnTo>
                  <a:pt x="5283" y="9355"/>
                </a:lnTo>
                <a:lnTo>
                  <a:pt x="5210" y="9245"/>
                </a:lnTo>
                <a:lnTo>
                  <a:pt x="5100" y="9245"/>
                </a:lnTo>
                <a:lnTo>
                  <a:pt x="4953" y="9281"/>
                </a:lnTo>
                <a:lnTo>
                  <a:pt x="4806" y="9355"/>
                </a:lnTo>
                <a:lnTo>
                  <a:pt x="4806" y="9355"/>
                </a:lnTo>
                <a:lnTo>
                  <a:pt x="4843" y="9281"/>
                </a:lnTo>
                <a:lnTo>
                  <a:pt x="4880" y="9208"/>
                </a:lnTo>
                <a:lnTo>
                  <a:pt x="4843" y="9171"/>
                </a:lnTo>
                <a:lnTo>
                  <a:pt x="5026" y="9134"/>
                </a:lnTo>
                <a:lnTo>
                  <a:pt x="5246" y="9098"/>
                </a:lnTo>
                <a:close/>
                <a:moveTo>
                  <a:pt x="6347" y="8034"/>
                </a:moveTo>
                <a:lnTo>
                  <a:pt x="6347" y="8071"/>
                </a:lnTo>
                <a:lnTo>
                  <a:pt x="6310" y="8181"/>
                </a:lnTo>
                <a:lnTo>
                  <a:pt x="6127" y="8254"/>
                </a:lnTo>
                <a:lnTo>
                  <a:pt x="5980" y="8364"/>
                </a:lnTo>
                <a:lnTo>
                  <a:pt x="5687" y="8621"/>
                </a:lnTo>
                <a:lnTo>
                  <a:pt x="5577" y="8621"/>
                </a:lnTo>
                <a:lnTo>
                  <a:pt x="5466" y="8694"/>
                </a:lnTo>
                <a:lnTo>
                  <a:pt x="5393" y="8768"/>
                </a:lnTo>
                <a:lnTo>
                  <a:pt x="5246" y="8731"/>
                </a:lnTo>
                <a:lnTo>
                  <a:pt x="4806" y="8731"/>
                </a:lnTo>
                <a:lnTo>
                  <a:pt x="4549" y="8841"/>
                </a:lnTo>
                <a:lnTo>
                  <a:pt x="4293" y="9024"/>
                </a:lnTo>
                <a:lnTo>
                  <a:pt x="4183" y="9171"/>
                </a:lnTo>
                <a:lnTo>
                  <a:pt x="4073" y="9355"/>
                </a:lnTo>
                <a:lnTo>
                  <a:pt x="4073" y="9501"/>
                </a:lnTo>
                <a:lnTo>
                  <a:pt x="4073" y="9648"/>
                </a:lnTo>
                <a:lnTo>
                  <a:pt x="4073" y="9721"/>
                </a:lnTo>
                <a:lnTo>
                  <a:pt x="4146" y="9831"/>
                </a:lnTo>
                <a:lnTo>
                  <a:pt x="4256" y="9978"/>
                </a:lnTo>
                <a:lnTo>
                  <a:pt x="4439" y="10162"/>
                </a:lnTo>
                <a:lnTo>
                  <a:pt x="4623" y="10308"/>
                </a:lnTo>
                <a:lnTo>
                  <a:pt x="4843" y="10382"/>
                </a:lnTo>
                <a:lnTo>
                  <a:pt x="5026" y="10455"/>
                </a:lnTo>
                <a:lnTo>
                  <a:pt x="5246" y="10492"/>
                </a:lnTo>
                <a:lnTo>
                  <a:pt x="5466" y="10492"/>
                </a:lnTo>
                <a:lnTo>
                  <a:pt x="5723" y="10455"/>
                </a:lnTo>
                <a:lnTo>
                  <a:pt x="5907" y="10345"/>
                </a:lnTo>
                <a:lnTo>
                  <a:pt x="6090" y="10235"/>
                </a:lnTo>
                <a:lnTo>
                  <a:pt x="6237" y="10052"/>
                </a:lnTo>
                <a:lnTo>
                  <a:pt x="6347" y="9868"/>
                </a:lnTo>
                <a:lnTo>
                  <a:pt x="6384" y="9575"/>
                </a:lnTo>
                <a:lnTo>
                  <a:pt x="6310" y="9355"/>
                </a:lnTo>
                <a:lnTo>
                  <a:pt x="6200" y="9134"/>
                </a:lnTo>
                <a:lnTo>
                  <a:pt x="6017" y="8951"/>
                </a:lnTo>
                <a:lnTo>
                  <a:pt x="6310" y="8658"/>
                </a:lnTo>
                <a:lnTo>
                  <a:pt x="6420" y="8548"/>
                </a:lnTo>
                <a:lnTo>
                  <a:pt x="6567" y="8401"/>
                </a:lnTo>
                <a:lnTo>
                  <a:pt x="6567" y="8327"/>
                </a:lnTo>
                <a:lnTo>
                  <a:pt x="6567" y="8254"/>
                </a:lnTo>
                <a:lnTo>
                  <a:pt x="6530" y="8217"/>
                </a:lnTo>
                <a:lnTo>
                  <a:pt x="6494" y="8181"/>
                </a:lnTo>
                <a:lnTo>
                  <a:pt x="6384" y="8071"/>
                </a:lnTo>
                <a:lnTo>
                  <a:pt x="6347" y="8034"/>
                </a:lnTo>
                <a:close/>
                <a:moveTo>
                  <a:pt x="19992" y="10418"/>
                </a:moveTo>
                <a:lnTo>
                  <a:pt x="20139" y="10492"/>
                </a:lnTo>
                <a:lnTo>
                  <a:pt x="20139" y="10602"/>
                </a:lnTo>
                <a:lnTo>
                  <a:pt x="20176" y="10638"/>
                </a:lnTo>
                <a:lnTo>
                  <a:pt x="20213" y="10638"/>
                </a:lnTo>
                <a:lnTo>
                  <a:pt x="20249" y="10602"/>
                </a:lnTo>
                <a:lnTo>
                  <a:pt x="20286" y="10785"/>
                </a:lnTo>
                <a:lnTo>
                  <a:pt x="20286" y="11042"/>
                </a:lnTo>
                <a:lnTo>
                  <a:pt x="20286" y="11189"/>
                </a:lnTo>
                <a:lnTo>
                  <a:pt x="20213" y="11372"/>
                </a:lnTo>
                <a:lnTo>
                  <a:pt x="20139" y="11519"/>
                </a:lnTo>
                <a:lnTo>
                  <a:pt x="20066" y="11665"/>
                </a:lnTo>
                <a:lnTo>
                  <a:pt x="19956" y="11812"/>
                </a:lnTo>
                <a:lnTo>
                  <a:pt x="19809" y="11886"/>
                </a:lnTo>
                <a:lnTo>
                  <a:pt x="19662" y="11959"/>
                </a:lnTo>
                <a:lnTo>
                  <a:pt x="19479" y="11959"/>
                </a:lnTo>
                <a:lnTo>
                  <a:pt x="19442" y="11886"/>
                </a:lnTo>
                <a:lnTo>
                  <a:pt x="19222" y="11776"/>
                </a:lnTo>
                <a:lnTo>
                  <a:pt x="19626" y="11702"/>
                </a:lnTo>
                <a:lnTo>
                  <a:pt x="19662" y="11665"/>
                </a:lnTo>
                <a:lnTo>
                  <a:pt x="19736" y="11629"/>
                </a:lnTo>
                <a:lnTo>
                  <a:pt x="19736" y="11482"/>
                </a:lnTo>
                <a:lnTo>
                  <a:pt x="19699" y="11372"/>
                </a:lnTo>
                <a:lnTo>
                  <a:pt x="19626" y="11335"/>
                </a:lnTo>
                <a:lnTo>
                  <a:pt x="19406" y="11335"/>
                </a:lnTo>
                <a:lnTo>
                  <a:pt x="19662" y="11152"/>
                </a:lnTo>
                <a:lnTo>
                  <a:pt x="19736" y="11115"/>
                </a:lnTo>
                <a:lnTo>
                  <a:pt x="19736" y="11042"/>
                </a:lnTo>
                <a:lnTo>
                  <a:pt x="19736" y="10969"/>
                </a:lnTo>
                <a:lnTo>
                  <a:pt x="19736" y="10932"/>
                </a:lnTo>
                <a:lnTo>
                  <a:pt x="19699" y="10858"/>
                </a:lnTo>
                <a:lnTo>
                  <a:pt x="19626" y="10822"/>
                </a:lnTo>
                <a:lnTo>
                  <a:pt x="19552" y="10822"/>
                </a:lnTo>
                <a:lnTo>
                  <a:pt x="19479" y="10858"/>
                </a:lnTo>
                <a:lnTo>
                  <a:pt x="19332" y="10895"/>
                </a:lnTo>
                <a:lnTo>
                  <a:pt x="19185" y="10932"/>
                </a:lnTo>
                <a:lnTo>
                  <a:pt x="19185" y="10932"/>
                </a:lnTo>
                <a:lnTo>
                  <a:pt x="19626" y="10748"/>
                </a:lnTo>
                <a:lnTo>
                  <a:pt x="19662" y="10712"/>
                </a:lnTo>
                <a:lnTo>
                  <a:pt x="19662" y="10675"/>
                </a:lnTo>
                <a:lnTo>
                  <a:pt x="19626" y="10638"/>
                </a:lnTo>
                <a:lnTo>
                  <a:pt x="19479" y="10602"/>
                </a:lnTo>
                <a:lnTo>
                  <a:pt x="19295" y="10602"/>
                </a:lnTo>
                <a:lnTo>
                  <a:pt x="19369" y="10565"/>
                </a:lnTo>
                <a:lnTo>
                  <a:pt x="19589" y="10455"/>
                </a:lnTo>
                <a:lnTo>
                  <a:pt x="19772" y="10418"/>
                </a:lnTo>
                <a:close/>
                <a:moveTo>
                  <a:pt x="16691" y="13390"/>
                </a:moveTo>
                <a:lnTo>
                  <a:pt x="16801" y="13463"/>
                </a:lnTo>
                <a:lnTo>
                  <a:pt x="16874" y="13536"/>
                </a:lnTo>
                <a:lnTo>
                  <a:pt x="16728" y="13646"/>
                </a:lnTo>
                <a:lnTo>
                  <a:pt x="16581" y="13756"/>
                </a:lnTo>
                <a:lnTo>
                  <a:pt x="16434" y="13903"/>
                </a:lnTo>
                <a:lnTo>
                  <a:pt x="16361" y="14050"/>
                </a:lnTo>
                <a:lnTo>
                  <a:pt x="16104" y="14013"/>
                </a:lnTo>
                <a:lnTo>
                  <a:pt x="16068" y="13976"/>
                </a:lnTo>
                <a:lnTo>
                  <a:pt x="16691" y="13390"/>
                </a:lnTo>
                <a:close/>
                <a:moveTo>
                  <a:pt x="16654" y="11959"/>
                </a:moveTo>
                <a:lnTo>
                  <a:pt x="17058" y="12326"/>
                </a:lnTo>
                <a:lnTo>
                  <a:pt x="17278" y="12546"/>
                </a:lnTo>
                <a:lnTo>
                  <a:pt x="17498" y="12803"/>
                </a:lnTo>
                <a:lnTo>
                  <a:pt x="17681" y="13059"/>
                </a:lnTo>
                <a:lnTo>
                  <a:pt x="17755" y="13169"/>
                </a:lnTo>
                <a:lnTo>
                  <a:pt x="17792" y="13279"/>
                </a:lnTo>
                <a:lnTo>
                  <a:pt x="17792" y="13426"/>
                </a:lnTo>
                <a:lnTo>
                  <a:pt x="17755" y="13536"/>
                </a:lnTo>
                <a:lnTo>
                  <a:pt x="17718" y="13646"/>
                </a:lnTo>
                <a:lnTo>
                  <a:pt x="17608" y="13756"/>
                </a:lnTo>
                <a:lnTo>
                  <a:pt x="17498" y="13866"/>
                </a:lnTo>
                <a:lnTo>
                  <a:pt x="17351" y="13940"/>
                </a:lnTo>
                <a:lnTo>
                  <a:pt x="17278" y="13866"/>
                </a:lnTo>
                <a:lnTo>
                  <a:pt x="17168" y="13866"/>
                </a:lnTo>
                <a:lnTo>
                  <a:pt x="17095" y="13903"/>
                </a:lnTo>
                <a:lnTo>
                  <a:pt x="17058" y="13940"/>
                </a:lnTo>
                <a:lnTo>
                  <a:pt x="17021" y="13940"/>
                </a:lnTo>
                <a:lnTo>
                  <a:pt x="16948" y="13976"/>
                </a:lnTo>
                <a:lnTo>
                  <a:pt x="16911" y="14050"/>
                </a:lnTo>
                <a:lnTo>
                  <a:pt x="16874" y="14050"/>
                </a:lnTo>
                <a:lnTo>
                  <a:pt x="16948" y="13940"/>
                </a:lnTo>
                <a:lnTo>
                  <a:pt x="17095" y="13793"/>
                </a:lnTo>
                <a:lnTo>
                  <a:pt x="17168" y="13683"/>
                </a:lnTo>
                <a:lnTo>
                  <a:pt x="17205" y="13573"/>
                </a:lnTo>
                <a:lnTo>
                  <a:pt x="17168" y="13500"/>
                </a:lnTo>
                <a:lnTo>
                  <a:pt x="17131" y="13426"/>
                </a:lnTo>
                <a:lnTo>
                  <a:pt x="17021" y="13316"/>
                </a:lnTo>
                <a:lnTo>
                  <a:pt x="16874" y="13206"/>
                </a:lnTo>
                <a:lnTo>
                  <a:pt x="16691" y="13169"/>
                </a:lnTo>
                <a:lnTo>
                  <a:pt x="16618" y="13169"/>
                </a:lnTo>
                <a:lnTo>
                  <a:pt x="16581" y="13206"/>
                </a:lnTo>
                <a:lnTo>
                  <a:pt x="15627" y="13793"/>
                </a:lnTo>
                <a:lnTo>
                  <a:pt x="15517" y="13756"/>
                </a:lnTo>
                <a:lnTo>
                  <a:pt x="15407" y="13646"/>
                </a:lnTo>
                <a:lnTo>
                  <a:pt x="15884" y="13353"/>
                </a:lnTo>
                <a:lnTo>
                  <a:pt x="16361" y="13096"/>
                </a:lnTo>
                <a:lnTo>
                  <a:pt x="16398" y="13023"/>
                </a:lnTo>
                <a:lnTo>
                  <a:pt x="16398" y="12986"/>
                </a:lnTo>
                <a:lnTo>
                  <a:pt x="16361" y="12913"/>
                </a:lnTo>
                <a:lnTo>
                  <a:pt x="16288" y="12913"/>
                </a:lnTo>
                <a:lnTo>
                  <a:pt x="15994" y="12949"/>
                </a:lnTo>
                <a:lnTo>
                  <a:pt x="15701" y="13059"/>
                </a:lnTo>
                <a:lnTo>
                  <a:pt x="15407" y="13169"/>
                </a:lnTo>
                <a:lnTo>
                  <a:pt x="15150" y="13279"/>
                </a:lnTo>
                <a:lnTo>
                  <a:pt x="15040" y="13023"/>
                </a:lnTo>
                <a:lnTo>
                  <a:pt x="15077" y="12986"/>
                </a:lnTo>
                <a:lnTo>
                  <a:pt x="16068" y="12399"/>
                </a:lnTo>
                <a:lnTo>
                  <a:pt x="16104" y="12362"/>
                </a:lnTo>
                <a:lnTo>
                  <a:pt x="16104" y="12326"/>
                </a:lnTo>
                <a:lnTo>
                  <a:pt x="16068" y="12289"/>
                </a:lnTo>
                <a:lnTo>
                  <a:pt x="15994" y="12252"/>
                </a:lnTo>
                <a:lnTo>
                  <a:pt x="15554" y="12362"/>
                </a:lnTo>
                <a:lnTo>
                  <a:pt x="15150" y="12472"/>
                </a:lnTo>
                <a:lnTo>
                  <a:pt x="15150" y="12472"/>
                </a:lnTo>
                <a:lnTo>
                  <a:pt x="15297" y="12326"/>
                </a:lnTo>
                <a:lnTo>
                  <a:pt x="15517" y="12179"/>
                </a:lnTo>
                <a:lnTo>
                  <a:pt x="15737" y="12069"/>
                </a:lnTo>
                <a:lnTo>
                  <a:pt x="15994" y="11996"/>
                </a:lnTo>
                <a:lnTo>
                  <a:pt x="16324" y="11959"/>
                </a:lnTo>
                <a:close/>
                <a:moveTo>
                  <a:pt x="14857" y="6310"/>
                </a:moveTo>
                <a:lnTo>
                  <a:pt x="14600" y="6347"/>
                </a:lnTo>
                <a:lnTo>
                  <a:pt x="14380" y="6383"/>
                </a:lnTo>
                <a:lnTo>
                  <a:pt x="14197" y="6457"/>
                </a:lnTo>
                <a:lnTo>
                  <a:pt x="13793" y="6677"/>
                </a:lnTo>
                <a:lnTo>
                  <a:pt x="13426" y="6970"/>
                </a:lnTo>
                <a:lnTo>
                  <a:pt x="13243" y="7154"/>
                </a:lnTo>
                <a:lnTo>
                  <a:pt x="12950" y="7190"/>
                </a:lnTo>
                <a:lnTo>
                  <a:pt x="12840" y="7227"/>
                </a:lnTo>
                <a:lnTo>
                  <a:pt x="12803" y="7300"/>
                </a:lnTo>
                <a:lnTo>
                  <a:pt x="12766" y="7374"/>
                </a:lnTo>
                <a:lnTo>
                  <a:pt x="12766" y="7447"/>
                </a:lnTo>
                <a:lnTo>
                  <a:pt x="11042" y="7631"/>
                </a:lnTo>
                <a:lnTo>
                  <a:pt x="10052" y="7667"/>
                </a:lnTo>
                <a:lnTo>
                  <a:pt x="9575" y="7704"/>
                </a:lnTo>
                <a:lnTo>
                  <a:pt x="9098" y="7741"/>
                </a:lnTo>
                <a:lnTo>
                  <a:pt x="9025" y="7777"/>
                </a:lnTo>
                <a:lnTo>
                  <a:pt x="8988" y="7814"/>
                </a:lnTo>
                <a:lnTo>
                  <a:pt x="8951" y="7924"/>
                </a:lnTo>
                <a:lnTo>
                  <a:pt x="9025" y="8034"/>
                </a:lnTo>
                <a:lnTo>
                  <a:pt x="9061" y="8071"/>
                </a:lnTo>
                <a:lnTo>
                  <a:pt x="9135" y="8107"/>
                </a:lnTo>
                <a:lnTo>
                  <a:pt x="9612" y="8144"/>
                </a:lnTo>
                <a:lnTo>
                  <a:pt x="10125" y="8144"/>
                </a:lnTo>
                <a:lnTo>
                  <a:pt x="11152" y="8071"/>
                </a:lnTo>
                <a:lnTo>
                  <a:pt x="11922" y="8034"/>
                </a:lnTo>
                <a:lnTo>
                  <a:pt x="12693" y="7961"/>
                </a:lnTo>
                <a:lnTo>
                  <a:pt x="12546" y="8254"/>
                </a:lnTo>
                <a:lnTo>
                  <a:pt x="12473" y="8438"/>
                </a:lnTo>
                <a:lnTo>
                  <a:pt x="12473" y="8584"/>
                </a:lnTo>
                <a:lnTo>
                  <a:pt x="12509" y="8914"/>
                </a:lnTo>
                <a:lnTo>
                  <a:pt x="12363" y="9024"/>
                </a:lnTo>
                <a:lnTo>
                  <a:pt x="12253" y="9134"/>
                </a:lnTo>
                <a:lnTo>
                  <a:pt x="12253" y="9245"/>
                </a:lnTo>
                <a:lnTo>
                  <a:pt x="12289" y="9355"/>
                </a:lnTo>
                <a:lnTo>
                  <a:pt x="12399" y="9428"/>
                </a:lnTo>
                <a:lnTo>
                  <a:pt x="12546" y="9465"/>
                </a:lnTo>
                <a:lnTo>
                  <a:pt x="12693" y="9465"/>
                </a:lnTo>
                <a:lnTo>
                  <a:pt x="12803" y="9685"/>
                </a:lnTo>
                <a:lnTo>
                  <a:pt x="12950" y="9868"/>
                </a:lnTo>
                <a:lnTo>
                  <a:pt x="13096" y="10052"/>
                </a:lnTo>
                <a:lnTo>
                  <a:pt x="13243" y="10198"/>
                </a:lnTo>
                <a:lnTo>
                  <a:pt x="13426" y="10308"/>
                </a:lnTo>
                <a:lnTo>
                  <a:pt x="13647" y="10418"/>
                </a:lnTo>
                <a:lnTo>
                  <a:pt x="13867" y="10455"/>
                </a:lnTo>
                <a:lnTo>
                  <a:pt x="14087" y="10492"/>
                </a:lnTo>
                <a:lnTo>
                  <a:pt x="14233" y="10492"/>
                </a:lnTo>
                <a:lnTo>
                  <a:pt x="14600" y="10418"/>
                </a:lnTo>
                <a:lnTo>
                  <a:pt x="14967" y="10345"/>
                </a:lnTo>
                <a:lnTo>
                  <a:pt x="14930" y="10455"/>
                </a:lnTo>
                <a:lnTo>
                  <a:pt x="14930" y="10602"/>
                </a:lnTo>
                <a:lnTo>
                  <a:pt x="15004" y="10895"/>
                </a:lnTo>
                <a:lnTo>
                  <a:pt x="15077" y="11079"/>
                </a:lnTo>
                <a:lnTo>
                  <a:pt x="15150" y="11299"/>
                </a:lnTo>
                <a:lnTo>
                  <a:pt x="15297" y="11482"/>
                </a:lnTo>
                <a:lnTo>
                  <a:pt x="15481" y="11629"/>
                </a:lnTo>
                <a:lnTo>
                  <a:pt x="15481" y="11665"/>
                </a:lnTo>
                <a:lnTo>
                  <a:pt x="15261" y="11739"/>
                </a:lnTo>
                <a:lnTo>
                  <a:pt x="15077" y="11886"/>
                </a:lnTo>
                <a:lnTo>
                  <a:pt x="14894" y="11996"/>
                </a:lnTo>
                <a:lnTo>
                  <a:pt x="14784" y="12142"/>
                </a:lnTo>
                <a:lnTo>
                  <a:pt x="14674" y="12326"/>
                </a:lnTo>
                <a:lnTo>
                  <a:pt x="14600" y="12509"/>
                </a:lnTo>
                <a:lnTo>
                  <a:pt x="14564" y="12693"/>
                </a:lnTo>
                <a:lnTo>
                  <a:pt x="14527" y="12876"/>
                </a:lnTo>
                <a:lnTo>
                  <a:pt x="14527" y="12986"/>
                </a:lnTo>
                <a:lnTo>
                  <a:pt x="14527" y="13059"/>
                </a:lnTo>
                <a:lnTo>
                  <a:pt x="14600" y="13353"/>
                </a:lnTo>
                <a:lnTo>
                  <a:pt x="14747" y="13610"/>
                </a:lnTo>
                <a:lnTo>
                  <a:pt x="14747" y="13720"/>
                </a:lnTo>
                <a:lnTo>
                  <a:pt x="14784" y="13830"/>
                </a:lnTo>
                <a:lnTo>
                  <a:pt x="14930" y="13903"/>
                </a:lnTo>
                <a:lnTo>
                  <a:pt x="15004" y="13976"/>
                </a:lnTo>
                <a:lnTo>
                  <a:pt x="15297" y="14197"/>
                </a:lnTo>
                <a:lnTo>
                  <a:pt x="15627" y="14380"/>
                </a:lnTo>
                <a:lnTo>
                  <a:pt x="15994" y="14527"/>
                </a:lnTo>
                <a:lnTo>
                  <a:pt x="16398" y="14600"/>
                </a:lnTo>
                <a:lnTo>
                  <a:pt x="16801" y="14600"/>
                </a:lnTo>
                <a:lnTo>
                  <a:pt x="17205" y="14527"/>
                </a:lnTo>
                <a:lnTo>
                  <a:pt x="17571" y="14417"/>
                </a:lnTo>
                <a:lnTo>
                  <a:pt x="17902" y="14233"/>
                </a:lnTo>
                <a:lnTo>
                  <a:pt x="18122" y="14013"/>
                </a:lnTo>
                <a:lnTo>
                  <a:pt x="18268" y="13793"/>
                </a:lnTo>
                <a:lnTo>
                  <a:pt x="18305" y="13536"/>
                </a:lnTo>
                <a:lnTo>
                  <a:pt x="18305" y="13316"/>
                </a:lnTo>
                <a:lnTo>
                  <a:pt x="18232" y="13059"/>
                </a:lnTo>
                <a:lnTo>
                  <a:pt x="18122" y="12803"/>
                </a:lnTo>
                <a:lnTo>
                  <a:pt x="17975" y="12546"/>
                </a:lnTo>
                <a:lnTo>
                  <a:pt x="17792" y="12326"/>
                </a:lnTo>
                <a:lnTo>
                  <a:pt x="17902" y="12289"/>
                </a:lnTo>
                <a:lnTo>
                  <a:pt x="18232" y="12106"/>
                </a:lnTo>
                <a:lnTo>
                  <a:pt x="18599" y="11849"/>
                </a:lnTo>
                <a:lnTo>
                  <a:pt x="18709" y="12032"/>
                </a:lnTo>
                <a:lnTo>
                  <a:pt x="18855" y="12179"/>
                </a:lnTo>
                <a:lnTo>
                  <a:pt x="19002" y="12289"/>
                </a:lnTo>
                <a:lnTo>
                  <a:pt x="19149" y="12362"/>
                </a:lnTo>
                <a:lnTo>
                  <a:pt x="19406" y="12436"/>
                </a:lnTo>
                <a:lnTo>
                  <a:pt x="19662" y="12399"/>
                </a:lnTo>
                <a:lnTo>
                  <a:pt x="19919" y="12326"/>
                </a:lnTo>
                <a:lnTo>
                  <a:pt x="20139" y="12179"/>
                </a:lnTo>
                <a:lnTo>
                  <a:pt x="20359" y="11996"/>
                </a:lnTo>
                <a:lnTo>
                  <a:pt x="20543" y="11776"/>
                </a:lnTo>
                <a:lnTo>
                  <a:pt x="20653" y="11519"/>
                </a:lnTo>
                <a:lnTo>
                  <a:pt x="20726" y="11225"/>
                </a:lnTo>
                <a:lnTo>
                  <a:pt x="20799" y="10858"/>
                </a:lnTo>
                <a:lnTo>
                  <a:pt x="20763" y="10675"/>
                </a:lnTo>
                <a:lnTo>
                  <a:pt x="20726" y="10528"/>
                </a:lnTo>
                <a:lnTo>
                  <a:pt x="20689" y="10382"/>
                </a:lnTo>
                <a:lnTo>
                  <a:pt x="20579" y="10272"/>
                </a:lnTo>
                <a:lnTo>
                  <a:pt x="20359" y="10088"/>
                </a:lnTo>
                <a:lnTo>
                  <a:pt x="20066" y="9978"/>
                </a:lnTo>
                <a:lnTo>
                  <a:pt x="19919" y="9941"/>
                </a:lnTo>
                <a:lnTo>
                  <a:pt x="19626" y="9941"/>
                </a:lnTo>
                <a:lnTo>
                  <a:pt x="19516" y="10015"/>
                </a:lnTo>
                <a:lnTo>
                  <a:pt x="19479" y="10088"/>
                </a:lnTo>
                <a:lnTo>
                  <a:pt x="19185" y="10198"/>
                </a:lnTo>
                <a:lnTo>
                  <a:pt x="18929" y="10308"/>
                </a:lnTo>
                <a:lnTo>
                  <a:pt x="18819" y="10418"/>
                </a:lnTo>
                <a:lnTo>
                  <a:pt x="18672" y="10528"/>
                </a:lnTo>
                <a:lnTo>
                  <a:pt x="18599" y="10675"/>
                </a:lnTo>
                <a:lnTo>
                  <a:pt x="18525" y="10822"/>
                </a:lnTo>
                <a:lnTo>
                  <a:pt x="18452" y="11115"/>
                </a:lnTo>
                <a:lnTo>
                  <a:pt x="18452" y="11409"/>
                </a:lnTo>
                <a:lnTo>
                  <a:pt x="18048" y="11702"/>
                </a:lnTo>
                <a:lnTo>
                  <a:pt x="17645" y="11996"/>
                </a:lnTo>
                <a:lnTo>
                  <a:pt x="17608" y="12032"/>
                </a:lnTo>
                <a:lnTo>
                  <a:pt x="17608" y="12106"/>
                </a:lnTo>
                <a:lnTo>
                  <a:pt x="17241" y="11776"/>
                </a:lnTo>
                <a:lnTo>
                  <a:pt x="16911" y="11519"/>
                </a:lnTo>
                <a:lnTo>
                  <a:pt x="16838" y="11482"/>
                </a:lnTo>
                <a:lnTo>
                  <a:pt x="16691" y="11482"/>
                </a:lnTo>
                <a:lnTo>
                  <a:pt x="16654" y="11555"/>
                </a:lnTo>
                <a:lnTo>
                  <a:pt x="16434" y="11519"/>
                </a:lnTo>
                <a:lnTo>
                  <a:pt x="16214" y="11519"/>
                </a:lnTo>
                <a:lnTo>
                  <a:pt x="15774" y="11555"/>
                </a:lnTo>
                <a:lnTo>
                  <a:pt x="15811" y="11445"/>
                </a:lnTo>
                <a:lnTo>
                  <a:pt x="15774" y="11335"/>
                </a:lnTo>
                <a:lnTo>
                  <a:pt x="15664" y="11152"/>
                </a:lnTo>
                <a:lnTo>
                  <a:pt x="15554" y="11005"/>
                </a:lnTo>
                <a:lnTo>
                  <a:pt x="15444" y="10822"/>
                </a:lnTo>
                <a:lnTo>
                  <a:pt x="15371" y="10602"/>
                </a:lnTo>
                <a:lnTo>
                  <a:pt x="15334" y="10418"/>
                </a:lnTo>
                <a:lnTo>
                  <a:pt x="15297" y="10308"/>
                </a:lnTo>
                <a:lnTo>
                  <a:pt x="15224" y="10235"/>
                </a:lnTo>
                <a:lnTo>
                  <a:pt x="15627" y="10015"/>
                </a:lnTo>
                <a:lnTo>
                  <a:pt x="16031" y="9758"/>
                </a:lnTo>
                <a:lnTo>
                  <a:pt x="16361" y="9428"/>
                </a:lnTo>
                <a:lnTo>
                  <a:pt x="16471" y="9281"/>
                </a:lnTo>
                <a:lnTo>
                  <a:pt x="16581" y="9098"/>
                </a:lnTo>
                <a:lnTo>
                  <a:pt x="16654" y="8878"/>
                </a:lnTo>
                <a:lnTo>
                  <a:pt x="16691" y="8621"/>
                </a:lnTo>
                <a:lnTo>
                  <a:pt x="16691" y="8364"/>
                </a:lnTo>
                <a:lnTo>
                  <a:pt x="16691" y="8107"/>
                </a:lnTo>
                <a:lnTo>
                  <a:pt x="16581" y="7631"/>
                </a:lnTo>
                <a:lnTo>
                  <a:pt x="16398" y="7190"/>
                </a:lnTo>
                <a:lnTo>
                  <a:pt x="16251" y="6897"/>
                </a:lnTo>
                <a:lnTo>
                  <a:pt x="16031" y="6640"/>
                </a:lnTo>
                <a:lnTo>
                  <a:pt x="15884" y="6530"/>
                </a:lnTo>
                <a:lnTo>
                  <a:pt x="15737" y="6457"/>
                </a:lnTo>
                <a:lnTo>
                  <a:pt x="15591" y="6420"/>
                </a:lnTo>
                <a:lnTo>
                  <a:pt x="15407" y="6383"/>
                </a:lnTo>
                <a:lnTo>
                  <a:pt x="15077" y="631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4" name="Google Shape;504;p10"/>
          <p:cNvSpPr/>
          <p:nvPr/>
        </p:nvSpPr>
        <p:spPr>
          <a:xfrm>
            <a:off x="7842052" y="-100873"/>
            <a:ext cx="388118" cy="408938"/>
          </a:xfrm>
          <a:custGeom>
            <a:avLst/>
            <a:gdLst/>
            <a:ahLst/>
            <a:cxnLst/>
            <a:rect l="l" t="t" r="r" b="b"/>
            <a:pathLst>
              <a:path w="13683" h="14417" extrusionOk="0">
                <a:moveTo>
                  <a:pt x="9281" y="2311"/>
                </a:moveTo>
                <a:lnTo>
                  <a:pt x="9170" y="2385"/>
                </a:lnTo>
                <a:lnTo>
                  <a:pt x="9134" y="2495"/>
                </a:lnTo>
                <a:lnTo>
                  <a:pt x="9097" y="2568"/>
                </a:lnTo>
                <a:lnTo>
                  <a:pt x="9097" y="2678"/>
                </a:lnTo>
                <a:lnTo>
                  <a:pt x="9134" y="2862"/>
                </a:lnTo>
                <a:lnTo>
                  <a:pt x="9207" y="3082"/>
                </a:lnTo>
                <a:lnTo>
                  <a:pt x="9464" y="3742"/>
                </a:lnTo>
                <a:lnTo>
                  <a:pt x="9721" y="4402"/>
                </a:lnTo>
                <a:lnTo>
                  <a:pt x="9647" y="4439"/>
                </a:lnTo>
                <a:lnTo>
                  <a:pt x="9060" y="5283"/>
                </a:lnTo>
                <a:lnTo>
                  <a:pt x="8804" y="5649"/>
                </a:lnTo>
                <a:lnTo>
                  <a:pt x="8694" y="5833"/>
                </a:lnTo>
                <a:lnTo>
                  <a:pt x="8657" y="5943"/>
                </a:lnTo>
                <a:lnTo>
                  <a:pt x="8694" y="6053"/>
                </a:lnTo>
                <a:lnTo>
                  <a:pt x="8804" y="6016"/>
                </a:lnTo>
                <a:lnTo>
                  <a:pt x="8877" y="5980"/>
                </a:lnTo>
                <a:lnTo>
                  <a:pt x="9024" y="5833"/>
                </a:lnTo>
                <a:lnTo>
                  <a:pt x="9281" y="5503"/>
                </a:lnTo>
                <a:lnTo>
                  <a:pt x="9941" y="4659"/>
                </a:lnTo>
                <a:lnTo>
                  <a:pt x="10014" y="4659"/>
                </a:lnTo>
                <a:lnTo>
                  <a:pt x="10124" y="4622"/>
                </a:lnTo>
                <a:lnTo>
                  <a:pt x="10161" y="4549"/>
                </a:lnTo>
                <a:lnTo>
                  <a:pt x="10161" y="4439"/>
                </a:lnTo>
                <a:lnTo>
                  <a:pt x="9684" y="3229"/>
                </a:lnTo>
                <a:lnTo>
                  <a:pt x="9427" y="2715"/>
                </a:lnTo>
                <a:lnTo>
                  <a:pt x="9354" y="2532"/>
                </a:lnTo>
                <a:lnTo>
                  <a:pt x="9317" y="2422"/>
                </a:lnTo>
                <a:lnTo>
                  <a:pt x="9317" y="2348"/>
                </a:lnTo>
                <a:lnTo>
                  <a:pt x="9317" y="2311"/>
                </a:lnTo>
                <a:close/>
                <a:moveTo>
                  <a:pt x="8694" y="1615"/>
                </a:moveTo>
                <a:lnTo>
                  <a:pt x="8767" y="1798"/>
                </a:lnTo>
                <a:lnTo>
                  <a:pt x="8804" y="1908"/>
                </a:lnTo>
                <a:lnTo>
                  <a:pt x="8914" y="1981"/>
                </a:lnTo>
                <a:lnTo>
                  <a:pt x="9024" y="2055"/>
                </a:lnTo>
                <a:lnTo>
                  <a:pt x="9170" y="2018"/>
                </a:lnTo>
                <a:lnTo>
                  <a:pt x="9391" y="1908"/>
                </a:lnTo>
                <a:lnTo>
                  <a:pt x="9611" y="1725"/>
                </a:lnTo>
                <a:lnTo>
                  <a:pt x="9867" y="2275"/>
                </a:lnTo>
                <a:lnTo>
                  <a:pt x="10161" y="2752"/>
                </a:lnTo>
                <a:lnTo>
                  <a:pt x="10454" y="3265"/>
                </a:lnTo>
                <a:lnTo>
                  <a:pt x="10674" y="3779"/>
                </a:lnTo>
                <a:lnTo>
                  <a:pt x="10528" y="3925"/>
                </a:lnTo>
                <a:lnTo>
                  <a:pt x="10381" y="4072"/>
                </a:lnTo>
                <a:lnTo>
                  <a:pt x="10271" y="4256"/>
                </a:lnTo>
                <a:lnTo>
                  <a:pt x="10234" y="4476"/>
                </a:lnTo>
                <a:lnTo>
                  <a:pt x="10271" y="4586"/>
                </a:lnTo>
                <a:lnTo>
                  <a:pt x="10344" y="4659"/>
                </a:lnTo>
                <a:lnTo>
                  <a:pt x="10344" y="4806"/>
                </a:lnTo>
                <a:lnTo>
                  <a:pt x="10381" y="4879"/>
                </a:lnTo>
                <a:lnTo>
                  <a:pt x="10491" y="4916"/>
                </a:lnTo>
                <a:lnTo>
                  <a:pt x="10491" y="4953"/>
                </a:lnTo>
                <a:lnTo>
                  <a:pt x="10344" y="5173"/>
                </a:lnTo>
                <a:lnTo>
                  <a:pt x="9977" y="5649"/>
                </a:lnTo>
                <a:lnTo>
                  <a:pt x="9647" y="6163"/>
                </a:lnTo>
                <a:lnTo>
                  <a:pt x="9501" y="6090"/>
                </a:lnTo>
                <a:lnTo>
                  <a:pt x="9317" y="6053"/>
                </a:lnTo>
                <a:lnTo>
                  <a:pt x="9134" y="6126"/>
                </a:lnTo>
                <a:lnTo>
                  <a:pt x="8950" y="6200"/>
                </a:lnTo>
                <a:lnTo>
                  <a:pt x="8840" y="6346"/>
                </a:lnTo>
                <a:lnTo>
                  <a:pt x="8730" y="6493"/>
                </a:lnTo>
                <a:lnTo>
                  <a:pt x="8327" y="6493"/>
                </a:lnTo>
                <a:lnTo>
                  <a:pt x="7556" y="6530"/>
                </a:lnTo>
                <a:lnTo>
                  <a:pt x="7520" y="6456"/>
                </a:lnTo>
                <a:lnTo>
                  <a:pt x="7410" y="6383"/>
                </a:lnTo>
                <a:lnTo>
                  <a:pt x="7080" y="6273"/>
                </a:lnTo>
                <a:lnTo>
                  <a:pt x="7043" y="6273"/>
                </a:lnTo>
                <a:lnTo>
                  <a:pt x="6970" y="6236"/>
                </a:lnTo>
                <a:lnTo>
                  <a:pt x="6786" y="6236"/>
                </a:lnTo>
                <a:lnTo>
                  <a:pt x="6639" y="6200"/>
                </a:lnTo>
                <a:lnTo>
                  <a:pt x="5832" y="5429"/>
                </a:lnTo>
                <a:lnTo>
                  <a:pt x="5246" y="4879"/>
                </a:lnTo>
                <a:lnTo>
                  <a:pt x="5319" y="4696"/>
                </a:lnTo>
                <a:lnTo>
                  <a:pt x="5319" y="4512"/>
                </a:lnTo>
                <a:lnTo>
                  <a:pt x="5282" y="4439"/>
                </a:lnTo>
                <a:lnTo>
                  <a:pt x="5246" y="4366"/>
                </a:lnTo>
                <a:lnTo>
                  <a:pt x="5099" y="4256"/>
                </a:lnTo>
                <a:lnTo>
                  <a:pt x="5282" y="3815"/>
                </a:lnTo>
                <a:lnTo>
                  <a:pt x="5796" y="2715"/>
                </a:lnTo>
                <a:lnTo>
                  <a:pt x="6126" y="2018"/>
                </a:lnTo>
                <a:lnTo>
                  <a:pt x="6273" y="2018"/>
                </a:lnTo>
                <a:lnTo>
                  <a:pt x="6419" y="1981"/>
                </a:lnTo>
                <a:lnTo>
                  <a:pt x="6566" y="1908"/>
                </a:lnTo>
                <a:lnTo>
                  <a:pt x="6713" y="1798"/>
                </a:lnTo>
                <a:lnTo>
                  <a:pt x="6823" y="1688"/>
                </a:lnTo>
                <a:lnTo>
                  <a:pt x="7483" y="1651"/>
                </a:lnTo>
                <a:lnTo>
                  <a:pt x="8694" y="1615"/>
                </a:lnTo>
                <a:close/>
                <a:moveTo>
                  <a:pt x="6823" y="6823"/>
                </a:moveTo>
                <a:lnTo>
                  <a:pt x="6933" y="6897"/>
                </a:lnTo>
                <a:lnTo>
                  <a:pt x="6749" y="6897"/>
                </a:lnTo>
                <a:lnTo>
                  <a:pt x="6713" y="6860"/>
                </a:lnTo>
                <a:lnTo>
                  <a:pt x="6823" y="6823"/>
                </a:lnTo>
                <a:close/>
                <a:moveTo>
                  <a:pt x="2714" y="5393"/>
                </a:moveTo>
                <a:lnTo>
                  <a:pt x="2641" y="5429"/>
                </a:lnTo>
                <a:lnTo>
                  <a:pt x="2531" y="5503"/>
                </a:lnTo>
                <a:lnTo>
                  <a:pt x="2458" y="5576"/>
                </a:lnTo>
                <a:lnTo>
                  <a:pt x="2274" y="5796"/>
                </a:lnTo>
                <a:lnTo>
                  <a:pt x="1981" y="6310"/>
                </a:lnTo>
                <a:lnTo>
                  <a:pt x="1651" y="6860"/>
                </a:lnTo>
                <a:lnTo>
                  <a:pt x="1504" y="7080"/>
                </a:lnTo>
                <a:lnTo>
                  <a:pt x="1431" y="7190"/>
                </a:lnTo>
                <a:lnTo>
                  <a:pt x="1394" y="7263"/>
                </a:lnTo>
                <a:lnTo>
                  <a:pt x="1394" y="7337"/>
                </a:lnTo>
                <a:lnTo>
                  <a:pt x="1321" y="7374"/>
                </a:lnTo>
                <a:lnTo>
                  <a:pt x="1321" y="7410"/>
                </a:lnTo>
                <a:lnTo>
                  <a:pt x="1321" y="7520"/>
                </a:lnTo>
                <a:lnTo>
                  <a:pt x="1394" y="7557"/>
                </a:lnTo>
                <a:lnTo>
                  <a:pt x="1504" y="7594"/>
                </a:lnTo>
                <a:lnTo>
                  <a:pt x="1614" y="7520"/>
                </a:lnTo>
                <a:lnTo>
                  <a:pt x="1724" y="7447"/>
                </a:lnTo>
                <a:lnTo>
                  <a:pt x="1834" y="7337"/>
                </a:lnTo>
                <a:lnTo>
                  <a:pt x="2018" y="7043"/>
                </a:lnTo>
                <a:lnTo>
                  <a:pt x="2128" y="6823"/>
                </a:lnTo>
                <a:lnTo>
                  <a:pt x="2568" y="6200"/>
                </a:lnTo>
                <a:lnTo>
                  <a:pt x="2751" y="5870"/>
                </a:lnTo>
                <a:lnTo>
                  <a:pt x="2861" y="5723"/>
                </a:lnTo>
                <a:lnTo>
                  <a:pt x="2861" y="5539"/>
                </a:lnTo>
                <a:lnTo>
                  <a:pt x="2861" y="5466"/>
                </a:lnTo>
                <a:lnTo>
                  <a:pt x="2788" y="5429"/>
                </a:lnTo>
                <a:lnTo>
                  <a:pt x="2714" y="5393"/>
                </a:lnTo>
                <a:close/>
                <a:moveTo>
                  <a:pt x="4072" y="4843"/>
                </a:moveTo>
                <a:lnTo>
                  <a:pt x="4182" y="5026"/>
                </a:lnTo>
                <a:lnTo>
                  <a:pt x="4328" y="5173"/>
                </a:lnTo>
                <a:lnTo>
                  <a:pt x="4475" y="5209"/>
                </a:lnTo>
                <a:lnTo>
                  <a:pt x="4622" y="5246"/>
                </a:lnTo>
                <a:lnTo>
                  <a:pt x="4769" y="5246"/>
                </a:lnTo>
                <a:lnTo>
                  <a:pt x="4915" y="5209"/>
                </a:lnTo>
                <a:lnTo>
                  <a:pt x="5319" y="5576"/>
                </a:lnTo>
                <a:lnTo>
                  <a:pt x="6163" y="6456"/>
                </a:lnTo>
                <a:lnTo>
                  <a:pt x="6126" y="6530"/>
                </a:lnTo>
                <a:lnTo>
                  <a:pt x="6089" y="6640"/>
                </a:lnTo>
                <a:lnTo>
                  <a:pt x="6126" y="6787"/>
                </a:lnTo>
                <a:lnTo>
                  <a:pt x="6163" y="6897"/>
                </a:lnTo>
                <a:lnTo>
                  <a:pt x="6236" y="7007"/>
                </a:lnTo>
                <a:lnTo>
                  <a:pt x="6236" y="7080"/>
                </a:lnTo>
                <a:lnTo>
                  <a:pt x="5942" y="7410"/>
                </a:lnTo>
                <a:lnTo>
                  <a:pt x="5686" y="7777"/>
                </a:lnTo>
                <a:lnTo>
                  <a:pt x="5172" y="8511"/>
                </a:lnTo>
                <a:lnTo>
                  <a:pt x="4695" y="9134"/>
                </a:lnTo>
                <a:lnTo>
                  <a:pt x="4585" y="9061"/>
                </a:lnTo>
                <a:lnTo>
                  <a:pt x="4439" y="9061"/>
                </a:lnTo>
                <a:lnTo>
                  <a:pt x="4255" y="9098"/>
                </a:lnTo>
                <a:lnTo>
                  <a:pt x="4108" y="9208"/>
                </a:lnTo>
                <a:lnTo>
                  <a:pt x="3998" y="9354"/>
                </a:lnTo>
                <a:lnTo>
                  <a:pt x="3925" y="9538"/>
                </a:lnTo>
                <a:lnTo>
                  <a:pt x="3595" y="9501"/>
                </a:lnTo>
                <a:lnTo>
                  <a:pt x="2825" y="9538"/>
                </a:lnTo>
                <a:lnTo>
                  <a:pt x="2788" y="9354"/>
                </a:lnTo>
                <a:lnTo>
                  <a:pt x="2678" y="9208"/>
                </a:lnTo>
                <a:lnTo>
                  <a:pt x="2531" y="9098"/>
                </a:lnTo>
                <a:lnTo>
                  <a:pt x="2384" y="9061"/>
                </a:lnTo>
                <a:lnTo>
                  <a:pt x="2238" y="9061"/>
                </a:lnTo>
                <a:lnTo>
                  <a:pt x="2054" y="9098"/>
                </a:lnTo>
                <a:lnTo>
                  <a:pt x="1577" y="8437"/>
                </a:lnTo>
                <a:lnTo>
                  <a:pt x="1394" y="8107"/>
                </a:lnTo>
                <a:lnTo>
                  <a:pt x="1137" y="7777"/>
                </a:lnTo>
                <a:lnTo>
                  <a:pt x="1211" y="7594"/>
                </a:lnTo>
                <a:lnTo>
                  <a:pt x="1247" y="7447"/>
                </a:lnTo>
                <a:lnTo>
                  <a:pt x="1211" y="7263"/>
                </a:lnTo>
                <a:lnTo>
                  <a:pt x="1174" y="7117"/>
                </a:lnTo>
                <a:lnTo>
                  <a:pt x="1064" y="7007"/>
                </a:lnTo>
                <a:lnTo>
                  <a:pt x="1101" y="6933"/>
                </a:lnTo>
                <a:lnTo>
                  <a:pt x="1174" y="6823"/>
                </a:lnTo>
                <a:lnTo>
                  <a:pt x="1247" y="6640"/>
                </a:lnTo>
                <a:lnTo>
                  <a:pt x="1614" y="5980"/>
                </a:lnTo>
                <a:lnTo>
                  <a:pt x="1944" y="5356"/>
                </a:lnTo>
                <a:lnTo>
                  <a:pt x="2164" y="5356"/>
                </a:lnTo>
                <a:lnTo>
                  <a:pt x="2384" y="5283"/>
                </a:lnTo>
                <a:lnTo>
                  <a:pt x="2531" y="5136"/>
                </a:lnTo>
                <a:lnTo>
                  <a:pt x="2604" y="5063"/>
                </a:lnTo>
                <a:lnTo>
                  <a:pt x="2641" y="4953"/>
                </a:lnTo>
                <a:lnTo>
                  <a:pt x="2678" y="4916"/>
                </a:lnTo>
                <a:lnTo>
                  <a:pt x="3118" y="4953"/>
                </a:lnTo>
                <a:lnTo>
                  <a:pt x="3705" y="4916"/>
                </a:lnTo>
                <a:lnTo>
                  <a:pt x="4072" y="4843"/>
                </a:lnTo>
                <a:close/>
                <a:moveTo>
                  <a:pt x="8877" y="7740"/>
                </a:moveTo>
                <a:lnTo>
                  <a:pt x="8877" y="7777"/>
                </a:lnTo>
                <a:lnTo>
                  <a:pt x="8877" y="7814"/>
                </a:lnTo>
                <a:lnTo>
                  <a:pt x="8914" y="7997"/>
                </a:lnTo>
                <a:lnTo>
                  <a:pt x="8914" y="8070"/>
                </a:lnTo>
                <a:lnTo>
                  <a:pt x="8950" y="8181"/>
                </a:lnTo>
                <a:lnTo>
                  <a:pt x="9391" y="8731"/>
                </a:lnTo>
                <a:lnTo>
                  <a:pt x="9794" y="9281"/>
                </a:lnTo>
                <a:lnTo>
                  <a:pt x="9941" y="9464"/>
                </a:lnTo>
                <a:lnTo>
                  <a:pt x="10014" y="9538"/>
                </a:lnTo>
                <a:lnTo>
                  <a:pt x="10124" y="9574"/>
                </a:lnTo>
                <a:lnTo>
                  <a:pt x="10234" y="9574"/>
                </a:lnTo>
                <a:lnTo>
                  <a:pt x="10308" y="9538"/>
                </a:lnTo>
                <a:lnTo>
                  <a:pt x="10381" y="9501"/>
                </a:lnTo>
                <a:lnTo>
                  <a:pt x="10418" y="9391"/>
                </a:lnTo>
                <a:lnTo>
                  <a:pt x="10418" y="9354"/>
                </a:lnTo>
                <a:lnTo>
                  <a:pt x="10418" y="9244"/>
                </a:lnTo>
                <a:lnTo>
                  <a:pt x="10381" y="9171"/>
                </a:lnTo>
                <a:lnTo>
                  <a:pt x="10308" y="9134"/>
                </a:lnTo>
                <a:lnTo>
                  <a:pt x="10198" y="9098"/>
                </a:lnTo>
                <a:lnTo>
                  <a:pt x="10088" y="8951"/>
                </a:lnTo>
                <a:lnTo>
                  <a:pt x="10014" y="8841"/>
                </a:lnTo>
                <a:lnTo>
                  <a:pt x="9647" y="8401"/>
                </a:lnTo>
                <a:lnTo>
                  <a:pt x="9281" y="7924"/>
                </a:lnTo>
                <a:lnTo>
                  <a:pt x="9207" y="7850"/>
                </a:lnTo>
                <a:lnTo>
                  <a:pt x="9134" y="7814"/>
                </a:lnTo>
                <a:lnTo>
                  <a:pt x="8950" y="7740"/>
                </a:lnTo>
                <a:close/>
                <a:moveTo>
                  <a:pt x="2128" y="9721"/>
                </a:moveTo>
                <a:lnTo>
                  <a:pt x="2054" y="9758"/>
                </a:lnTo>
                <a:lnTo>
                  <a:pt x="2054" y="9721"/>
                </a:lnTo>
                <a:close/>
                <a:moveTo>
                  <a:pt x="5612" y="9281"/>
                </a:moveTo>
                <a:lnTo>
                  <a:pt x="5576" y="9318"/>
                </a:lnTo>
                <a:lnTo>
                  <a:pt x="5576" y="9354"/>
                </a:lnTo>
                <a:lnTo>
                  <a:pt x="5576" y="9538"/>
                </a:lnTo>
                <a:lnTo>
                  <a:pt x="5649" y="9684"/>
                </a:lnTo>
                <a:lnTo>
                  <a:pt x="5796" y="9941"/>
                </a:lnTo>
                <a:lnTo>
                  <a:pt x="6163" y="10455"/>
                </a:lnTo>
                <a:lnTo>
                  <a:pt x="6456" y="10895"/>
                </a:lnTo>
                <a:lnTo>
                  <a:pt x="6603" y="11115"/>
                </a:lnTo>
                <a:lnTo>
                  <a:pt x="6823" y="11298"/>
                </a:lnTo>
                <a:lnTo>
                  <a:pt x="6860" y="11372"/>
                </a:lnTo>
                <a:lnTo>
                  <a:pt x="6970" y="11482"/>
                </a:lnTo>
                <a:lnTo>
                  <a:pt x="7043" y="11519"/>
                </a:lnTo>
                <a:lnTo>
                  <a:pt x="7116" y="11519"/>
                </a:lnTo>
                <a:lnTo>
                  <a:pt x="7190" y="11482"/>
                </a:lnTo>
                <a:lnTo>
                  <a:pt x="7226" y="11408"/>
                </a:lnTo>
                <a:lnTo>
                  <a:pt x="7263" y="11188"/>
                </a:lnTo>
                <a:lnTo>
                  <a:pt x="7226" y="11078"/>
                </a:lnTo>
                <a:lnTo>
                  <a:pt x="7153" y="10968"/>
                </a:lnTo>
                <a:lnTo>
                  <a:pt x="7080" y="10932"/>
                </a:lnTo>
                <a:lnTo>
                  <a:pt x="7006" y="10895"/>
                </a:lnTo>
                <a:lnTo>
                  <a:pt x="6933" y="10785"/>
                </a:lnTo>
                <a:lnTo>
                  <a:pt x="6860" y="10675"/>
                </a:lnTo>
                <a:lnTo>
                  <a:pt x="6713" y="10455"/>
                </a:lnTo>
                <a:lnTo>
                  <a:pt x="6273" y="9831"/>
                </a:lnTo>
                <a:lnTo>
                  <a:pt x="6016" y="9501"/>
                </a:lnTo>
                <a:lnTo>
                  <a:pt x="5869" y="9391"/>
                </a:lnTo>
                <a:lnTo>
                  <a:pt x="5722" y="9281"/>
                </a:lnTo>
                <a:close/>
                <a:moveTo>
                  <a:pt x="8730" y="6970"/>
                </a:moveTo>
                <a:lnTo>
                  <a:pt x="8804" y="7080"/>
                </a:lnTo>
                <a:lnTo>
                  <a:pt x="8914" y="7153"/>
                </a:lnTo>
                <a:lnTo>
                  <a:pt x="8987" y="7227"/>
                </a:lnTo>
                <a:lnTo>
                  <a:pt x="9097" y="7263"/>
                </a:lnTo>
                <a:lnTo>
                  <a:pt x="9391" y="7227"/>
                </a:lnTo>
                <a:lnTo>
                  <a:pt x="9501" y="7263"/>
                </a:lnTo>
                <a:lnTo>
                  <a:pt x="9574" y="7300"/>
                </a:lnTo>
                <a:lnTo>
                  <a:pt x="9721" y="7557"/>
                </a:lnTo>
                <a:lnTo>
                  <a:pt x="9867" y="7814"/>
                </a:lnTo>
                <a:lnTo>
                  <a:pt x="10234" y="8364"/>
                </a:lnTo>
                <a:lnTo>
                  <a:pt x="10711" y="9098"/>
                </a:lnTo>
                <a:lnTo>
                  <a:pt x="10638" y="9281"/>
                </a:lnTo>
                <a:lnTo>
                  <a:pt x="10601" y="9428"/>
                </a:lnTo>
                <a:lnTo>
                  <a:pt x="10564" y="9758"/>
                </a:lnTo>
                <a:lnTo>
                  <a:pt x="10528" y="9941"/>
                </a:lnTo>
                <a:lnTo>
                  <a:pt x="10528" y="10125"/>
                </a:lnTo>
                <a:lnTo>
                  <a:pt x="10528" y="10235"/>
                </a:lnTo>
                <a:lnTo>
                  <a:pt x="10564" y="10271"/>
                </a:lnTo>
                <a:lnTo>
                  <a:pt x="10344" y="10638"/>
                </a:lnTo>
                <a:lnTo>
                  <a:pt x="9794" y="11555"/>
                </a:lnTo>
                <a:lnTo>
                  <a:pt x="9684" y="11519"/>
                </a:lnTo>
                <a:lnTo>
                  <a:pt x="9537" y="11519"/>
                </a:lnTo>
                <a:lnTo>
                  <a:pt x="9391" y="11555"/>
                </a:lnTo>
                <a:lnTo>
                  <a:pt x="9281" y="11629"/>
                </a:lnTo>
                <a:lnTo>
                  <a:pt x="9170" y="11702"/>
                </a:lnTo>
                <a:lnTo>
                  <a:pt x="9097" y="11812"/>
                </a:lnTo>
                <a:lnTo>
                  <a:pt x="9024" y="11922"/>
                </a:lnTo>
                <a:lnTo>
                  <a:pt x="8987" y="12032"/>
                </a:lnTo>
                <a:lnTo>
                  <a:pt x="8400" y="12069"/>
                </a:lnTo>
                <a:lnTo>
                  <a:pt x="7483" y="12142"/>
                </a:lnTo>
                <a:lnTo>
                  <a:pt x="7006" y="12142"/>
                </a:lnTo>
                <a:lnTo>
                  <a:pt x="6970" y="11959"/>
                </a:lnTo>
                <a:lnTo>
                  <a:pt x="6823" y="11775"/>
                </a:lnTo>
                <a:lnTo>
                  <a:pt x="6749" y="11739"/>
                </a:lnTo>
                <a:lnTo>
                  <a:pt x="6676" y="11702"/>
                </a:lnTo>
                <a:lnTo>
                  <a:pt x="6493" y="11665"/>
                </a:lnTo>
                <a:lnTo>
                  <a:pt x="6419" y="11629"/>
                </a:lnTo>
                <a:lnTo>
                  <a:pt x="6346" y="11665"/>
                </a:lnTo>
                <a:lnTo>
                  <a:pt x="6273" y="11739"/>
                </a:lnTo>
                <a:lnTo>
                  <a:pt x="6199" y="11739"/>
                </a:lnTo>
                <a:lnTo>
                  <a:pt x="5979" y="11225"/>
                </a:lnTo>
                <a:lnTo>
                  <a:pt x="5722" y="10712"/>
                </a:lnTo>
                <a:lnTo>
                  <a:pt x="5466" y="10308"/>
                </a:lnTo>
                <a:lnTo>
                  <a:pt x="5172" y="9868"/>
                </a:lnTo>
                <a:lnTo>
                  <a:pt x="5209" y="9758"/>
                </a:lnTo>
                <a:lnTo>
                  <a:pt x="5246" y="9648"/>
                </a:lnTo>
                <a:lnTo>
                  <a:pt x="5246" y="9501"/>
                </a:lnTo>
                <a:lnTo>
                  <a:pt x="5209" y="9391"/>
                </a:lnTo>
                <a:lnTo>
                  <a:pt x="5135" y="9318"/>
                </a:lnTo>
                <a:lnTo>
                  <a:pt x="5099" y="9318"/>
                </a:lnTo>
                <a:lnTo>
                  <a:pt x="5209" y="9171"/>
                </a:lnTo>
                <a:lnTo>
                  <a:pt x="5759" y="8401"/>
                </a:lnTo>
                <a:lnTo>
                  <a:pt x="6163" y="7850"/>
                </a:lnTo>
                <a:lnTo>
                  <a:pt x="6383" y="7594"/>
                </a:lnTo>
                <a:lnTo>
                  <a:pt x="6529" y="7300"/>
                </a:lnTo>
                <a:lnTo>
                  <a:pt x="6676" y="7337"/>
                </a:lnTo>
                <a:lnTo>
                  <a:pt x="6933" y="7337"/>
                </a:lnTo>
                <a:lnTo>
                  <a:pt x="7080" y="7300"/>
                </a:lnTo>
                <a:lnTo>
                  <a:pt x="7190" y="7263"/>
                </a:lnTo>
                <a:lnTo>
                  <a:pt x="7300" y="7153"/>
                </a:lnTo>
                <a:lnTo>
                  <a:pt x="7410" y="7080"/>
                </a:lnTo>
                <a:lnTo>
                  <a:pt x="7483" y="6970"/>
                </a:lnTo>
                <a:close/>
                <a:moveTo>
                  <a:pt x="4769" y="1"/>
                </a:moveTo>
                <a:lnTo>
                  <a:pt x="4769" y="37"/>
                </a:lnTo>
                <a:lnTo>
                  <a:pt x="4805" y="184"/>
                </a:lnTo>
                <a:lnTo>
                  <a:pt x="4879" y="294"/>
                </a:lnTo>
                <a:lnTo>
                  <a:pt x="4989" y="367"/>
                </a:lnTo>
                <a:lnTo>
                  <a:pt x="5099" y="404"/>
                </a:lnTo>
                <a:lnTo>
                  <a:pt x="5172" y="551"/>
                </a:lnTo>
                <a:lnTo>
                  <a:pt x="5282" y="697"/>
                </a:lnTo>
                <a:lnTo>
                  <a:pt x="5466" y="991"/>
                </a:lnTo>
                <a:lnTo>
                  <a:pt x="5539" y="1101"/>
                </a:lnTo>
                <a:lnTo>
                  <a:pt x="5466" y="1284"/>
                </a:lnTo>
                <a:lnTo>
                  <a:pt x="5466" y="1468"/>
                </a:lnTo>
                <a:lnTo>
                  <a:pt x="5539" y="1688"/>
                </a:lnTo>
                <a:lnTo>
                  <a:pt x="5649" y="1835"/>
                </a:lnTo>
                <a:lnTo>
                  <a:pt x="5722" y="1908"/>
                </a:lnTo>
                <a:lnTo>
                  <a:pt x="5356" y="2605"/>
                </a:lnTo>
                <a:lnTo>
                  <a:pt x="4879" y="3595"/>
                </a:lnTo>
                <a:lnTo>
                  <a:pt x="4769" y="3852"/>
                </a:lnTo>
                <a:lnTo>
                  <a:pt x="4622" y="4072"/>
                </a:lnTo>
                <a:lnTo>
                  <a:pt x="4402" y="4072"/>
                </a:lnTo>
                <a:lnTo>
                  <a:pt x="4292" y="4109"/>
                </a:lnTo>
                <a:lnTo>
                  <a:pt x="4182" y="4182"/>
                </a:lnTo>
                <a:lnTo>
                  <a:pt x="4108" y="4292"/>
                </a:lnTo>
                <a:lnTo>
                  <a:pt x="4072" y="4402"/>
                </a:lnTo>
                <a:lnTo>
                  <a:pt x="3485" y="4476"/>
                </a:lnTo>
                <a:lnTo>
                  <a:pt x="3045" y="4512"/>
                </a:lnTo>
                <a:lnTo>
                  <a:pt x="2678" y="4549"/>
                </a:lnTo>
                <a:lnTo>
                  <a:pt x="2568" y="4366"/>
                </a:lnTo>
                <a:lnTo>
                  <a:pt x="2458" y="4219"/>
                </a:lnTo>
                <a:lnTo>
                  <a:pt x="2274" y="4146"/>
                </a:lnTo>
                <a:lnTo>
                  <a:pt x="2091" y="4109"/>
                </a:lnTo>
                <a:lnTo>
                  <a:pt x="1907" y="4109"/>
                </a:lnTo>
                <a:lnTo>
                  <a:pt x="1797" y="4182"/>
                </a:lnTo>
                <a:lnTo>
                  <a:pt x="1651" y="4292"/>
                </a:lnTo>
                <a:lnTo>
                  <a:pt x="1577" y="4402"/>
                </a:lnTo>
                <a:lnTo>
                  <a:pt x="1504" y="4512"/>
                </a:lnTo>
                <a:lnTo>
                  <a:pt x="1504" y="4622"/>
                </a:lnTo>
                <a:lnTo>
                  <a:pt x="1431" y="4769"/>
                </a:lnTo>
                <a:lnTo>
                  <a:pt x="1431" y="4953"/>
                </a:lnTo>
                <a:lnTo>
                  <a:pt x="1467" y="5099"/>
                </a:lnTo>
                <a:lnTo>
                  <a:pt x="1504" y="5173"/>
                </a:lnTo>
                <a:lnTo>
                  <a:pt x="1504" y="5209"/>
                </a:lnTo>
                <a:lnTo>
                  <a:pt x="1247" y="5760"/>
                </a:lnTo>
                <a:lnTo>
                  <a:pt x="880" y="6420"/>
                </a:lnTo>
                <a:lnTo>
                  <a:pt x="770" y="6640"/>
                </a:lnTo>
                <a:lnTo>
                  <a:pt x="770" y="6713"/>
                </a:lnTo>
                <a:lnTo>
                  <a:pt x="734" y="6823"/>
                </a:lnTo>
                <a:lnTo>
                  <a:pt x="734" y="6787"/>
                </a:lnTo>
                <a:lnTo>
                  <a:pt x="624" y="6787"/>
                </a:lnTo>
                <a:lnTo>
                  <a:pt x="550" y="6823"/>
                </a:lnTo>
                <a:lnTo>
                  <a:pt x="404" y="6933"/>
                </a:lnTo>
                <a:lnTo>
                  <a:pt x="330" y="6970"/>
                </a:lnTo>
                <a:lnTo>
                  <a:pt x="257" y="7007"/>
                </a:lnTo>
                <a:lnTo>
                  <a:pt x="183" y="7117"/>
                </a:lnTo>
                <a:lnTo>
                  <a:pt x="110" y="7227"/>
                </a:lnTo>
                <a:lnTo>
                  <a:pt x="110" y="7447"/>
                </a:lnTo>
                <a:lnTo>
                  <a:pt x="0" y="7777"/>
                </a:lnTo>
                <a:lnTo>
                  <a:pt x="37" y="7850"/>
                </a:lnTo>
                <a:lnTo>
                  <a:pt x="73" y="7887"/>
                </a:lnTo>
                <a:lnTo>
                  <a:pt x="110" y="7960"/>
                </a:lnTo>
                <a:lnTo>
                  <a:pt x="183" y="7960"/>
                </a:lnTo>
                <a:lnTo>
                  <a:pt x="367" y="8034"/>
                </a:lnTo>
                <a:lnTo>
                  <a:pt x="660" y="8034"/>
                </a:lnTo>
                <a:lnTo>
                  <a:pt x="660" y="7997"/>
                </a:lnTo>
                <a:lnTo>
                  <a:pt x="770" y="7997"/>
                </a:lnTo>
                <a:lnTo>
                  <a:pt x="880" y="8181"/>
                </a:lnTo>
                <a:lnTo>
                  <a:pt x="990" y="8364"/>
                </a:lnTo>
                <a:lnTo>
                  <a:pt x="1211" y="8657"/>
                </a:lnTo>
                <a:lnTo>
                  <a:pt x="1651" y="9281"/>
                </a:lnTo>
                <a:lnTo>
                  <a:pt x="1687" y="9354"/>
                </a:lnTo>
                <a:lnTo>
                  <a:pt x="1651" y="9501"/>
                </a:lnTo>
                <a:lnTo>
                  <a:pt x="1614" y="9648"/>
                </a:lnTo>
                <a:lnTo>
                  <a:pt x="1577" y="9831"/>
                </a:lnTo>
                <a:lnTo>
                  <a:pt x="1577" y="9941"/>
                </a:lnTo>
                <a:lnTo>
                  <a:pt x="1614" y="10051"/>
                </a:lnTo>
                <a:lnTo>
                  <a:pt x="1541" y="10235"/>
                </a:lnTo>
                <a:lnTo>
                  <a:pt x="1431" y="10418"/>
                </a:lnTo>
                <a:lnTo>
                  <a:pt x="1357" y="10601"/>
                </a:lnTo>
                <a:lnTo>
                  <a:pt x="1211" y="10785"/>
                </a:lnTo>
                <a:lnTo>
                  <a:pt x="1137" y="10858"/>
                </a:lnTo>
                <a:lnTo>
                  <a:pt x="1137" y="10968"/>
                </a:lnTo>
                <a:lnTo>
                  <a:pt x="1174" y="11078"/>
                </a:lnTo>
                <a:lnTo>
                  <a:pt x="1247" y="11152"/>
                </a:lnTo>
                <a:lnTo>
                  <a:pt x="1357" y="11188"/>
                </a:lnTo>
                <a:lnTo>
                  <a:pt x="1467" y="11152"/>
                </a:lnTo>
                <a:lnTo>
                  <a:pt x="1541" y="11078"/>
                </a:lnTo>
                <a:lnTo>
                  <a:pt x="1577" y="10968"/>
                </a:lnTo>
                <a:lnTo>
                  <a:pt x="1614" y="10932"/>
                </a:lnTo>
                <a:lnTo>
                  <a:pt x="1687" y="10822"/>
                </a:lnTo>
                <a:lnTo>
                  <a:pt x="1761" y="10638"/>
                </a:lnTo>
                <a:lnTo>
                  <a:pt x="1834" y="10491"/>
                </a:lnTo>
                <a:lnTo>
                  <a:pt x="1907" y="10198"/>
                </a:lnTo>
                <a:lnTo>
                  <a:pt x="2164" y="10198"/>
                </a:lnTo>
                <a:lnTo>
                  <a:pt x="2348" y="10161"/>
                </a:lnTo>
                <a:lnTo>
                  <a:pt x="2494" y="10088"/>
                </a:lnTo>
                <a:lnTo>
                  <a:pt x="2641" y="10015"/>
                </a:lnTo>
                <a:lnTo>
                  <a:pt x="2714" y="9905"/>
                </a:lnTo>
                <a:lnTo>
                  <a:pt x="3338" y="9905"/>
                </a:lnTo>
                <a:lnTo>
                  <a:pt x="3998" y="9941"/>
                </a:lnTo>
                <a:lnTo>
                  <a:pt x="4035" y="10051"/>
                </a:lnTo>
                <a:lnTo>
                  <a:pt x="4072" y="10088"/>
                </a:lnTo>
                <a:lnTo>
                  <a:pt x="4145" y="10161"/>
                </a:lnTo>
                <a:lnTo>
                  <a:pt x="4292" y="10235"/>
                </a:lnTo>
                <a:lnTo>
                  <a:pt x="4439" y="10308"/>
                </a:lnTo>
                <a:lnTo>
                  <a:pt x="4622" y="10308"/>
                </a:lnTo>
                <a:lnTo>
                  <a:pt x="4805" y="10271"/>
                </a:lnTo>
                <a:lnTo>
                  <a:pt x="4879" y="10235"/>
                </a:lnTo>
                <a:lnTo>
                  <a:pt x="5282" y="10822"/>
                </a:lnTo>
                <a:lnTo>
                  <a:pt x="5429" y="11115"/>
                </a:lnTo>
                <a:lnTo>
                  <a:pt x="5576" y="11408"/>
                </a:lnTo>
                <a:lnTo>
                  <a:pt x="5796" y="11995"/>
                </a:lnTo>
                <a:lnTo>
                  <a:pt x="5759" y="12105"/>
                </a:lnTo>
                <a:lnTo>
                  <a:pt x="5759" y="12215"/>
                </a:lnTo>
                <a:lnTo>
                  <a:pt x="5759" y="12362"/>
                </a:lnTo>
                <a:lnTo>
                  <a:pt x="5759" y="12472"/>
                </a:lnTo>
                <a:lnTo>
                  <a:pt x="5759" y="12509"/>
                </a:lnTo>
                <a:lnTo>
                  <a:pt x="5722" y="12619"/>
                </a:lnTo>
                <a:lnTo>
                  <a:pt x="5722" y="12692"/>
                </a:lnTo>
                <a:lnTo>
                  <a:pt x="5759" y="12766"/>
                </a:lnTo>
                <a:lnTo>
                  <a:pt x="5979" y="12876"/>
                </a:lnTo>
                <a:lnTo>
                  <a:pt x="5759" y="13169"/>
                </a:lnTo>
                <a:lnTo>
                  <a:pt x="5612" y="13463"/>
                </a:lnTo>
                <a:lnTo>
                  <a:pt x="5502" y="13793"/>
                </a:lnTo>
                <a:lnTo>
                  <a:pt x="5429" y="14123"/>
                </a:lnTo>
                <a:lnTo>
                  <a:pt x="5392" y="14196"/>
                </a:lnTo>
                <a:lnTo>
                  <a:pt x="5429" y="14270"/>
                </a:lnTo>
                <a:lnTo>
                  <a:pt x="5502" y="14343"/>
                </a:lnTo>
                <a:lnTo>
                  <a:pt x="5576" y="14380"/>
                </a:lnTo>
                <a:lnTo>
                  <a:pt x="5649" y="14416"/>
                </a:lnTo>
                <a:lnTo>
                  <a:pt x="5722" y="14416"/>
                </a:lnTo>
                <a:lnTo>
                  <a:pt x="5759" y="14380"/>
                </a:lnTo>
                <a:lnTo>
                  <a:pt x="5832" y="14306"/>
                </a:lnTo>
                <a:lnTo>
                  <a:pt x="5832" y="14233"/>
                </a:lnTo>
                <a:lnTo>
                  <a:pt x="5869" y="14086"/>
                </a:lnTo>
                <a:lnTo>
                  <a:pt x="5979" y="13793"/>
                </a:lnTo>
                <a:lnTo>
                  <a:pt x="6089" y="13463"/>
                </a:lnTo>
                <a:lnTo>
                  <a:pt x="6309" y="13022"/>
                </a:lnTo>
                <a:lnTo>
                  <a:pt x="6566" y="13022"/>
                </a:lnTo>
                <a:lnTo>
                  <a:pt x="6713" y="12986"/>
                </a:lnTo>
                <a:lnTo>
                  <a:pt x="6786" y="12876"/>
                </a:lnTo>
                <a:lnTo>
                  <a:pt x="6860" y="12582"/>
                </a:lnTo>
                <a:lnTo>
                  <a:pt x="7593" y="12582"/>
                </a:lnTo>
                <a:lnTo>
                  <a:pt x="8253" y="12546"/>
                </a:lnTo>
                <a:lnTo>
                  <a:pt x="8914" y="12509"/>
                </a:lnTo>
                <a:lnTo>
                  <a:pt x="8950" y="12509"/>
                </a:lnTo>
                <a:lnTo>
                  <a:pt x="8950" y="12619"/>
                </a:lnTo>
                <a:lnTo>
                  <a:pt x="9024" y="12692"/>
                </a:lnTo>
                <a:lnTo>
                  <a:pt x="9170" y="12802"/>
                </a:lnTo>
                <a:lnTo>
                  <a:pt x="9354" y="12876"/>
                </a:lnTo>
                <a:lnTo>
                  <a:pt x="9537" y="12912"/>
                </a:lnTo>
                <a:lnTo>
                  <a:pt x="9647" y="13279"/>
                </a:lnTo>
                <a:lnTo>
                  <a:pt x="9794" y="13829"/>
                </a:lnTo>
                <a:lnTo>
                  <a:pt x="9904" y="14050"/>
                </a:lnTo>
                <a:lnTo>
                  <a:pt x="9977" y="14160"/>
                </a:lnTo>
                <a:lnTo>
                  <a:pt x="10051" y="14270"/>
                </a:lnTo>
                <a:lnTo>
                  <a:pt x="10198" y="14270"/>
                </a:lnTo>
                <a:lnTo>
                  <a:pt x="10271" y="14233"/>
                </a:lnTo>
                <a:lnTo>
                  <a:pt x="10308" y="14160"/>
                </a:lnTo>
                <a:lnTo>
                  <a:pt x="10308" y="14013"/>
                </a:lnTo>
                <a:lnTo>
                  <a:pt x="10308" y="13903"/>
                </a:lnTo>
                <a:lnTo>
                  <a:pt x="10198" y="13609"/>
                </a:lnTo>
                <a:lnTo>
                  <a:pt x="9977" y="12949"/>
                </a:lnTo>
                <a:lnTo>
                  <a:pt x="9904" y="12729"/>
                </a:lnTo>
                <a:lnTo>
                  <a:pt x="9977" y="12619"/>
                </a:lnTo>
                <a:lnTo>
                  <a:pt x="10088" y="12399"/>
                </a:lnTo>
                <a:lnTo>
                  <a:pt x="10124" y="12215"/>
                </a:lnTo>
                <a:lnTo>
                  <a:pt x="10161" y="12032"/>
                </a:lnTo>
                <a:lnTo>
                  <a:pt x="10161" y="11885"/>
                </a:lnTo>
                <a:lnTo>
                  <a:pt x="10124" y="11849"/>
                </a:lnTo>
                <a:lnTo>
                  <a:pt x="10601" y="11042"/>
                </a:lnTo>
                <a:lnTo>
                  <a:pt x="11115" y="10235"/>
                </a:lnTo>
                <a:lnTo>
                  <a:pt x="11371" y="10088"/>
                </a:lnTo>
                <a:lnTo>
                  <a:pt x="11518" y="9978"/>
                </a:lnTo>
                <a:lnTo>
                  <a:pt x="11628" y="9868"/>
                </a:lnTo>
                <a:lnTo>
                  <a:pt x="11665" y="9831"/>
                </a:lnTo>
                <a:lnTo>
                  <a:pt x="11738" y="9758"/>
                </a:lnTo>
                <a:lnTo>
                  <a:pt x="11812" y="9611"/>
                </a:lnTo>
                <a:lnTo>
                  <a:pt x="11885" y="9464"/>
                </a:lnTo>
                <a:lnTo>
                  <a:pt x="12068" y="9501"/>
                </a:lnTo>
                <a:lnTo>
                  <a:pt x="12288" y="9501"/>
                </a:lnTo>
                <a:lnTo>
                  <a:pt x="12875" y="9538"/>
                </a:lnTo>
                <a:lnTo>
                  <a:pt x="13426" y="9501"/>
                </a:lnTo>
                <a:lnTo>
                  <a:pt x="13499" y="9501"/>
                </a:lnTo>
                <a:lnTo>
                  <a:pt x="13572" y="9464"/>
                </a:lnTo>
                <a:lnTo>
                  <a:pt x="13646" y="9391"/>
                </a:lnTo>
                <a:lnTo>
                  <a:pt x="13646" y="9318"/>
                </a:lnTo>
                <a:lnTo>
                  <a:pt x="13682" y="9244"/>
                </a:lnTo>
                <a:lnTo>
                  <a:pt x="13646" y="9171"/>
                </a:lnTo>
                <a:lnTo>
                  <a:pt x="13609" y="9098"/>
                </a:lnTo>
                <a:lnTo>
                  <a:pt x="13536" y="9024"/>
                </a:lnTo>
                <a:lnTo>
                  <a:pt x="13426" y="9024"/>
                </a:lnTo>
                <a:lnTo>
                  <a:pt x="13059" y="8988"/>
                </a:lnTo>
                <a:lnTo>
                  <a:pt x="12655" y="8988"/>
                </a:lnTo>
                <a:lnTo>
                  <a:pt x="11885" y="9024"/>
                </a:lnTo>
                <a:lnTo>
                  <a:pt x="11812" y="8951"/>
                </a:lnTo>
                <a:lnTo>
                  <a:pt x="11738" y="8877"/>
                </a:lnTo>
                <a:lnTo>
                  <a:pt x="11518" y="8767"/>
                </a:lnTo>
                <a:lnTo>
                  <a:pt x="11445" y="8767"/>
                </a:lnTo>
                <a:lnTo>
                  <a:pt x="11335" y="8804"/>
                </a:lnTo>
                <a:lnTo>
                  <a:pt x="11225" y="8767"/>
                </a:lnTo>
                <a:lnTo>
                  <a:pt x="11078" y="8804"/>
                </a:lnTo>
                <a:lnTo>
                  <a:pt x="10638" y="8107"/>
                </a:lnTo>
                <a:lnTo>
                  <a:pt x="10271" y="7594"/>
                </a:lnTo>
                <a:lnTo>
                  <a:pt x="10088" y="7300"/>
                </a:lnTo>
                <a:lnTo>
                  <a:pt x="9904" y="7080"/>
                </a:lnTo>
                <a:lnTo>
                  <a:pt x="9977" y="6970"/>
                </a:lnTo>
                <a:lnTo>
                  <a:pt x="10051" y="6823"/>
                </a:lnTo>
                <a:lnTo>
                  <a:pt x="10088" y="6713"/>
                </a:lnTo>
                <a:lnTo>
                  <a:pt x="10124" y="6567"/>
                </a:lnTo>
                <a:lnTo>
                  <a:pt x="10088" y="6493"/>
                </a:lnTo>
                <a:lnTo>
                  <a:pt x="10051" y="6456"/>
                </a:lnTo>
                <a:lnTo>
                  <a:pt x="9941" y="6456"/>
                </a:lnTo>
                <a:lnTo>
                  <a:pt x="10124" y="6236"/>
                </a:lnTo>
                <a:lnTo>
                  <a:pt x="10308" y="5980"/>
                </a:lnTo>
                <a:lnTo>
                  <a:pt x="10638" y="5503"/>
                </a:lnTo>
                <a:lnTo>
                  <a:pt x="11005" y="4953"/>
                </a:lnTo>
                <a:lnTo>
                  <a:pt x="11078" y="4953"/>
                </a:lnTo>
                <a:lnTo>
                  <a:pt x="11151" y="4916"/>
                </a:lnTo>
                <a:lnTo>
                  <a:pt x="11225" y="4843"/>
                </a:lnTo>
                <a:lnTo>
                  <a:pt x="11298" y="4769"/>
                </a:lnTo>
                <a:lnTo>
                  <a:pt x="11518" y="4586"/>
                </a:lnTo>
                <a:lnTo>
                  <a:pt x="11591" y="4476"/>
                </a:lnTo>
                <a:lnTo>
                  <a:pt x="11665" y="4366"/>
                </a:lnTo>
                <a:lnTo>
                  <a:pt x="11702" y="4256"/>
                </a:lnTo>
                <a:lnTo>
                  <a:pt x="11702" y="4146"/>
                </a:lnTo>
                <a:lnTo>
                  <a:pt x="11665" y="3999"/>
                </a:lnTo>
                <a:lnTo>
                  <a:pt x="11591" y="3889"/>
                </a:lnTo>
                <a:lnTo>
                  <a:pt x="11518" y="3779"/>
                </a:lnTo>
                <a:lnTo>
                  <a:pt x="11408" y="3742"/>
                </a:lnTo>
                <a:lnTo>
                  <a:pt x="11298" y="3705"/>
                </a:lnTo>
                <a:lnTo>
                  <a:pt x="11151" y="3669"/>
                </a:lnTo>
                <a:lnTo>
                  <a:pt x="10931" y="3192"/>
                </a:lnTo>
                <a:lnTo>
                  <a:pt x="10674" y="2752"/>
                </a:lnTo>
                <a:lnTo>
                  <a:pt x="10344" y="2091"/>
                </a:lnTo>
                <a:lnTo>
                  <a:pt x="10124" y="1725"/>
                </a:lnTo>
                <a:lnTo>
                  <a:pt x="9904" y="1431"/>
                </a:lnTo>
                <a:lnTo>
                  <a:pt x="9941" y="1284"/>
                </a:lnTo>
                <a:lnTo>
                  <a:pt x="9941" y="1211"/>
                </a:lnTo>
                <a:lnTo>
                  <a:pt x="9977" y="1064"/>
                </a:lnTo>
                <a:lnTo>
                  <a:pt x="9941" y="954"/>
                </a:lnTo>
                <a:lnTo>
                  <a:pt x="9904" y="844"/>
                </a:lnTo>
                <a:lnTo>
                  <a:pt x="9831" y="697"/>
                </a:lnTo>
                <a:lnTo>
                  <a:pt x="9721" y="587"/>
                </a:lnTo>
                <a:lnTo>
                  <a:pt x="9574" y="514"/>
                </a:lnTo>
                <a:lnTo>
                  <a:pt x="9427" y="477"/>
                </a:lnTo>
                <a:lnTo>
                  <a:pt x="9244" y="514"/>
                </a:lnTo>
                <a:lnTo>
                  <a:pt x="9097" y="551"/>
                </a:lnTo>
                <a:lnTo>
                  <a:pt x="8987" y="661"/>
                </a:lnTo>
                <a:lnTo>
                  <a:pt x="8914" y="808"/>
                </a:lnTo>
                <a:lnTo>
                  <a:pt x="8877" y="954"/>
                </a:lnTo>
                <a:lnTo>
                  <a:pt x="8840" y="1028"/>
                </a:lnTo>
                <a:lnTo>
                  <a:pt x="7887" y="1101"/>
                </a:lnTo>
                <a:lnTo>
                  <a:pt x="7080" y="1174"/>
                </a:lnTo>
                <a:lnTo>
                  <a:pt x="6933" y="1174"/>
                </a:lnTo>
                <a:lnTo>
                  <a:pt x="6860" y="1064"/>
                </a:lnTo>
                <a:lnTo>
                  <a:pt x="6749" y="918"/>
                </a:lnTo>
                <a:lnTo>
                  <a:pt x="6713" y="881"/>
                </a:lnTo>
                <a:lnTo>
                  <a:pt x="6639" y="808"/>
                </a:lnTo>
                <a:lnTo>
                  <a:pt x="6529" y="771"/>
                </a:lnTo>
                <a:lnTo>
                  <a:pt x="6456" y="771"/>
                </a:lnTo>
                <a:lnTo>
                  <a:pt x="6383" y="808"/>
                </a:lnTo>
                <a:lnTo>
                  <a:pt x="5942" y="808"/>
                </a:lnTo>
                <a:lnTo>
                  <a:pt x="5686" y="477"/>
                </a:lnTo>
                <a:lnTo>
                  <a:pt x="5576" y="294"/>
                </a:lnTo>
                <a:lnTo>
                  <a:pt x="5466" y="111"/>
                </a:lnTo>
                <a:lnTo>
                  <a:pt x="5429" y="37"/>
                </a:lnTo>
                <a:lnTo>
                  <a:pt x="5356" y="1"/>
                </a:lnTo>
                <a:lnTo>
                  <a:pt x="5209" y="1"/>
                </a:lnTo>
                <a:lnTo>
                  <a:pt x="5025" y="37"/>
                </a:lnTo>
                <a:lnTo>
                  <a:pt x="491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5" name="Google Shape;505;p10"/>
          <p:cNvSpPr/>
          <p:nvPr/>
        </p:nvSpPr>
        <p:spPr>
          <a:xfrm>
            <a:off x="-38626" y="579046"/>
            <a:ext cx="297606" cy="211234"/>
          </a:xfrm>
          <a:custGeom>
            <a:avLst/>
            <a:gdLst/>
            <a:ahLst/>
            <a:cxnLst/>
            <a:rect l="l" t="t" r="r" b="b"/>
            <a:pathLst>
              <a:path w="10492" h="7447" extrusionOk="0">
                <a:moveTo>
                  <a:pt x="7300" y="1761"/>
                </a:moveTo>
                <a:lnTo>
                  <a:pt x="7117" y="1797"/>
                </a:lnTo>
                <a:lnTo>
                  <a:pt x="6897" y="1834"/>
                </a:lnTo>
                <a:lnTo>
                  <a:pt x="6713" y="1907"/>
                </a:lnTo>
                <a:lnTo>
                  <a:pt x="6530" y="2017"/>
                </a:lnTo>
                <a:lnTo>
                  <a:pt x="6383" y="2128"/>
                </a:lnTo>
                <a:lnTo>
                  <a:pt x="6273" y="2274"/>
                </a:lnTo>
                <a:lnTo>
                  <a:pt x="6200" y="2458"/>
                </a:lnTo>
                <a:lnTo>
                  <a:pt x="6200" y="2531"/>
                </a:lnTo>
                <a:lnTo>
                  <a:pt x="6237" y="2604"/>
                </a:lnTo>
                <a:lnTo>
                  <a:pt x="6310" y="2641"/>
                </a:lnTo>
                <a:lnTo>
                  <a:pt x="6383" y="2641"/>
                </a:lnTo>
                <a:lnTo>
                  <a:pt x="6530" y="2604"/>
                </a:lnTo>
                <a:lnTo>
                  <a:pt x="6640" y="2531"/>
                </a:lnTo>
                <a:lnTo>
                  <a:pt x="6860" y="2384"/>
                </a:lnTo>
                <a:lnTo>
                  <a:pt x="7007" y="2348"/>
                </a:lnTo>
                <a:lnTo>
                  <a:pt x="7154" y="2274"/>
                </a:lnTo>
                <a:lnTo>
                  <a:pt x="7484" y="2274"/>
                </a:lnTo>
                <a:lnTo>
                  <a:pt x="7667" y="2311"/>
                </a:lnTo>
                <a:lnTo>
                  <a:pt x="7851" y="2384"/>
                </a:lnTo>
                <a:lnTo>
                  <a:pt x="7924" y="2458"/>
                </a:lnTo>
                <a:lnTo>
                  <a:pt x="7961" y="2531"/>
                </a:lnTo>
                <a:lnTo>
                  <a:pt x="7997" y="2641"/>
                </a:lnTo>
                <a:lnTo>
                  <a:pt x="7997" y="2751"/>
                </a:lnTo>
                <a:lnTo>
                  <a:pt x="7961" y="2898"/>
                </a:lnTo>
                <a:lnTo>
                  <a:pt x="7887" y="3045"/>
                </a:lnTo>
                <a:lnTo>
                  <a:pt x="7667" y="3338"/>
                </a:lnTo>
                <a:lnTo>
                  <a:pt x="7190" y="3998"/>
                </a:lnTo>
                <a:lnTo>
                  <a:pt x="6713" y="4622"/>
                </a:lnTo>
                <a:lnTo>
                  <a:pt x="5686" y="5869"/>
                </a:lnTo>
                <a:lnTo>
                  <a:pt x="5613" y="6016"/>
                </a:lnTo>
                <a:lnTo>
                  <a:pt x="5650" y="6162"/>
                </a:lnTo>
                <a:lnTo>
                  <a:pt x="5686" y="6236"/>
                </a:lnTo>
                <a:lnTo>
                  <a:pt x="5723" y="6273"/>
                </a:lnTo>
                <a:lnTo>
                  <a:pt x="5796" y="6309"/>
                </a:lnTo>
                <a:lnTo>
                  <a:pt x="5870" y="6309"/>
                </a:lnTo>
                <a:lnTo>
                  <a:pt x="6567" y="6273"/>
                </a:lnTo>
                <a:lnTo>
                  <a:pt x="7264" y="6309"/>
                </a:lnTo>
                <a:lnTo>
                  <a:pt x="8034" y="6346"/>
                </a:lnTo>
                <a:lnTo>
                  <a:pt x="8401" y="6419"/>
                </a:lnTo>
                <a:lnTo>
                  <a:pt x="8547" y="6419"/>
                </a:lnTo>
                <a:lnTo>
                  <a:pt x="8731" y="6383"/>
                </a:lnTo>
                <a:lnTo>
                  <a:pt x="8841" y="6309"/>
                </a:lnTo>
                <a:lnTo>
                  <a:pt x="8878" y="6199"/>
                </a:lnTo>
                <a:lnTo>
                  <a:pt x="8878" y="6089"/>
                </a:lnTo>
                <a:lnTo>
                  <a:pt x="8768" y="6016"/>
                </a:lnTo>
                <a:lnTo>
                  <a:pt x="8658" y="5942"/>
                </a:lnTo>
                <a:lnTo>
                  <a:pt x="8474" y="5869"/>
                </a:lnTo>
                <a:lnTo>
                  <a:pt x="8107" y="5796"/>
                </a:lnTo>
                <a:lnTo>
                  <a:pt x="7410" y="5759"/>
                </a:lnTo>
                <a:lnTo>
                  <a:pt x="6457" y="5759"/>
                </a:lnTo>
                <a:lnTo>
                  <a:pt x="7557" y="4365"/>
                </a:lnTo>
                <a:lnTo>
                  <a:pt x="7851" y="3998"/>
                </a:lnTo>
                <a:lnTo>
                  <a:pt x="8144" y="3595"/>
                </a:lnTo>
                <a:lnTo>
                  <a:pt x="8291" y="3375"/>
                </a:lnTo>
                <a:lnTo>
                  <a:pt x="8401" y="3191"/>
                </a:lnTo>
                <a:lnTo>
                  <a:pt x="8474" y="2935"/>
                </a:lnTo>
                <a:lnTo>
                  <a:pt x="8511" y="2714"/>
                </a:lnTo>
                <a:lnTo>
                  <a:pt x="8511" y="2494"/>
                </a:lnTo>
                <a:lnTo>
                  <a:pt x="8437" y="2311"/>
                </a:lnTo>
                <a:lnTo>
                  <a:pt x="8327" y="2164"/>
                </a:lnTo>
                <a:lnTo>
                  <a:pt x="8217" y="2017"/>
                </a:lnTo>
                <a:lnTo>
                  <a:pt x="8071" y="1907"/>
                </a:lnTo>
                <a:lnTo>
                  <a:pt x="7887" y="1834"/>
                </a:lnTo>
                <a:lnTo>
                  <a:pt x="7667" y="1797"/>
                </a:lnTo>
                <a:lnTo>
                  <a:pt x="7484" y="1761"/>
                </a:lnTo>
                <a:close/>
                <a:moveTo>
                  <a:pt x="954" y="0"/>
                </a:moveTo>
                <a:lnTo>
                  <a:pt x="771" y="37"/>
                </a:lnTo>
                <a:lnTo>
                  <a:pt x="624" y="110"/>
                </a:lnTo>
                <a:lnTo>
                  <a:pt x="441" y="183"/>
                </a:lnTo>
                <a:lnTo>
                  <a:pt x="294" y="257"/>
                </a:lnTo>
                <a:lnTo>
                  <a:pt x="147" y="404"/>
                </a:lnTo>
                <a:lnTo>
                  <a:pt x="37" y="514"/>
                </a:lnTo>
                <a:lnTo>
                  <a:pt x="1" y="587"/>
                </a:lnTo>
                <a:lnTo>
                  <a:pt x="1" y="660"/>
                </a:lnTo>
                <a:lnTo>
                  <a:pt x="74" y="770"/>
                </a:lnTo>
                <a:lnTo>
                  <a:pt x="184" y="844"/>
                </a:lnTo>
                <a:lnTo>
                  <a:pt x="257" y="844"/>
                </a:lnTo>
                <a:lnTo>
                  <a:pt x="331" y="807"/>
                </a:lnTo>
                <a:lnTo>
                  <a:pt x="661" y="660"/>
                </a:lnTo>
                <a:lnTo>
                  <a:pt x="844" y="624"/>
                </a:lnTo>
                <a:lnTo>
                  <a:pt x="1028" y="587"/>
                </a:lnTo>
                <a:lnTo>
                  <a:pt x="991" y="624"/>
                </a:lnTo>
                <a:lnTo>
                  <a:pt x="991" y="844"/>
                </a:lnTo>
                <a:lnTo>
                  <a:pt x="991" y="1064"/>
                </a:lnTo>
                <a:lnTo>
                  <a:pt x="1101" y="1467"/>
                </a:lnTo>
                <a:lnTo>
                  <a:pt x="1358" y="2641"/>
                </a:lnTo>
                <a:lnTo>
                  <a:pt x="2312" y="7263"/>
                </a:lnTo>
                <a:lnTo>
                  <a:pt x="2348" y="7336"/>
                </a:lnTo>
                <a:lnTo>
                  <a:pt x="2422" y="7410"/>
                </a:lnTo>
                <a:lnTo>
                  <a:pt x="2495" y="7446"/>
                </a:lnTo>
                <a:lnTo>
                  <a:pt x="2678" y="7446"/>
                </a:lnTo>
                <a:lnTo>
                  <a:pt x="2752" y="7410"/>
                </a:lnTo>
                <a:lnTo>
                  <a:pt x="2825" y="7336"/>
                </a:lnTo>
                <a:lnTo>
                  <a:pt x="2862" y="7263"/>
                </a:lnTo>
                <a:lnTo>
                  <a:pt x="4072" y="4108"/>
                </a:lnTo>
                <a:lnTo>
                  <a:pt x="5246" y="990"/>
                </a:lnTo>
                <a:lnTo>
                  <a:pt x="6457" y="917"/>
                </a:lnTo>
                <a:lnTo>
                  <a:pt x="7667" y="880"/>
                </a:lnTo>
                <a:lnTo>
                  <a:pt x="8988" y="917"/>
                </a:lnTo>
                <a:lnTo>
                  <a:pt x="9648" y="990"/>
                </a:lnTo>
                <a:lnTo>
                  <a:pt x="9978" y="990"/>
                </a:lnTo>
                <a:lnTo>
                  <a:pt x="10308" y="954"/>
                </a:lnTo>
                <a:lnTo>
                  <a:pt x="10382" y="917"/>
                </a:lnTo>
                <a:lnTo>
                  <a:pt x="10455" y="880"/>
                </a:lnTo>
                <a:lnTo>
                  <a:pt x="10492" y="807"/>
                </a:lnTo>
                <a:lnTo>
                  <a:pt x="10492" y="734"/>
                </a:lnTo>
                <a:lnTo>
                  <a:pt x="10418" y="587"/>
                </a:lnTo>
                <a:lnTo>
                  <a:pt x="10382" y="514"/>
                </a:lnTo>
                <a:lnTo>
                  <a:pt x="10308" y="477"/>
                </a:lnTo>
                <a:lnTo>
                  <a:pt x="10015" y="404"/>
                </a:lnTo>
                <a:lnTo>
                  <a:pt x="9721" y="367"/>
                </a:lnTo>
                <a:lnTo>
                  <a:pt x="9134" y="330"/>
                </a:lnTo>
                <a:lnTo>
                  <a:pt x="7814" y="293"/>
                </a:lnTo>
                <a:lnTo>
                  <a:pt x="6420" y="330"/>
                </a:lnTo>
                <a:lnTo>
                  <a:pt x="5026" y="404"/>
                </a:lnTo>
                <a:lnTo>
                  <a:pt x="4916" y="440"/>
                </a:lnTo>
                <a:lnTo>
                  <a:pt x="4843" y="477"/>
                </a:lnTo>
                <a:lnTo>
                  <a:pt x="4806" y="550"/>
                </a:lnTo>
                <a:lnTo>
                  <a:pt x="4733" y="624"/>
                </a:lnTo>
                <a:lnTo>
                  <a:pt x="2678" y="6162"/>
                </a:lnTo>
                <a:lnTo>
                  <a:pt x="2128" y="3705"/>
                </a:lnTo>
                <a:lnTo>
                  <a:pt x="1725" y="1981"/>
                </a:lnTo>
                <a:lnTo>
                  <a:pt x="1541" y="1210"/>
                </a:lnTo>
                <a:lnTo>
                  <a:pt x="1468" y="844"/>
                </a:lnTo>
                <a:lnTo>
                  <a:pt x="1431" y="660"/>
                </a:lnTo>
                <a:lnTo>
                  <a:pt x="1395" y="550"/>
                </a:lnTo>
                <a:lnTo>
                  <a:pt x="1431" y="550"/>
                </a:lnTo>
                <a:lnTo>
                  <a:pt x="1468" y="514"/>
                </a:lnTo>
                <a:lnTo>
                  <a:pt x="1468" y="477"/>
                </a:lnTo>
                <a:lnTo>
                  <a:pt x="1505" y="367"/>
                </a:lnTo>
                <a:lnTo>
                  <a:pt x="1505" y="220"/>
                </a:lnTo>
                <a:lnTo>
                  <a:pt x="1468" y="110"/>
                </a:lnTo>
                <a:lnTo>
                  <a:pt x="1395" y="73"/>
                </a:lnTo>
                <a:lnTo>
                  <a:pt x="1321" y="37"/>
                </a:lnTo>
                <a:lnTo>
                  <a:pt x="1138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6" name="Google Shape;506;p10"/>
          <p:cNvSpPr/>
          <p:nvPr/>
        </p:nvSpPr>
        <p:spPr>
          <a:xfrm>
            <a:off x="1403775" y="11500"/>
            <a:ext cx="288245" cy="184202"/>
          </a:xfrm>
          <a:custGeom>
            <a:avLst/>
            <a:gdLst/>
            <a:ahLst/>
            <a:cxnLst/>
            <a:rect l="l" t="t" r="r" b="b"/>
            <a:pathLst>
              <a:path w="10162" h="6494" extrusionOk="0">
                <a:moveTo>
                  <a:pt x="8291" y="587"/>
                </a:moveTo>
                <a:lnTo>
                  <a:pt x="8291" y="698"/>
                </a:lnTo>
                <a:lnTo>
                  <a:pt x="8327" y="771"/>
                </a:lnTo>
                <a:lnTo>
                  <a:pt x="8401" y="808"/>
                </a:lnTo>
                <a:lnTo>
                  <a:pt x="8474" y="808"/>
                </a:lnTo>
                <a:lnTo>
                  <a:pt x="8768" y="771"/>
                </a:lnTo>
                <a:lnTo>
                  <a:pt x="8914" y="771"/>
                </a:lnTo>
                <a:lnTo>
                  <a:pt x="8988" y="808"/>
                </a:lnTo>
                <a:lnTo>
                  <a:pt x="9024" y="844"/>
                </a:lnTo>
                <a:lnTo>
                  <a:pt x="9208" y="1101"/>
                </a:lnTo>
                <a:lnTo>
                  <a:pt x="9318" y="1321"/>
                </a:lnTo>
                <a:lnTo>
                  <a:pt x="9465" y="1615"/>
                </a:lnTo>
                <a:lnTo>
                  <a:pt x="9538" y="1871"/>
                </a:lnTo>
                <a:lnTo>
                  <a:pt x="9611" y="2165"/>
                </a:lnTo>
                <a:lnTo>
                  <a:pt x="9648" y="2458"/>
                </a:lnTo>
                <a:lnTo>
                  <a:pt x="9648" y="2715"/>
                </a:lnTo>
                <a:lnTo>
                  <a:pt x="9575" y="2972"/>
                </a:lnTo>
                <a:lnTo>
                  <a:pt x="9501" y="3229"/>
                </a:lnTo>
                <a:lnTo>
                  <a:pt x="9354" y="3485"/>
                </a:lnTo>
                <a:lnTo>
                  <a:pt x="9171" y="3669"/>
                </a:lnTo>
                <a:lnTo>
                  <a:pt x="8988" y="3852"/>
                </a:lnTo>
                <a:lnTo>
                  <a:pt x="8731" y="3962"/>
                </a:lnTo>
                <a:lnTo>
                  <a:pt x="8474" y="3999"/>
                </a:lnTo>
                <a:lnTo>
                  <a:pt x="8327" y="3999"/>
                </a:lnTo>
                <a:lnTo>
                  <a:pt x="8217" y="3925"/>
                </a:lnTo>
                <a:lnTo>
                  <a:pt x="8107" y="3852"/>
                </a:lnTo>
                <a:lnTo>
                  <a:pt x="7997" y="3742"/>
                </a:lnTo>
                <a:lnTo>
                  <a:pt x="7851" y="3485"/>
                </a:lnTo>
                <a:lnTo>
                  <a:pt x="7740" y="3229"/>
                </a:lnTo>
                <a:lnTo>
                  <a:pt x="7630" y="2935"/>
                </a:lnTo>
                <a:lnTo>
                  <a:pt x="7594" y="2605"/>
                </a:lnTo>
                <a:lnTo>
                  <a:pt x="7557" y="2311"/>
                </a:lnTo>
                <a:lnTo>
                  <a:pt x="7594" y="1981"/>
                </a:lnTo>
                <a:lnTo>
                  <a:pt x="7630" y="1578"/>
                </a:lnTo>
                <a:lnTo>
                  <a:pt x="7777" y="1211"/>
                </a:lnTo>
                <a:lnTo>
                  <a:pt x="7887" y="1028"/>
                </a:lnTo>
                <a:lnTo>
                  <a:pt x="7997" y="844"/>
                </a:lnTo>
                <a:lnTo>
                  <a:pt x="8107" y="698"/>
                </a:lnTo>
                <a:lnTo>
                  <a:pt x="8291" y="587"/>
                </a:lnTo>
                <a:close/>
                <a:moveTo>
                  <a:pt x="8401" y="147"/>
                </a:moveTo>
                <a:lnTo>
                  <a:pt x="8181" y="221"/>
                </a:lnTo>
                <a:lnTo>
                  <a:pt x="7961" y="294"/>
                </a:lnTo>
                <a:lnTo>
                  <a:pt x="7814" y="404"/>
                </a:lnTo>
                <a:lnTo>
                  <a:pt x="7667" y="551"/>
                </a:lnTo>
                <a:lnTo>
                  <a:pt x="7520" y="698"/>
                </a:lnTo>
                <a:lnTo>
                  <a:pt x="7410" y="881"/>
                </a:lnTo>
                <a:lnTo>
                  <a:pt x="7264" y="1284"/>
                </a:lnTo>
                <a:lnTo>
                  <a:pt x="7154" y="1688"/>
                </a:lnTo>
                <a:lnTo>
                  <a:pt x="7117" y="2055"/>
                </a:lnTo>
                <a:lnTo>
                  <a:pt x="7080" y="2458"/>
                </a:lnTo>
                <a:lnTo>
                  <a:pt x="7154" y="2935"/>
                </a:lnTo>
                <a:lnTo>
                  <a:pt x="7264" y="3375"/>
                </a:lnTo>
                <a:lnTo>
                  <a:pt x="7410" y="3779"/>
                </a:lnTo>
                <a:lnTo>
                  <a:pt x="7520" y="3962"/>
                </a:lnTo>
                <a:lnTo>
                  <a:pt x="7667" y="4146"/>
                </a:lnTo>
                <a:lnTo>
                  <a:pt x="7814" y="4292"/>
                </a:lnTo>
                <a:lnTo>
                  <a:pt x="7961" y="4402"/>
                </a:lnTo>
                <a:lnTo>
                  <a:pt x="8144" y="4476"/>
                </a:lnTo>
                <a:lnTo>
                  <a:pt x="8364" y="4512"/>
                </a:lnTo>
                <a:lnTo>
                  <a:pt x="8584" y="4512"/>
                </a:lnTo>
                <a:lnTo>
                  <a:pt x="8768" y="4476"/>
                </a:lnTo>
                <a:lnTo>
                  <a:pt x="8988" y="4439"/>
                </a:lnTo>
                <a:lnTo>
                  <a:pt x="9134" y="4366"/>
                </a:lnTo>
                <a:lnTo>
                  <a:pt x="9318" y="4256"/>
                </a:lnTo>
                <a:lnTo>
                  <a:pt x="9465" y="4146"/>
                </a:lnTo>
                <a:lnTo>
                  <a:pt x="9721" y="3852"/>
                </a:lnTo>
                <a:lnTo>
                  <a:pt x="9905" y="3522"/>
                </a:lnTo>
                <a:lnTo>
                  <a:pt x="10051" y="3118"/>
                </a:lnTo>
                <a:lnTo>
                  <a:pt x="10161" y="2752"/>
                </a:lnTo>
                <a:lnTo>
                  <a:pt x="10161" y="2348"/>
                </a:lnTo>
                <a:lnTo>
                  <a:pt x="10125" y="2091"/>
                </a:lnTo>
                <a:lnTo>
                  <a:pt x="10051" y="1761"/>
                </a:lnTo>
                <a:lnTo>
                  <a:pt x="9941" y="1394"/>
                </a:lnTo>
                <a:lnTo>
                  <a:pt x="9758" y="1064"/>
                </a:lnTo>
                <a:lnTo>
                  <a:pt x="9575" y="734"/>
                </a:lnTo>
                <a:lnTo>
                  <a:pt x="9354" y="441"/>
                </a:lnTo>
                <a:lnTo>
                  <a:pt x="9244" y="331"/>
                </a:lnTo>
                <a:lnTo>
                  <a:pt x="9098" y="257"/>
                </a:lnTo>
                <a:lnTo>
                  <a:pt x="8988" y="221"/>
                </a:lnTo>
                <a:lnTo>
                  <a:pt x="8841" y="184"/>
                </a:lnTo>
                <a:lnTo>
                  <a:pt x="8621" y="147"/>
                </a:lnTo>
                <a:close/>
                <a:moveTo>
                  <a:pt x="3999" y="1"/>
                </a:moveTo>
                <a:lnTo>
                  <a:pt x="3926" y="37"/>
                </a:lnTo>
                <a:lnTo>
                  <a:pt x="3852" y="111"/>
                </a:lnTo>
                <a:lnTo>
                  <a:pt x="3816" y="404"/>
                </a:lnTo>
                <a:lnTo>
                  <a:pt x="3779" y="734"/>
                </a:lnTo>
                <a:lnTo>
                  <a:pt x="3705" y="1321"/>
                </a:lnTo>
                <a:lnTo>
                  <a:pt x="3632" y="2458"/>
                </a:lnTo>
                <a:lnTo>
                  <a:pt x="2898" y="2385"/>
                </a:lnTo>
                <a:lnTo>
                  <a:pt x="2128" y="2385"/>
                </a:lnTo>
                <a:lnTo>
                  <a:pt x="1395" y="2422"/>
                </a:lnTo>
                <a:lnTo>
                  <a:pt x="1028" y="2495"/>
                </a:lnTo>
                <a:lnTo>
                  <a:pt x="661" y="2568"/>
                </a:lnTo>
                <a:lnTo>
                  <a:pt x="661" y="2495"/>
                </a:lnTo>
                <a:lnTo>
                  <a:pt x="588" y="2458"/>
                </a:lnTo>
                <a:lnTo>
                  <a:pt x="551" y="2495"/>
                </a:lnTo>
                <a:lnTo>
                  <a:pt x="478" y="1651"/>
                </a:lnTo>
                <a:lnTo>
                  <a:pt x="441" y="918"/>
                </a:lnTo>
                <a:lnTo>
                  <a:pt x="404" y="551"/>
                </a:lnTo>
                <a:lnTo>
                  <a:pt x="367" y="184"/>
                </a:lnTo>
                <a:lnTo>
                  <a:pt x="331" y="111"/>
                </a:lnTo>
                <a:lnTo>
                  <a:pt x="147" y="111"/>
                </a:lnTo>
                <a:lnTo>
                  <a:pt x="111" y="184"/>
                </a:lnTo>
                <a:lnTo>
                  <a:pt x="37" y="514"/>
                </a:lnTo>
                <a:lnTo>
                  <a:pt x="1" y="881"/>
                </a:lnTo>
                <a:lnTo>
                  <a:pt x="1" y="1578"/>
                </a:lnTo>
                <a:lnTo>
                  <a:pt x="37" y="2275"/>
                </a:lnTo>
                <a:lnTo>
                  <a:pt x="111" y="2972"/>
                </a:lnTo>
                <a:lnTo>
                  <a:pt x="184" y="3632"/>
                </a:lnTo>
                <a:lnTo>
                  <a:pt x="294" y="4329"/>
                </a:lnTo>
                <a:lnTo>
                  <a:pt x="404" y="4989"/>
                </a:lnTo>
                <a:lnTo>
                  <a:pt x="478" y="5356"/>
                </a:lnTo>
                <a:lnTo>
                  <a:pt x="551" y="5503"/>
                </a:lnTo>
                <a:lnTo>
                  <a:pt x="588" y="5650"/>
                </a:lnTo>
                <a:lnTo>
                  <a:pt x="551" y="5723"/>
                </a:lnTo>
                <a:lnTo>
                  <a:pt x="588" y="5833"/>
                </a:lnTo>
                <a:lnTo>
                  <a:pt x="661" y="5906"/>
                </a:lnTo>
                <a:lnTo>
                  <a:pt x="734" y="5943"/>
                </a:lnTo>
                <a:lnTo>
                  <a:pt x="881" y="5943"/>
                </a:lnTo>
                <a:lnTo>
                  <a:pt x="954" y="5906"/>
                </a:lnTo>
                <a:lnTo>
                  <a:pt x="1028" y="5833"/>
                </a:lnTo>
                <a:lnTo>
                  <a:pt x="1064" y="5760"/>
                </a:lnTo>
                <a:lnTo>
                  <a:pt x="1064" y="5650"/>
                </a:lnTo>
                <a:lnTo>
                  <a:pt x="1064" y="5466"/>
                </a:lnTo>
                <a:lnTo>
                  <a:pt x="881" y="4696"/>
                </a:lnTo>
                <a:lnTo>
                  <a:pt x="734" y="3889"/>
                </a:lnTo>
                <a:lnTo>
                  <a:pt x="624" y="3082"/>
                </a:lnTo>
                <a:lnTo>
                  <a:pt x="588" y="2935"/>
                </a:lnTo>
                <a:lnTo>
                  <a:pt x="991" y="2972"/>
                </a:lnTo>
                <a:lnTo>
                  <a:pt x="1358" y="2935"/>
                </a:lnTo>
                <a:lnTo>
                  <a:pt x="2128" y="2898"/>
                </a:lnTo>
                <a:lnTo>
                  <a:pt x="2862" y="2898"/>
                </a:lnTo>
                <a:lnTo>
                  <a:pt x="3632" y="2972"/>
                </a:lnTo>
                <a:lnTo>
                  <a:pt x="3559" y="4256"/>
                </a:lnTo>
                <a:lnTo>
                  <a:pt x="3485" y="4843"/>
                </a:lnTo>
                <a:lnTo>
                  <a:pt x="3485" y="4989"/>
                </a:lnTo>
                <a:lnTo>
                  <a:pt x="3522" y="5173"/>
                </a:lnTo>
                <a:lnTo>
                  <a:pt x="3559" y="5283"/>
                </a:lnTo>
                <a:lnTo>
                  <a:pt x="3632" y="5393"/>
                </a:lnTo>
                <a:lnTo>
                  <a:pt x="3669" y="5429"/>
                </a:lnTo>
                <a:lnTo>
                  <a:pt x="3742" y="5466"/>
                </a:lnTo>
                <a:lnTo>
                  <a:pt x="3852" y="5393"/>
                </a:lnTo>
                <a:lnTo>
                  <a:pt x="3926" y="5319"/>
                </a:lnTo>
                <a:lnTo>
                  <a:pt x="3999" y="5209"/>
                </a:lnTo>
                <a:lnTo>
                  <a:pt x="4036" y="4916"/>
                </a:lnTo>
                <a:lnTo>
                  <a:pt x="4036" y="4366"/>
                </a:lnTo>
                <a:lnTo>
                  <a:pt x="4109" y="2935"/>
                </a:lnTo>
                <a:lnTo>
                  <a:pt x="4146" y="1468"/>
                </a:lnTo>
                <a:lnTo>
                  <a:pt x="4182" y="771"/>
                </a:lnTo>
                <a:lnTo>
                  <a:pt x="4182" y="441"/>
                </a:lnTo>
                <a:lnTo>
                  <a:pt x="4146" y="111"/>
                </a:lnTo>
                <a:lnTo>
                  <a:pt x="4072" y="37"/>
                </a:lnTo>
                <a:lnTo>
                  <a:pt x="3999" y="1"/>
                </a:lnTo>
                <a:close/>
                <a:moveTo>
                  <a:pt x="5503" y="3779"/>
                </a:moveTo>
                <a:lnTo>
                  <a:pt x="5246" y="3815"/>
                </a:lnTo>
                <a:lnTo>
                  <a:pt x="5026" y="3925"/>
                </a:lnTo>
                <a:lnTo>
                  <a:pt x="4879" y="3999"/>
                </a:lnTo>
                <a:lnTo>
                  <a:pt x="4806" y="4109"/>
                </a:lnTo>
                <a:lnTo>
                  <a:pt x="4806" y="4146"/>
                </a:lnTo>
                <a:lnTo>
                  <a:pt x="4843" y="4182"/>
                </a:lnTo>
                <a:lnTo>
                  <a:pt x="4916" y="4256"/>
                </a:lnTo>
                <a:lnTo>
                  <a:pt x="5246" y="4256"/>
                </a:lnTo>
                <a:lnTo>
                  <a:pt x="5723" y="4219"/>
                </a:lnTo>
                <a:lnTo>
                  <a:pt x="5723" y="4219"/>
                </a:lnTo>
                <a:lnTo>
                  <a:pt x="5686" y="4329"/>
                </a:lnTo>
                <a:lnTo>
                  <a:pt x="5576" y="4439"/>
                </a:lnTo>
                <a:lnTo>
                  <a:pt x="5393" y="4622"/>
                </a:lnTo>
                <a:lnTo>
                  <a:pt x="5026" y="5099"/>
                </a:lnTo>
                <a:lnTo>
                  <a:pt x="4659" y="5613"/>
                </a:lnTo>
                <a:lnTo>
                  <a:pt x="4366" y="6126"/>
                </a:lnTo>
                <a:lnTo>
                  <a:pt x="4329" y="6273"/>
                </a:lnTo>
                <a:lnTo>
                  <a:pt x="4366" y="6420"/>
                </a:lnTo>
                <a:lnTo>
                  <a:pt x="4476" y="6493"/>
                </a:lnTo>
                <a:lnTo>
                  <a:pt x="4623" y="6493"/>
                </a:lnTo>
                <a:lnTo>
                  <a:pt x="6310" y="6126"/>
                </a:lnTo>
                <a:lnTo>
                  <a:pt x="6383" y="6090"/>
                </a:lnTo>
                <a:lnTo>
                  <a:pt x="6457" y="6016"/>
                </a:lnTo>
                <a:lnTo>
                  <a:pt x="6493" y="5943"/>
                </a:lnTo>
                <a:lnTo>
                  <a:pt x="6457" y="5833"/>
                </a:lnTo>
                <a:lnTo>
                  <a:pt x="6420" y="5760"/>
                </a:lnTo>
                <a:lnTo>
                  <a:pt x="6383" y="5686"/>
                </a:lnTo>
                <a:lnTo>
                  <a:pt x="6273" y="5650"/>
                </a:lnTo>
                <a:lnTo>
                  <a:pt x="6163" y="5650"/>
                </a:lnTo>
                <a:lnTo>
                  <a:pt x="5026" y="5906"/>
                </a:lnTo>
                <a:lnTo>
                  <a:pt x="5319" y="5466"/>
                </a:lnTo>
                <a:lnTo>
                  <a:pt x="5650" y="5063"/>
                </a:lnTo>
                <a:lnTo>
                  <a:pt x="5870" y="4806"/>
                </a:lnTo>
                <a:lnTo>
                  <a:pt x="6053" y="4549"/>
                </a:lnTo>
                <a:lnTo>
                  <a:pt x="6126" y="4402"/>
                </a:lnTo>
                <a:lnTo>
                  <a:pt x="6200" y="4256"/>
                </a:lnTo>
                <a:lnTo>
                  <a:pt x="6200" y="4109"/>
                </a:lnTo>
                <a:lnTo>
                  <a:pt x="6200" y="3925"/>
                </a:lnTo>
                <a:lnTo>
                  <a:pt x="6163" y="3889"/>
                </a:lnTo>
                <a:lnTo>
                  <a:pt x="6126" y="3815"/>
                </a:lnTo>
                <a:lnTo>
                  <a:pt x="5980" y="3779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7" name="Google Shape;507;p10"/>
          <p:cNvSpPr/>
          <p:nvPr/>
        </p:nvSpPr>
        <p:spPr>
          <a:xfrm>
            <a:off x="955990" y="-57166"/>
            <a:ext cx="323616" cy="321546"/>
          </a:xfrm>
          <a:custGeom>
            <a:avLst/>
            <a:gdLst/>
            <a:ahLst/>
            <a:cxnLst/>
            <a:rect l="l" t="t" r="r" b="b"/>
            <a:pathLst>
              <a:path w="11409" h="11336" extrusionOk="0">
                <a:moveTo>
                  <a:pt x="5173" y="4219"/>
                </a:moveTo>
                <a:lnTo>
                  <a:pt x="5136" y="4256"/>
                </a:lnTo>
                <a:lnTo>
                  <a:pt x="5100" y="4292"/>
                </a:lnTo>
                <a:lnTo>
                  <a:pt x="4990" y="4366"/>
                </a:lnTo>
                <a:lnTo>
                  <a:pt x="4916" y="4476"/>
                </a:lnTo>
                <a:lnTo>
                  <a:pt x="4916" y="4512"/>
                </a:lnTo>
                <a:lnTo>
                  <a:pt x="4843" y="4659"/>
                </a:lnTo>
                <a:lnTo>
                  <a:pt x="4843" y="4769"/>
                </a:lnTo>
                <a:lnTo>
                  <a:pt x="4880" y="4843"/>
                </a:lnTo>
                <a:lnTo>
                  <a:pt x="4990" y="4916"/>
                </a:lnTo>
                <a:lnTo>
                  <a:pt x="5100" y="4989"/>
                </a:lnTo>
                <a:lnTo>
                  <a:pt x="5283" y="4989"/>
                </a:lnTo>
                <a:lnTo>
                  <a:pt x="5430" y="4916"/>
                </a:lnTo>
                <a:lnTo>
                  <a:pt x="5540" y="4769"/>
                </a:lnTo>
                <a:lnTo>
                  <a:pt x="5577" y="4696"/>
                </a:lnTo>
                <a:lnTo>
                  <a:pt x="5613" y="4623"/>
                </a:lnTo>
                <a:lnTo>
                  <a:pt x="5577" y="4549"/>
                </a:lnTo>
                <a:lnTo>
                  <a:pt x="5577" y="4476"/>
                </a:lnTo>
                <a:lnTo>
                  <a:pt x="5430" y="4402"/>
                </a:lnTo>
                <a:lnTo>
                  <a:pt x="5320" y="4366"/>
                </a:lnTo>
                <a:lnTo>
                  <a:pt x="5320" y="4292"/>
                </a:lnTo>
                <a:lnTo>
                  <a:pt x="5246" y="4256"/>
                </a:lnTo>
                <a:lnTo>
                  <a:pt x="5173" y="4219"/>
                </a:lnTo>
                <a:close/>
                <a:moveTo>
                  <a:pt x="5980" y="6016"/>
                </a:moveTo>
                <a:lnTo>
                  <a:pt x="6017" y="6053"/>
                </a:lnTo>
                <a:lnTo>
                  <a:pt x="6053" y="6126"/>
                </a:lnTo>
                <a:lnTo>
                  <a:pt x="6053" y="6200"/>
                </a:lnTo>
                <a:lnTo>
                  <a:pt x="5907" y="6237"/>
                </a:lnTo>
                <a:lnTo>
                  <a:pt x="5943" y="6090"/>
                </a:lnTo>
                <a:lnTo>
                  <a:pt x="5980" y="6016"/>
                </a:lnTo>
                <a:close/>
                <a:moveTo>
                  <a:pt x="5833" y="5613"/>
                </a:moveTo>
                <a:lnTo>
                  <a:pt x="5723" y="5650"/>
                </a:lnTo>
                <a:lnTo>
                  <a:pt x="5650" y="5723"/>
                </a:lnTo>
                <a:lnTo>
                  <a:pt x="5613" y="5796"/>
                </a:lnTo>
                <a:lnTo>
                  <a:pt x="5613" y="5870"/>
                </a:lnTo>
                <a:lnTo>
                  <a:pt x="5687" y="5943"/>
                </a:lnTo>
                <a:lnTo>
                  <a:pt x="5577" y="6163"/>
                </a:lnTo>
                <a:lnTo>
                  <a:pt x="5540" y="6420"/>
                </a:lnTo>
                <a:lnTo>
                  <a:pt x="5577" y="6530"/>
                </a:lnTo>
                <a:lnTo>
                  <a:pt x="5687" y="6567"/>
                </a:lnTo>
                <a:lnTo>
                  <a:pt x="5833" y="6603"/>
                </a:lnTo>
                <a:lnTo>
                  <a:pt x="5980" y="6603"/>
                </a:lnTo>
                <a:lnTo>
                  <a:pt x="6090" y="6567"/>
                </a:lnTo>
                <a:lnTo>
                  <a:pt x="6237" y="6530"/>
                </a:lnTo>
                <a:lnTo>
                  <a:pt x="6347" y="6457"/>
                </a:lnTo>
                <a:lnTo>
                  <a:pt x="6420" y="6347"/>
                </a:lnTo>
                <a:lnTo>
                  <a:pt x="6457" y="6200"/>
                </a:lnTo>
                <a:lnTo>
                  <a:pt x="6457" y="6053"/>
                </a:lnTo>
                <a:lnTo>
                  <a:pt x="6420" y="5943"/>
                </a:lnTo>
                <a:lnTo>
                  <a:pt x="6347" y="5833"/>
                </a:lnTo>
                <a:lnTo>
                  <a:pt x="6274" y="5760"/>
                </a:lnTo>
                <a:lnTo>
                  <a:pt x="6163" y="5686"/>
                </a:lnTo>
                <a:lnTo>
                  <a:pt x="6053" y="5650"/>
                </a:lnTo>
                <a:lnTo>
                  <a:pt x="5943" y="5613"/>
                </a:lnTo>
                <a:close/>
                <a:moveTo>
                  <a:pt x="3926" y="441"/>
                </a:moveTo>
                <a:lnTo>
                  <a:pt x="4623" y="478"/>
                </a:lnTo>
                <a:lnTo>
                  <a:pt x="5356" y="478"/>
                </a:lnTo>
                <a:lnTo>
                  <a:pt x="6824" y="551"/>
                </a:lnTo>
                <a:lnTo>
                  <a:pt x="7631" y="551"/>
                </a:lnTo>
                <a:lnTo>
                  <a:pt x="7704" y="734"/>
                </a:lnTo>
                <a:lnTo>
                  <a:pt x="7777" y="1064"/>
                </a:lnTo>
                <a:lnTo>
                  <a:pt x="7521" y="1174"/>
                </a:lnTo>
                <a:lnTo>
                  <a:pt x="7191" y="1211"/>
                </a:lnTo>
                <a:lnTo>
                  <a:pt x="7044" y="1211"/>
                </a:lnTo>
                <a:lnTo>
                  <a:pt x="6860" y="1174"/>
                </a:lnTo>
                <a:lnTo>
                  <a:pt x="6714" y="1174"/>
                </a:lnTo>
                <a:lnTo>
                  <a:pt x="6530" y="1211"/>
                </a:lnTo>
                <a:lnTo>
                  <a:pt x="6494" y="1248"/>
                </a:lnTo>
                <a:lnTo>
                  <a:pt x="6457" y="1321"/>
                </a:lnTo>
                <a:lnTo>
                  <a:pt x="6420" y="1395"/>
                </a:lnTo>
                <a:lnTo>
                  <a:pt x="6457" y="1468"/>
                </a:lnTo>
                <a:lnTo>
                  <a:pt x="6457" y="1505"/>
                </a:lnTo>
                <a:lnTo>
                  <a:pt x="6494" y="1578"/>
                </a:lnTo>
                <a:lnTo>
                  <a:pt x="6567" y="1651"/>
                </a:lnTo>
                <a:lnTo>
                  <a:pt x="6567" y="1871"/>
                </a:lnTo>
                <a:lnTo>
                  <a:pt x="6567" y="2092"/>
                </a:lnTo>
                <a:lnTo>
                  <a:pt x="6640" y="2642"/>
                </a:lnTo>
                <a:lnTo>
                  <a:pt x="6677" y="3192"/>
                </a:lnTo>
                <a:lnTo>
                  <a:pt x="6714" y="3632"/>
                </a:lnTo>
                <a:lnTo>
                  <a:pt x="6714" y="4072"/>
                </a:lnTo>
                <a:lnTo>
                  <a:pt x="6677" y="4586"/>
                </a:lnTo>
                <a:lnTo>
                  <a:pt x="6640" y="4843"/>
                </a:lnTo>
                <a:lnTo>
                  <a:pt x="6640" y="5099"/>
                </a:lnTo>
                <a:lnTo>
                  <a:pt x="6677" y="5246"/>
                </a:lnTo>
                <a:lnTo>
                  <a:pt x="6640" y="5319"/>
                </a:lnTo>
                <a:lnTo>
                  <a:pt x="6640" y="5393"/>
                </a:lnTo>
                <a:lnTo>
                  <a:pt x="6640" y="5466"/>
                </a:lnTo>
                <a:lnTo>
                  <a:pt x="6714" y="5540"/>
                </a:lnTo>
                <a:lnTo>
                  <a:pt x="7117" y="5796"/>
                </a:lnTo>
                <a:lnTo>
                  <a:pt x="7484" y="6016"/>
                </a:lnTo>
                <a:lnTo>
                  <a:pt x="7851" y="6310"/>
                </a:lnTo>
                <a:lnTo>
                  <a:pt x="8218" y="6640"/>
                </a:lnTo>
                <a:lnTo>
                  <a:pt x="8915" y="7300"/>
                </a:lnTo>
                <a:lnTo>
                  <a:pt x="8621" y="7337"/>
                </a:lnTo>
                <a:lnTo>
                  <a:pt x="8328" y="7300"/>
                </a:lnTo>
                <a:lnTo>
                  <a:pt x="8108" y="7227"/>
                </a:lnTo>
                <a:lnTo>
                  <a:pt x="7887" y="7154"/>
                </a:lnTo>
                <a:lnTo>
                  <a:pt x="7484" y="6933"/>
                </a:lnTo>
                <a:lnTo>
                  <a:pt x="7117" y="6823"/>
                </a:lnTo>
                <a:lnTo>
                  <a:pt x="6750" y="6787"/>
                </a:lnTo>
                <a:lnTo>
                  <a:pt x="6384" y="6823"/>
                </a:lnTo>
                <a:lnTo>
                  <a:pt x="5980" y="6933"/>
                </a:lnTo>
                <a:lnTo>
                  <a:pt x="5577" y="7044"/>
                </a:lnTo>
                <a:lnTo>
                  <a:pt x="5210" y="7227"/>
                </a:lnTo>
                <a:lnTo>
                  <a:pt x="4843" y="7374"/>
                </a:lnTo>
                <a:lnTo>
                  <a:pt x="4439" y="7520"/>
                </a:lnTo>
                <a:lnTo>
                  <a:pt x="4109" y="7557"/>
                </a:lnTo>
                <a:lnTo>
                  <a:pt x="3816" y="7594"/>
                </a:lnTo>
                <a:lnTo>
                  <a:pt x="3889" y="7557"/>
                </a:lnTo>
                <a:lnTo>
                  <a:pt x="3926" y="7484"/>
                </a:lnTo>
                <a:lnTo>
                  <a:pt x="3926" y="7374"/>
                </a:lnTo>
                <a:lnTo>
                  <a:pt x="3926" y="7300"/>
                </a:lnTo>
                <a:lnTo>
                  <a:pt x="3889" y="7227"/>
                </a:lnTo>
                <a:lnTo>
                  <a:pt x="3816" y="7190"/>
                </a:lnTo>
                <a:lnTo>
                  <a:pt x="2789" y="7190"/>
                </a:lnTo>
                <a:lnTo>
                  <a:pt x="2935" y="7044"/>
                </a:lnTo>
                <a:lnTo>
                  <a:pt x="3266" y="6677"/>
                </a:lnTo>
                <a:lnTo>
                  <a:pt x="3559" y="6713"/>
                </a:lnTo>
                <a:lnTo>
                  <a:pt x="3853" y="6713"/>
                </a:lnTo>
                <a:lnTo>
                  <a:pt x="4403" y="6677"/>
                </a:lnTo>
                <a:lnTo>
                  <a:pt x="4549" y="6640"/>
                </a:lnTo>
                <a:lnTo>
                  <a:pt x="4623" y="6530"/>
                </a:lnTo>
                <a:lnTo>
                  <a:pt x="4623" y="6457"/>
                </a:lnTo>
                <a:lnTo>
                  <a:pt x="4586" y="6383"/>
                </a:lnTo>
                <a:lnTo>
                  <a:pt x="4513" y="6310"/>
                </a:lnTo>
                <a:lnTo>
                  <a:pt x="4403" y="6273"/>
                </a:lnTo>
                <a:lnTo>
                  <a:pt x="3669" y="6273"/>
                </a:lnTo>
                <a:lnTo>
                  <a:pt x="3926" y="6016"/>
                </a:lnTo>
                <a:lnTo>
                  <a:pt x="4183" y="5723"/>
                </a:lnTo>
                <a:lnTo>
                  <a:pt x="4293" y="5723"/>
                </a:lnTo>
                <a:lnTo>
                  <a:pt x="4366" y="5686"/>
                </a:lnTo>
                <a:lnTo>
                  <a:pt x="4439" y="5576"/>
                </a:lnTo>
                <a:lnTo>
                  <a:pt x="4476" y="5466"/>
                </a:lnTo>
                <a:lnTo>
                  <a:pt x="4403" y="3449"/>
                </a:lnTo>
                <a:lnTo>
                  <a:pt x="4366" y="2495"/>
                </a:lnTo>
                <a:lnTo>
                  <a:pt x="4329" y="2018"/>
                </a:lnTo>
                <a:lnTo>
                  <a:pt x="4293" y="1541"/>
                </a:lnTo>
                <a:lnTo>
                  <a:pt x="4256" y="1431"/>
                </a:lnTo>
                <a:lnTo>
                  <a:pt x="4549" y="1505"/>
                </a:lnTo>
                <a:lnTo>
                  <a:pt x="4953" y="1578"/>
                </a:lnTo>
                <a:lnTo>
                  <a:pt x="5173" y="1578"/>
                </a:lnTo>
                <a:lnTo>
                  <a:pt x="5356" y="1505"/>
                </a:lnTo>
                <a:lnTo>
                  <a:pt x="5393" y="1468"/>
                </a:lnTo>
                <a:lnTo>
                  <a:pt x="5430" y="1431"/>
                </a:lnTo>
                <a:lnTo>
                  <a:pt x="5430" y="1358"/>
                </a:lnTo>
                <a:lnTo>
                  <a:pt x="5393" y="1321"/>
                </a:lnTo>
                <a:lnTo>
                  <a:pt x="5246" y="1211"/>
                </a:lnTo>
                <a:lnTo>
                  <a:pt x="5063" y="1174"/>
                </a:lnTo>
                <a:lnTo>
                  <a:pt x="4733" y="1138"/>
                </a:lnTo>
                <a:lnTo>
                  <a:pt x="4219" y="1064"/>
                </a:lnTo>
                <a:lnTo>
                  <a:pt x="4183" y="1028"/>
                </a:lnTo>
                <a:lnTo>
                  <a:pt x="4146" y="991"/>
                </a:lnTo>
                <a:lnTo>
                  <a:pt x="3999" y="991"/>
                </a:lnTo>
                <a:lnTo>
                  <a:pt x="3853" y="1028"/>
                </a:lnTo>
                <a:lnTo>
                  <a:pt x="3706" y="1064"/>
                </a:lnTo>
                <a:lnTo>
                  <a:pt x="3596" y="1064"/>
                </a:lnTo>
                <a:lnTo>
                  <a:pt x="3522" y="1028"/>
                </a:lnTo>
                <a:lnTo>
                  <a:pt x="3486" y="991"/>
                </a:lnTo>
                <a:lnTo>
                  <a:pt x="3412" y="881"/>
                </a:lnTo>
                <a:lnTo>
                  <a:pt x="3412" y="771"/>
                </a:lnTo>
                <a:lnTo>
                  <a:pt x="3412" y="698"/>
                </a:lnTo>
                <a:lnTo>
                  <a:pt x="3486" y="624"/>
                </a:lnTo>
                <a:lnTo>
                  <a:pt x="3559" y="551"/>
                </a:lnTo>
                <a:lnTo>
                  <a:pt x="3742" y="478"/>
                </a:lnTo>
                <a:lnTo>
                  <a:pt x="3926" y="441"/>
                </a:lnTo>
                <a:close/>
                <a:moveTo>
                  <a:pt x="6090" y="8071"/>
                </a:moveTo>
                <a:lnTo>
                  <a:pt x="6127" y="8144"/>
                </a:lnTo>
                <a:lnTo>
                  <a:pt x="6127" y="8217"/>
                </a:lnTo>
                <a:lnTo>
                  <a:pt x="6090" y="8291"/>
                </a:lnTo>
                <a:lnTo>
                  <a:pt x="6053" y="8364"/>
                </a:lnTo>
                <a:lnTo>
                  <a:pt x="5980" y="8401"/>
                </a:lnTo>
                <a:lnTo>
                  <a:pt x="5907" y="8401"/>
                </a:lnTo>
                <a:lnTo>
                  <a:pt x="5833" y="8364"/>
                </a:lnTo>
                <a:lnTo>
                  <a:pt x="5760" y="8291"/>
                </a:lnTo>
                <a:lnTo>
                  <a:pt x="5760" y="8181"/>
                </a:lnTo>
                <a:lnTo>
                  <a:pt x="5833" y="8144"/>
                </a:lnTo>
                <a:lnTo>
                  <a:pt x="5943" y="8071"/>
                </a:lnTo>
                <a:lnTo>
                  <a:pt x="6017" y="8107"/>
                </a:lnTo>
                <a:lnTo>
                  <a:pt x="6053" y="8107"/>
                </a:lnTo>
                <a:lnTo>
                  <a:pt x="6090" y="8071"/>
                </a:lnTo>
                <a:close/>
                <a:moveTo>
                  <a:pt x="5907" y="7630"/>
                </a:moveTo>
                <a:lnTo>
                  <a:pt x="5797" y="7667"/>
                </a:lnTo>
                <a:lnTo>
                  <a:pt x="5687" y="7704"/>
                </a:lnTo>
                <a:lnTo>
                  <a:pt x="5577" y="7777"/>
                </a:lnTo>
                <a:lnTo>
                  <a:pt x="5467" y="7887"/>
                </a:lnTo>
                <a:lnTo>
                  <a:pt x="5467" y="7924"/>
                </a:lnTo>
                <a:lnTo>
                  <a:pt x="5430" y="7997"/>
                </a:lnTo>
                <a:lnTo>
                  <a:pt x="5503" y="8071"/>
                </a:lnTo>
                <a:lnTo>
                  <a:pt x="5430" y="8217"/>
                </a:lnTo>
                <a:lnTo>
                  <a:pt x="5430" y="8364"/>
                </a:lnTo>
                <a:lnTo>
                  <a:pt x="5467" y="8474"/>
                </a:lnTo>
                <a:lnTo>
                  <a:pt x="5540" y="8584"/>
                </a:lnTo>
                <a:lnTo>
                  <a:pt x="5650" y="8694"/>
                </a:lnTo>
                <a:lnTo>
                  <a:pt x="5797" y="8731"/>
                </a:lnTo>
                <a:lnTo>
                  <a:pt x="5907" y="8768"/>
                </a:lnTo>
                <a:lnTo>
                  <a:pt x="6053" y="8768"/>
                </a:lnTo>
                <a:lnTo>
                  <a:pt x="6200" y="8731"/>
                </a:lnTo>
                <a:lnTo>
                  <a:pt x="6310" y="8658"/>
                </a:lnTo>
                <a:lnTo>
                  <a:pt x="6384" y="8584"/>
                </a:lnTo>
                <a:lnTo>
                  <a:pt x="6457" y="8474"/>
                </a:lnTo>
                <a:lnTo>
                  <a:pt x="6494" y="8327"/>
                </a:lnTo>
                <a:lnTo>
                  <a:pt x="6494" y="8217"/>
                </a:lnTo>
                <a:lnTo>
                  <a:pt x="6494" y="8071"/>
                </a:lnTo>
                <a:lnTo>
                  <a:pt x="6457" y="7961"/>
                </a:lnTo>
                <a:lnTo>
                  <a:pt x="6384" y="7851"/>
                </a:lnTo>
                <a:lnTo>
                  <a:pt x="6310" y="7777"/>
                </a:lnTo>
                <a:lnTo>
                  <a:pt x="6200" y="7704"/>
                </a:lnTo>
                <a:lnTo>
                  <a:pt x="6053" y="7667"/>
                </a:lnTo>
                <a:lnTo>
                  <a:pt x="5907" y="7630"/>
                </a:lnTo>
                <a:close/>
                <a:moveTo>
                  <a:pt x="4476" y="9134"/>
                </a:moveTo>
                <a:lnTo>
                  <a:pt x="4513" y="9281"/>
                </a:lnTo>
                <a:lnTo>
                  <a:pt x="4476" y="9391"/>
                </a:lnTo>
                <a:lnTo>
                  <a:pt x="4403" y="9538"/>
                </a:lnTo>
                <a:lnTo>
                  <a:pt x="4256" y="9648"/>
                </a:lnTo>
                <a:lnTo>
                  <a:pt x="4183" y="9685"/>
                </a:lnTo>
                <a:lnTo>
                  <a:pt x="4109" y="9685"/>
                </a:lnTo>
                <a:lnTo>
                  <a:pt x="4036" y="9648"/>
                </a:lnTo>
                <a:lnTo>
                  <a:pt x="3963" y="9575"/>
                </a:lnTo>
                <a:lnTo>
                  <a:pt x="3926" y="9501"/>
                </a:lnTo>
                <a:lnTo>
                  <a:pt x="3926" y="9428"/>
                </a:lnTo>
                <a:lnTo>
                  <a:pt x="3963" y="9354"/>
                </a:lnTo>
                <a:lnTo>
                  <a:pt x="4036" y="9281"/>
                </a:lnTo>
                <a:lnTo>
                  <a:pt x="4219" y="9208"/>
                </a:lnTo>
                <a:lnTo>
                  <a:pt x="4403" y="9171"/>
                </a:lnTo>
                <a:lnTo>
                  <a:pt x="4439" y="9171"/>
                </a:lnTo>
                <a:lnTo>
                  <a:pt x="4476" y="9134"/>
                </a:lnTo>
                <a:close/>
                <a:moveTo>
                  <a:pt x="7741" y="9391"/>
                </a:moveTo>
                <a:lnTo>
                  <a:pt x="7814" y="9464"/>
                </a:lnTo>
                <a:lnTo>
                  <a:pt x="7851" y="9575"/>
                </a:lnTo>
                <a:lnTo>
                  <a:pt x="7851" y="9685"/>
                </a:lnTo>
                <a:lnTo>
                  <a:pt x="7814" y="9795"/>
                </a:lnTo>
                <a:lnTo>
                  <a:pt x="7704" y="9868"/>
                </a:lnTo>
                <a:lnTo>
                  <a:pt x="7557" y="9905"/>
                </a:lnTo>
                <a:lnTo>
                  <a:pt x="7447" y="9905"/>
                </a:lnTo>
                <a:lnTo>
                  <a:pt x="7301" y="9868"/>
                </a:lnTo>
                <a:lnTo>
                  <a:pt x="7227" y="9795"/>
                </a:lnTo>
                <a:lnTo>
                  <a:pt x="7301" y="9648"/>
                </a:lnTo>
                <a:lnTo>
                  <a:pt x="7374" y="9538"/>
                </a:lnTo>
                <a:lnTo>
                  <a:pt x="7484" y="9464"/>
                </a:lnTo>
                <a:lnTo>
                  <a:pt x="7631" y="9428"/>
                </a:lnTo>
                <a:lnTo>
                  <a:pt x="7704" y="9391"/>
                </a:lnTo>
                <a:close/>
                <a:moveTo>
                  <a:pt x="4439" y="8658"/>
                </a:moveTo>
                <a:lnTo>
                  <a:pt x="4293" y="8694"/>
                </a:lnTo>
                <a:lnTo>
                  <a:pt x="4146" y="8694"/>
                </a:lnTo>
                <a:lnTo>
                  <a:pt x="4073" y="8731"/>
                </a:lnTo>
                <a:lnTo>
                  <a:pt x="3999" y="8804"/>
                </a:lnTo>
                <a:lnTo>
                  <a:pt x="3963" y="8951"/>
                </a:lnTo>
                <a:lnTo>
                  <a:pt x="3742" y="9061"/>
                </a:lnTo>
                <a:lnTo>
                  <a:pt x="3596" y="9244"/>
                </a:lnTo>
                <a:lnTo>
                  <a:pt x="3559" y="9354"/>
                </a:lnTo>
                <a:lnTo>
                  <a:pt x="3522" y="9501"/>
                </a:lnTo>
                <a:lnTo>
                  <a:pt x="3559" y="9611"/>
                </a:lnTo>
                <a:lnTo>
                  <a:pt x="3596" y="9758"/>
                </a:lnTo>
                <a:lnTo>
                  <a:pt x="3706" y="9868"/>
                </a:lnTo>
                <a:lnTo>
                  <a:pt x="3779" y="9978"/>
                </a:lnTo>
                <a:lnTo>
                  <a:pt x="3926" y="10051"/>
                </a:lnTo>
                <a:lnTo>
                  <a:pt x="4036" y="10088"/>
                </a:lnTo>
                <a:lnTo>
                  <a:pt x="4366" y="10088"/>
                </a:lnTo>
                <a:lnTo>
                  <a:pt x="4513" y="10015"/>
                </a:lnTo>
                <a:lnTo>
                  <a:pt x="4623" y="9905"/>
                </a:lnTo>
                <a:lnTo>
                  <a:pt x="4733" y="9795"/>
                </a:lnTo>
                <a:lnTo>
                  <a:pt x="4843" y="9648"/>
                </a:lnTo>
                <a:lnTo>
                  <a:pt x="4880" y="9501"/>
                </a:lnTo>
                <a:lnTo>
                  <a:pt x="4916" y="9354"/>
                </a:lnTo>
                <a:lnTo>
                  <a:pt x="4916" y="9171"/>
                </a:lnTo>
                <a:lnTo>
                  <a:pt x="4880" y="9024"/>
                </a:lnTo>
                <a:lnTo>
                  <a:pt x="4806" y="8878"/>
                </a:lnTo>
                <a:lnTo>
                  <a:pt x="4733" y="8768"/>
                </a:lnTo>
                <a:lnTo>
                  <a:pt x="4586" y="8694"/>
                </a:lnTo>
                <a:lnTo>
                  <a:pt x="4439" y="8658"/>
                </a:lnTo>
                <a:close/>
                <a:moveTo>
                  <a:pt x="7447" y="8951"/>
                </a:moveTo>
                <a:lnTo>
                  <a:pt x="7337" y="8988"/>
                </a:lnTo>
                <a:lnTo>
                  <a:pt x="7264" y="9061"/>
                </a:lnTo>
                <a:lnTo>
                  <a:pt x="7227" y="9134"/>
                </a:lnTo>
                <a:lnTo>
                  <a:pt x="7227" y="9208"/>
                </a:lnTo>
                <a:lnTo>
                  <a:pt x="7117" y="9318"/>
                </a:lnTo>
                <a:lnTo>
                  <a:pt x="7007" y="9391"/>
                </a:lnTo>
                <a:lnTo>
                  <a:pt x="6934" y="9501"/>
                </a:lnTo>
                <a:lnTo>
                  <a:pt x="6897" y="9611"/>
                </a:lnTo>
                <a:lnTo>
                  <a:pt x="6897" y="9575"/>
                </a:lnTo>
                <a:lnTo>
                  <a:pt x="6860" y="9611"/>
                </a:lnTo>
                <a:lnTo>
                  <a:pt x="6824" y="9758"/>
                </a:lnTo>
                <a:lnTo>
                  <a:pt x="6824" y="9905"/>
                </a:lnTo>
                <a:lnTo>
                  <a:pt x="6860" y="9978"/>
                </a:lnTo>
                <a:lnTo>
                  <a:pt x="6897" y="10051"/>
                </a:lnTo>
                <a:lnTo>
                  <a:pt x="7007" y="10125"/>
                </a:lnTo>
                <a:lnTo>
                  <a:pt x="7044" y="10161"/>
                </a:lnTo>
                <a:lnTo>
                  <a:pt x="7044" y="10198"/>
                </a:lnTo>
                <a:lnTo>
                  <a:pt x="7227" y="10271"/>
                </a:lnTo>
                <a:lnTo>
                  <a:pt x="7374" y="10345"/>
                </a:lnTo>
                <a:lnTo>
                  <a:pt x="7704" y="10345"/>
                </a:lnTo>
                <a:lnTo>
                  <a:pt x="7851" y="10271"/>
                </a:lnTo>
                <a:lnTo>
                  <a:pt x="7998" y="10198"/>
                </a:lnTo>
                <a:lnTo>
                  <a:pt x="8108" y="10088"/>
                </a:lnTo>
                <a:lnTo>
                  <a:pt x="8181" y="9941"/>
                </a:lnTo>
                <a:lnTo>
                  <a:pt x="8254" y="9795"/>
                </a:lnTo>
                <a:lnTo>
                  <a:pt x="8291" y="9611"/>
                </a:lnTo>
                <a:lnTo>
                  <a:pt x="8254" y="9464"/>
                </a:lnTo>
                <a:lnTo>
                  <a:pt x="8218" y="9318"/>
                </a:lnTo>
                <a:lnTo>
                  <a:pt x="8144" y="9171"/>
                </a:lnTo>
                <a:lnTo>
                  <a:pt x="7998" y="9024"/>
                </a:lnTo>
                <a:lnTo>
                  <a:pt x="7924" y="8988"/>
                </a:lnTo>
                <a:lnTo>
                  <a:pt x="7851" y="8951"/>
                </a:lnTo>
                <a:close/>
                <a:moveTo>
                  <a:pt x="6970" y="7227"/>
                </a:moveTo>
                <a:lnTo>
                  <a:pt x="7227" y="7300"/>
                </a:lnTo>
                <a:lnTo>
                  <a:pt x="7741" y="7520"/>
                </a:lnTo>
                <a:lnTo>
                  <a:pt x="8071" y="7667"/>
                </a:lnTo>
                <a:lnTo>
                  <a:pt x="8474" y="7740"/>
                </a:lnTo>
                <a:lnTo>
                  <a:pt x="8658" y="7777"/>
                </a:lnTo>
                <a:lnTo>
                  <a:pt x="8878" y="7777"/>
                </a:lnTo>
                <a:lnTo>
                  <a:pt x="9061" y="7740"/>
                </a:lnTo>
                <a:lnTo>
                  <a:pt x="9245" y="7667"/>
                </a:lnTo>
                <a:lnTo>
                  <a:pt x="9575" y="8071"/>
                </a:lnTo>
                <a:lnTo>
                  <a:pt x="10125" y="8841"/>
                </a:lnTo>
                <a:lnTo>
                  <a:pt x="10639" y="9648"/>
                </a:lnTo>
                <a:lnTo>
                  <a:pt x="10785" y="9868"/>
                </a:lnTo>
                <a:lnTo>
                  <a:pt x="10822" y="10015"/>
                </a:lnTo>
                <a:lnTo>
                  <a:pt x="10785" y="10161"/>
                </a:lnTo>
                <a:lnTo>
                  <a:pt x="10749" y="10235"/>
                </a:lnTo>
                <a:lnTo>
                  <a:pt x="10639" y="10345"/>
                </a:lnTo>
                <a:lnTo>
                  <a:pt x="10455" y="10455"/>
                </a:lnTo>
                <a:lnTo>
                  <a:pt x="10235" y="10602"/>
                </a:lnTo>
                <a:lnTo>
                  <a:pt x="9758" y="10565"/>
                </a:lnTo>
                <a:lnTo>
                  <a:pt x="9281" y="10492"/>
                </a:lnTo>
                <a:lnTo>
                  <a:pt x="8328" y="10455"/>
                </a:lnTo>
                <a:lnTo>
                  <a:pt x="7374" y="10492"/>
                </a:lnTo>
                <a:lnTo>
                  <a:pt x="6420" y="10528"/>
                </a:lnTo>
                <a:lnTo>
                  <a:pt x="2092" y="10675"/>
                </a:lnTo>
                <a:lnTo>
                  <a:pt x="1065" y="10712"/>
                </a:lnTo>
                <a:lnTo>
                  <a:pt x="735" y="10712"/>
                </a:lnTo>
                <a:lnTo>
                  <a:pt x="625" y="10638"/>
                </a:lnTo>
                <a:lnTo>
                  <a:pt x="588" y="10602"/>
                </a:lnTo>
                <a:lnTo>
                  <a:pt x="551" y="10565"/>
                </a:lnTo>
                <a:lnTo>
                  <a:pt x="588" y="10418"/>
                </a:lnTo>
                <a:lnTo>
                  <a:pt x="735" y="10198"/>
                </a:lnTo>
                <a:lnTo>
                  <a:pt x="1065" y="9685"/>
                </a:lnTo>
                <a:lnTo>
                  <a:pt x="1542" y="9575"/>
                </a:lnTo>
                <a:lnTo>
                  <a:pt x="1762" y="9538"/>
                </a:lnTo>
                <a:lnTo>
                  <a:pt x="2018" y="9501"/>
                </a:lnTo>
                <a:lnTo>
                  <a:pt x="2092" y="9464"/>
                </a:lnTo>
                <a:lnTo>
                  <a:pt x="2128" y="9428"/>
                </a:lnTo>
                <a:lnTo>
                  <a:pt x="2165" y="9281"/>
                </a:lnTo>
                <a:lnTo>
                  <a:pt x="2128" y="9171"/>
                </a:lnTo>
                <a:lnTo>
                  <a:pt x="2092" y="9134"/>
                </a:lnTo>
                <a:lnTo>
                  <a:pt x="2018" y="9098"/>
                </a:lnTo>
                <a:lnTo>
                  <a:pt x="1872" y="9061"/>
                </a:lnTo>
                <a:lnTo>
                  <a:pt x="1725" y="9061"/>
                </a:lnTo>
                <a:lnTo>
                  <a:pt x="1395" y="9134"/>
                </a:lnTo>
                <a:lnTo>
                  <a:pt x="1395" y="9134"/>
                </a:lnTo>
                <a:lnTo>
                  <a:pt x="1798" y="8547"/>
                </a:lnTo>
                <a:lnTo>
                  <a:pt x="1835" y="8511"/>
                </a:lnTo>
                <a:lnTo>
                  <a:pt x="1945" y="8547"/>
                </a:lnTo>
                <a:lnTo>
                  <a:pt x="2092" y="8584"/>
                </a:lnTo>
                <a:lnTo>
                  <a:pt x="2459" y="8621"/>
                </a:lnTo>
                <a:lnTo>
                  <a:pt x="2972" y="8621"/>
                </a:lnTo>
                <a:lnTo>
                  <a:pt x="3082" y="8584"/>
                </a:lnTo>
                <a:lnTo>
                  <a:pt x="3156" y="8511"/>
                </a:lnTo>
                <a:lnTo>
                  <a:pt x="3192" y="8401"/>
                </a:lnTo>
                <a:lnTo>
                  <a:pt x="3156" y="8291"/>
                </a:lnTo>
                <a:lnTo>
                  <a:pt x="3082" y="8217"/>
                </a:lnTo>
                <a:lnTo>
                  <a:pt x="2972" y="8181"/>
                </a:lnTo>
                <a:lnTo>
                  <a:pt x="2055" y="8181"/>
                </a:lnTo>
                <a:lnTo>
                  <a:pt x="2532" y="7520"/>
                </a:lnTo>
                <a:lnTo>
                  <a:pt x="2752" y="7557"/>
                </a:lnTo>
                <a:lnTo>
                  <a:pt x="2899" y="7704"/>
                </a:lnTo>
                <a:lnTo>
                  <a:pt x="3046" y="7777"/>
                </a:lnTo>
                <a:lnTo>
                  <a:pt x="3192" y="7851"/>
                </a:lnTo>
                <a:lnTo>
                  <a:pt x="3376" y="7924"/>
                </a:lnTo>
                <a:lnTo>
                  <a:pt x="3742" y="7961"/>
                </a:lnTo>
                <a:lnTo>
                  <a:pt x="4073" y="7961"/>
                </a:lnTo>
                <a:lnTo>
                  <a:pt x="4549" y="7887"/>
                </a:lnTo>
                <a:lnTo>
                  <a:pt x="4953" y="7777"/>
                </a:lnTo>
                <a:lnTo>
                  <a:pt x="5797" y="7410"/>
                </a:lnTo>
                <a:lnTo>
                  <a:pt x="6237" y="7264"/>
                </a:lnTo>
                <a:lnTo>
                  <a:pt x="6494" y="7227"/>
                </a:lnTo>
                <a:close/>
                <a:moveTo>
                  <a:pt x="4036" y="1"/>
                </a:moveTo>
                <a:lnTo>
                  <a:pt x="3816" y="37"/>
                </a:lnTo>
                <a:lnTo>
                  <a:pt x="3596" y="74"/>
                </a:lnTo>
                <a:lnTo>
                  <a:pt x="3412" y="147"/>
                </a:lnTo>
                <a:lnTo>
                  <a:pt x="3229" y="257"/>
                </a:lnTo>
                <a:lnTo>
                  <a:pt x="3119" y="404"/>
                </a:lnTo>
                <a:lnTo>
                  <a:pt x="3009" y="551"/>
                </a:lnTo>
                <a:lnTo>
                  <a:pt x="2972" y="771"/>
                </a:lnTo>
                <a:lnTo>
                  <a:pt x="3009" y="991"/>
                </a:lnTo>
                <a:lnTo>
                  <a:pt x="3082" y="1174"/>
                </a:lnTo>
                <a:lnTo>
                  <a:pt x="3156" y="1285"/>
                </a:lnTo>
                <a:lnTo>
                  <a:pt x="3266" y="1358"/>
                </a:lnTo>
                <a:lnTo>
                  <a:pt x="3412" y="1431"/>
                </a:lnTo>
                <a:lnTo>
                  <a:pt x="3559" y="1468"/>
                </a:lnTo>
                <a:lnTo>
                  <a:pt x="3706" y="1468"/>
                </a:lnTo>
                <a:lnTo>
                  <a:pt x="3853" y="1431"/>
                </a:lnTo>
                <a:lnTo>
                  <a:pt x="3999" y="1395"/>
                </a:lnTo>
                <a:lnTo>
                  <a:pt x="4073" y="1395"/>
                </a:lnTo>
                <a:lnTo>
                  <a:pt x="3963" y="1468"/>
                </a:lnTo>
                <a:lnTo>
                  <a:pt x="3926" y="1578"/>
                </a:lnTo>
                <a:lnTo>
                  <a:pt x="3889" y="2055"/>
                </a:lnTo>
                <a:lnTo>
                  <a:pt x="3889" y="2532"/>
                </a:lnTo>
                <a:lnTo>
                  <a:pt x="3926" y="3449"/>
                </a:lnTo>
                <a:lnTo>
                  <a:pt x="3926" y="5099"/>
                </a:lnTo>
                <a:lnTo>
                  <a:pt x="3926" y="5283"/>
                </a:lnTo>
                <a:lnTo>
                  <a:pt x="3963" y="5466"/>
                </a:lnTo>
                <a:lnTo>
                  <a:pt x="3963" y="5503"/>
                </a:lnTo>
                <a:lnTo>
                  <a:pt x="3742" y="5613"/>
                </a:lnTo>
                <a:lnTo>
                  <a:pt x="3559" y="5723"/>
                </a:lnTo>
                <a:lnTo>
                  <a:pt x="3229" y="6016"/>
                </a:lnTo>
                <a:lnTo>
                  <a:pt x="2899" y="6347"/>
                </a:lnTo>
                <a:lnTo>
                  <a:pt x="2605" y="6677"/>
                </a:lnTo>
                <a:lnTo>
                  <a:pt x="2239" y="7080"/>
                </a:lnTo>
                <a:lnTo>
                  <a:pt x="1908" y="7484"/>
                </a:lnTo>
                <a:lnTo>
                  <a:pt x="1285" y="8364"/>
                </a:lnTo>
                <a:lnTo>
                  <a:pt x="698" y="9244"/>
                </a:lnTo>
                <a:lnTo>
                  <a:pt x="148" y="10125"/>
                </a:lnTo>
                <a:lnTo>
                  <a:pt x="38" y="10308"/>
                </a:lnTo>
                <a:lnTo>
                  <a:pt x="1" y="10492"/>
                </a:lnTo>
                <a:lnTo>
                  <a:pt x="38" y="10675"/>
                </a:lnTo>
                <a:lnTo>
                  <a:pt x="111" y="10858"/>
                </a:lnTo>
                <a:lnTo>
                  <a:pt x="221" y="11005"/>
                </a:lnTo>
                <a:lnTo>
                  <a:pt x="368" y="11115"/>
                </a:lnTo>
                <a:lnTo>
                  <a:pt x="551" y="11225"/>
                </a:lnTo>
                <a:lnTo>
                  <a:pt x="771" y="11262"/>
                </a:lnTo>
                <a:lnTo>
                  <a:pt x="1321" y="11299"/>
                </a:lnTo>
                <a:lnTo>
                  <a:pt x="1872" y="11262"/>
                </a:lnTo>
                <a:lnTo>
                  <a:pt x="3009" y="11189"/>
                </a:lnTo>
                <a:lnTo>
                  <a:pt x="5503" y="11115"/>
                </a:lnTo>
                <a:lnTo>
                  <a:pt x="7447" y="11042"/>
                </a:lnTo>
                <a:lnTo>
                  <a:pt x="8401" y="11005"/>
                </a:lnTo>
                <a:lnTo>
                  <a:pt x="9355" y="11042"/>
                </a:lnTo>
                <a:lnTo>
                  <a:pt x="9391" y="11152"/>
                </a:lnTo>
                <a:lnTo>
                  <a:pt x="9465" y="11225"/>
                </a:lnTo>
                <a:lnTo>
                  <a:pt x="9612" y="11299"/>
                </a:lnTo>
                <a:lnTo>
                  <a:pt x="9795" y="11335"/>
                </a:lnTo>
                <a:lnTo>
                  <a:pt x="9978" y="11335"/>
                </a:lnTo>
                <a:lnTo>
                  <a:pt x="10125" y="11299"/>
                </a:lnTo>
                <a:lnTo>
                  <a:pt x="10272" y="11299"/>
                </a:lnTo>
                <a:lnTo>
                  <a:pt x="10382" y="11262"/>
                </a:lnTo>
                <a:lnTo>
                  <a:pt x="10455" y="11189"/>
                </a:lnTo>
                <a:lnTo>
                  <a:pt x="10565" y="11115"/>
                </a:lnTo>
                <a:lnTo>
                  <a:pt x="10785" y="10968"/>
                </a:lnTo>
                <a:lnTo>
                  <a:pt x="10969" y="10785"/>
                </a:lnTo>
                <a:lnTo>
                  <a:pt x="11152" y="10602"/>
                </a:lnTo>
                <a:lnTo>
                  <a:pt x="11299" y="10455"/>
                </a:lnTo>
                <a:lnTo>
                  <a:pt x="11336" y="10308"/>
                </a:lnTo>
                <a:lnTo>
                  <a:pt x="11372" y="10198"/>
                </a:lnTo>
                <a:lnTo>
                  <a:pt x="11409" y="10051"/>
                </a:lnTo>
                <a:lnTo>
                  <a:pt x="11372" y="9941"/>
                </a:lnTo>
                <a:lnTo>
                  <a:pt x="11299" y="9685"/>
                </a:lnTo>
                <a:lnTo>
                  <a:pt x="11189" y="9464"/>
                </a:lnTo>
                <a:lnTo>
                  <a:pt x="10859" y="8914"/>
                </a:lnTo>
                <a:lnTo>
                  <a:pt x="10492" y="8364"/>
                </a:lnTo>
                <a:lnTo>
                  <a:pt x="10125" y="7887"/>
                </a:lnTo>
                <a:lnTo>
                  <a:pt x="9722" y="7410"/>
                </a:lnTo>
                <a:lnTo>
                  <a:pt x="9318" y="6933"/>
                </a:lnTo>
                <a:lnTo>
                  <a:pt x="8878" y="6493"/>
                </a:lnTo>
                <a:lnTo>
                  <a:pt x="8474" y="6126"/>
                </a:lnTo>
                <a:lnTo>
                  <a:pt x="8071" y="5760"/>
                </a:lnTo>
                <a:lnTo>
                  <a:pt x="7851" y="5576"/>
                </a:lnTo>
                <a:lnTo>
                  <a:pt x="7594" y="5430"/>
                </a:lnTo>
                <a:lnTo>
                  <a:pt x="7374" y="5319"/>
                </a:lnTo>
                <a:lnTo>
                  <a:pt x="7117" y="5209"/>
                </a:lnTo>
                <a:lnTo>
                  <a:pt x="7117" y="5173"/>
                </a:lnTo>
                <a:lnTo>
                  <a:pt x="7191" y="4953"/>
                </a:lnTo>
                <a:lnTo>
                  <a:pt x="7227" y="4696"/>
                </a:lnTo>
                <a:lnTo>
                  <a:pt x="7227" y="4182"/>
                </a:lnTo>
                <a:lnTo>
                  <a:pt x="7227" y="3669"/>
                </a:lnTo>
                <a:lnTo>
                  <a:pt x="7191" y="3192"/>
                </a:lnTo>
                <a:lnTo>
                  <a:pt x="7154" y="2825"/>
                </a:lnTo>
                <a:lnTo>
                  <a:pt x="7117" y="2385"/>
                </a:lnTo>
                <a:lnTo>
                  <a:pt x="7044" y="2165"/>
                </a:lnTo>
                <a:lnTo>
                  <a:pt x="7007" y="1945"/>
                </a:lnTo>
                <a:lnTo>
                  <a:pt x="6934" y="1761"/>
                </a:lnTo>
                <a:lnTo>
                  <a:pt x="6824" y="1615"/>
                </a:lnTo>
                <a:lnTo>
                  <a:pt x="7191" y="1651"/>
                </a:lnTo>
                <a:lnTo>
                  <a:pt x="7521" y="1651"/>
                </a:lnTo>
                <a:lnTo>
                  <a:pt x="7851" y="1541"/>
                </a:lnTo>
                <a:lnTo>
                  <a:pt x="7998" y="1468"/>
                </a:lnTo>
                <a:lnTo>
                  <a:pt x="8144" y="1358"/>
                </a:lnTo>
                <a:lnTo>
                  <a:pt x="8254" y="1248"/>
                </a:lnTo>
                <a:lnTo>
                  <a:pt x="8254" y="1174"/>
                </a:lnTo>
                <a:lnTo>
                  <a:pt x="8254" y="1101"/>
                </a:lnTo>
                <a:lnTo>
                  <a:pt x="8144" y="624"/>
                </a:lnTo>
                <a:lnTo>
                  <a:pt x="8071" y="404"/>
                </a:lnTo>
                <a:lnTo>
                  <a:pt x="7998" y="294"/>
                </a:lnTo>
                <a:lnTo>
                  <a:pt x="7924" y="221"/>
                </a:lnTo>
                <a:lnTo>
                  <a:pt x="7851" y="147"/>
                </a:lnTo>
                <a:lnTo>
                  <a:pt x="7777" y="147"/>
                </a:lnTo>
                <a:lnTo>
                  <a:pt x="7631" y="111"/>
                </a:lnTo>
                <a:lnTo>
                  <a:pt x="6824" y="74"/>
                </a:lnTo>
                <a:lnTo>
                  <a:pt x="4036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8" name="Google Shape;508;p10"/>
          <p:cNvSpPr/>
          <p:nvPr/>
        </p:nvSpPr>
        <p:spPr>
          <a:xfrm>
            <a:off x="1333294" y="4678454"/>
            <a:ext cx="306966" cy="385027"/>
          </a:xfrm>
          <a:custGeom>
            <a:avLst/>
            <a:gdLst/>
            <a:ahLst/>
            <a:cxnLst/>
            <a:rect l="l" t="t" r="r" b="b"/>
            <a:pathLst>
              <a:path w="10822" h="13574" extrusionOk="0">
                <a:moveTo>
                  <a:pt x="10235" y="1358"/>
                </a:moveTo>
                <a:lnTo>
                  <a:pt x="10345" y="1652"/>
                </a:lnTo>
                <a:lnTo>
                  <a:pt x="10345" y="1982"/>
                </a:lnTo>
                <a:lnTo>
                  <a:pt x="10345" y="2312"/>
                </a:lnTo>
                <a:lnTo>
                  <a:pt x="10235" y="2605"/>
                </a:lnTo>
                <a:lnTo>
                  <a:pt x="10235" y="2569"/>
                </a:lnTo>
                <a:lnTo>
                  <a:pt x="10198" y="1945"/>
                </a:lnTo>
                <a:lnTo>
                  <a:pt x="10235" y="1358"/>
                </a:lnTo>
                <a:close/>
                <a:moveTo>
                  <a:pt x="9538" y="2092"/>
                </a:moveTo>
                <a:lnTo>
                  <a:pt x="9538" y="2422"/>
                </a:lnTo>
                <a:lnTo>
                  <a:pt x="9538" y="2789"/>
                </a:lnTo>
                <a:lnTo>
                  <a:pt x="9465" y="2202"/>
                </a:lnTo>
                <a:lnTo>
                  <a:pt x="9538" y="2092"/>
                </a:lnTo>
                <a:close/>
                <a:moveTo>
                  <a:pt x="9941" y="1285"/>
                </a:moveTo>
                <a:lnTo>
                  <a:pt x="9868" y="1835"/>
                </a:lnTo>
                <a:lnTo>
                  <a:pt x="9831" y="2129"/>
                </a:lnTo>
                <a:lnTo>
                  <a:pt x="9831" y="2459"/>
                </a:lnTo>
                <a:lnTo>
                  <a:pt x="9831" y="2642"/>
                </a:lnTo>
                <a:lnTo>
                  <a:pt x="9868" y="2789"/>
                </a:lnTo>
                <a:lnTo>
                  <a:pt x="9941" y="2936"/>
                </a:lnTo>
                <a:lnTo>
                  <a:pt x="10015" y="3046"/>
                </a:lnTo>
                <a:lnTo>
                  <a:pt x="10051" y="3046"/>
                </a:lnTo>
                <a:lnTo>
                  <a:pt x="9941" y="3229"/>
                </a:lnTo>
                <a:lnTo>
                  <a:pt x="9648" y="3632"/>
                </a:lnTo>
                <a:lnTo>
                  <a:pt x="9575" y="3046"/>
                </a:lnTo>
                <a:lnTo>
                  <a:pt x="9611" y="3119"/>
                </a:lnTo>
                <a:lnTo>
                  <a:pt x="9648" y="3156"/>
                </a:lnTo>
                <a:lnTo>
                  <a:pt x="9721" y="3192"/>
                </a:lnTo>
                <a:lnTo>
                  <a:pt x="9795" y="3156"/>
                </a:lnTo>
                <a:lnTo>
                  <a:pt x="9868" y="3156"/>
                </a:lnTo>
                <a:lnTo>
                  <a:pt x="9905" y="3082"/>
                </a:lnTo>
                <a:lnTo>
                  <a:pt x="9905" y="3046"/>
                </a:lnTo>
                <a:lnTo>
                  <a:pt x="9905" y="2972"/>
                </a:lnTo>
                <a:lnTo>
                  <a:pt x="9868" y="2936"/>
                </a:lnTo>
                <a:lnTo>
                  <a:pt x="9831" y="2899"/>
                </a:lnTo>
                <a:lnTo>
                  <a:pt x="9758" y="2899"/>
                </a:lnTo>
                <a:lnTo>
                  <a:pt x="9758" y="2642"/>
                </a:lnTo>
                <a:lnTo>
                  <a:pt x="9721" y="2092"/>
                </a:lnTo>
                <a:lnTo>
                  <a:pt x="9685" y="2018"/>
                </a:lnTo>
                <a:lnTo>
                  <a:pt x="9587" y="2018"/>
                </a:lnTo>
                <a:lnTo>
                  <a:pt x="9611" y="1982"/>
                </a:lnTo>
                <a:lnTo>
                  <a:pt x="9721" y="1762"/>
                </a:lnTo>
                <a:lnTo>
                  <a:pt x="9831" y="1542"/>
                </a:lnTo>
                <a:lnTo>
                  <a:pt x="9941" y="1285"/>
                </a:lnTo>
                <a:close/>
                <a:moveTo>
                  <a:pt x="9318" y="2385"/>
                </a:moveTo>
                <a:lnTo>
                  <a:pt x="9281" y="3119"/>
                </a:lnTo>
                <a:lnTo>
                  <a:pt x="9318" y="3889"/>
                </a:lnTo>
                <a:lnTo>
                  <a:pt x="9354" y="3963"/>
                </a:lnTo>
                <a:lnTo>
                  <a:pt x="9098" y="4183"/>
                </a:lnTo>
                <a:lnTo>
                  <a:pt x="9098" y="3963"/>
                </a:lnTo>
                <a:lnTo>
                  <a:pt x="9098" y="3743"/>
                </a:lnTo>
                <a:lnTo>
                  <a:pt x="9024" y="3302"/>
                </a:lnTo>
                <a:lnTo>
                  <a:pt x="8988" y="2715"/>
                </a:lnTo>
                <a:lnTo>
                  <a:pt x="9134" y="2569"/>
                </a:lnTo>
                <a:lnTo>
                  <a:pt x="9318" y="2385"/>
                </a:lnTo>
                <a:close/>
                <a:moveTo>
                  <a:pt x="8107" y="3596"/>
                </a:moveTo>
                <a:lnTo>
                  <a:pt x="7997" y="3889"/>
                </a:lnTo>
                <a:lnTo>
                  <a:pt x="7924" y="4219"/>
                </a:lnTo>
                <a:lnTo>
                  <a:pt x="7887" y="3779"/>
                </a:lnTo>
                <a:lnTo>
                  <a:pt x="8107" y="3596"/>
                </a:lnTo>
                <a:close/>
                <a:moveTo>
                  <a:pt x="8731" y="2972"/>
                </a:moveTo>
                <a:lnTo>
                  <a:pt x="8731" y="3302"/>
                </a:lnTo>
                <a:lnTo>
                  <a:pt x="8731" y="3816"/>
                </a:lnTo>
                <a:lnTo>
                  <a:pt x="8768" y="4109"/>
                </a:lnTo>
                <a:lnTo>
                  <a:pt x="8841" y="4366"/>
                </a:lnTo>
                <a:lnTo>
                  <a:pt x="8841" y="4403"/>
                </a:lnTo>
                <a:lnTo>
                  <a:pt x="8621" y="4586"/>
                </a:lnTo>
                <a:lnTo>
                  <a:pt x="8621" y="4586"/>
                </a:lnTo>
                <a:lnTo>
                  <a:pt x="8658" y="4219"/>
                </a:lnTo>
                <a:lnTo>
                  <a:pt x="8694" y="3816"/>
                </a:lnTo>
                <a:lnTo>
                  <a:pt x="8694" y="3449"/>
                </a:lnTo>
                <a:lnTo>
                  <a:pt x="8658" y="3082"/>
                </a:lnTo>
                <a:lnTo>
                  <a:pt x="8731" y="2972"/>
                </a:lnTo>
                <a:close/>
                <a:moveTo>
                  <a:pt x="8364" y="3339"/>
                </a:moveTo>
                <a:lnTo>
                  <a:pt x="8254" y="4733"/>
                </a:lnTo>
                <a:lnTo>
                  <a:pt x="8291" y="4806"/>
                </a:lnTo>
                <a:lnTo>
                  <a:pt x="8291" y="4843"/>
                </a:lnTo>
                <a:lnTo>
                  <a:pt x="8217" y="4916"/>
                </a:lnTo>
                <a:lnTo>
                  <a:pt x="8181" y="4880"/>
                </a:lnTo>
                <a:lnTo>
                  <a:pt x="8327" y="3522"/>
                </a:lnTo>
                <a:lnTo>
                  <a:pt x="8291" y="3486"/>
                </a:lnTo>
                <a:lnTo>
                  <a:pt x="8254" y="3449"/>
                </a:lnTo>
                <a:lnTo>
                  <a:pt x="8364" y="3339"/>
                </a:lnTo>
                <a:close/>
                <a:moveTo>
                  <a:pt x="7704" y="3963"/>
                </a:moveTo>
                <a:lnTo>
                  <a:pt x="7667" y="4329"/>
                </a:lnTo>
                <a:lnTo>
                  <a:pt x="7594" y="4696"/>
                </a:lnTo>
                <a:lnTo>
                  <a:pt x="7520" y="5026"/>
                </a:lnTo>
                <a:lnTo>
                  <a:pt x="7410" y="5393"/>
                </a:lnTo>
                <a:lnTo>
                  <a:pt x="7410" y="5467"/>
                </a:lnTo>
                <a:lnTo>
                  <a:pt x="7337" y="5430"/>
                </a:lnTo>
                <a:lnTo>
                  <a:pt x="7300" y="5430"/>
                </a:lnTo>
                <a:lnTo>
                  <a:pt x="7300" y="4990"/>
                </a:lnTo>
                <a:lnTo>
                  <a:pt x="7264" y="4696"/>
                </a:lnTo>
                <a:lnTo>
                  <a:pt x="7227" y="4366"/>
                </a:lnTo>
                <a:lnTo>
                  <a:pt x="7704" y="3963"/>
                </a:lnTo>
                <a:close/>
                <a:moveTo>
                  <a:pt x="7044" y="4513"/>
                </a:moveTo>
                <a:lnTo>
                  <a:pt x="6970" y="5026"/>
                </a:lnTo>
                <a:lnTo>
                  <a:pt x="6970" y="5320"/>
                </a:lnTo>
                <a:lnTo>
                  <a:pt x="6970" y="5540"/>
                </a:lnTo>
                <a:lnTo>
                  <a:pt x="7007" y="5650"/>
                </a:lnTo>
                <a:lnTo>
                  <a:pt x="7080" y="5760"/>
                </a:lnTo>
                <a:lnTo>
                  <a:pt x="6677" y="6053"/>
                </a:lnTo>
                <a:lnTo>
                  <a:pt x="6677" y="6053"/>
                </a:lnTo>
                <a:lnTo>
                  <a:pt x="6713" y="5797"/>
                </a:lnTo>
                <a:lnTo>
                  <a:pt x="6750" y="5540"/>
                </a:lnTo>
                <a:lnTo>
                  <a:pt x="6750" y="5173"/>
                </a:lnTo>
                <a:lnTo>
                  <a:pt x="6677" y="4843"/>
                </a:lnTo>
                <a:lnTo>
                  <a:pt x="7044" y="4513"/>
                </a:lnTo>
                <a:close/>
                <a:moveTo>
                  <a:pt x="6603" y="4916"/>
                </a:moveTo>
                <a:lnTo>
                  <a:pt x="6567" y="5173"/>
                </a:lnTo>
                <a:lnTo>
                  <a:pt x="6530" y="5430"/>
                </a:lnTo>
                <a:lnTo>
                  <a:pt x="6457" y="5613"/>
                </a:lnTo>
                <a:lnTo>
                  <a:pt x="6383" y="5760"/>
                </a:lnTo>
                <a:lnTo>
                  <a:pt x="6310" y="5943"/>
                </a:lnTo>
                <a:lnTo>
                  <a:pt x="6310" y="6127"/>
                </a:lnTo>
                <a:lnTo>
                  <a:pt x="6310" y="6200"/>
                </a:lnTo>
                <a:lnTo>
                  <a:pt x="6383" y="6237"/>
                </a:lnTo>
                <a:lnTo>
                  <a:pt x="5980" y="6494"/>
                </a:lnTo>
                <a:lnTo>
                  <a:pt x="6053" y="6090"/>
                </a:lnTo>
                <a:lnTo>
                  <a:pt x="6053" y="5760"/>
                </a:lnTo>
                <a:lnTo>
                  <a:pt x="6016" y="5393"/>
                </a:lnTo>
                <a:lnTo>
                  <a:pt x="6603" y="4916"/>
                </a:lnTo>
                <a:close/>
                <a:moveTo>
                  <a:pt x="5870" y="5540"/>
                </a:moveTo>
                <a:lnTo>
                  <a:pt x="5796" y="5943"/>
                </a:lnTo>
                <a:lnTo>
                  <a:pt x="5686" y="6347"/>
                </a:lnTo>
                <a:lnTo>
                  <a:pt x="5613" y="6567"/>
                </a:lnTo>
                <a:lnTo>
                  <a:pt x="5613" y="6677"/>
                </a:lnTo>
                <a:lnTo>
                  <a:pt x="5613" y="6750"/>
                </a:lnTo>
                <a:lnTo>
                  <a:pt x="5173" y="7081"/>
                </a:lnTo>
                <a:lnTo>
                  <a:pt x="5393" y="5943"/>
                </a:lnTo>
                <a:lnTo>
                  <a:pt x="5870" y="5540"/>
                </a:lnTo>
                <a:close/>
                <a:moveTo>
                  <a:pt x="9134" y="478"/>
                </a:moveTo>
                <a:lnTo>
                  <a:pt x="9428" y="588"/>
                </a:lnTo>
                <a:lnTo>
                  <a:pt x="9318" y="735"/>
                </a:lnTo>
                <a:lnTo>
                  <a:pt x="9318" y="845"/>
                </a:lnTo>
                <a:lnTo>
                  <a:pt x="9354" y="918"/>
                </a:lnTo>
                <a:lnTo>
                  <a:pt x="9428" y="955"/>
                </a:lnTo>
                <a:lnTo>
                  <a:pt x="9538" y="955"/>
                </a:lnTo>
                <a:lnTo>
                  <a:pt x="9538" y="1101"/>
                </a:lnTo>
                <a:lnTo>
                  <a:pt x="9465" y="1285"/>
                </a:lnTo>
                <a:lnTo>
                  <a:pt x="9318" y="1615"/>
                </a:lnTo>
                <a:lnTo>
                  <a:pt x="9134" y="1908"/>
                </a:lnTo>
                <a:lnTo>
                  <a:pt x="8914" y="2202"/>
                </a:lnTo>
                <a:lnTo>
                  <a:pt x="8841" y="2165"/>
                </a:lnTo>
                <a:lnTo>
                  <a:pt x="8804" y="2202"/>
                </a:lnTo>
                <a:lnTo>
                  <a:pt x="8768" y="2202"/>
                </a:lnTo>
                <a:lnTo>
                  <a:pt x="8731" y="2275"/>
                </a:lnTo>
                <a:lnTo>
                  <a:pt x="8731" y="2349"/>
                </a:lnTo>
                <a:lnTo>
                  <a:pt x="8364" y="2715"/>
                </a:lnTo>
                <a:lnTo>
                  <a:pt x="7740" y="3339"/>
                </a:lnTo>
                <a:lnTo>
                  <a:pt x="7667" y="3339"/>
                </a:lnTo>
                <a:lnTo>
                  <a:pt x="7667" y="3412"/>
                </a:lnTo>
                <a:lnTo>
                  <a:pt x="6493" y="4439"/>
                </a:lnTo>
                <a:lnTo>
                  <a:pt x="5650" y="5173"/>
                </a:lnTo>
                <a:lnTo>
                  <a:pt x="4806" y="5870"/>
                </a:lnTo>
                <a:lnTo>
                  <a:pt x="4769" y="5870"/>
                </a:lnTo>
                <a:lnTo>
                  <a:pt x="4733" y="5907"/>
                </a:lnTo>
                <a:lnTo>
                  <a:pt x="4623" y="6017"/>
                </a:lnTo>
                <a:lnTo>
                  <a:pt x="3889" y="6567"/>
                </a:lnTo>
                <a:lnTo>
                  <a:pt x="3852" y="6567"/>
                </a:lnTo>
                <a:lnTo>
                  <a:pt x="3816" y="6604"/>
                </a:lnTo>
                <a:lnTo>
                  <a:pt x="3632" y="6714"/>
                </a:lnTo>
                <a:lnTo>
                  <a:pt x="3339" y="6897"/>
                </a:lnTo>
                <a:lnTo>
                  <a:pt x="3155" y="7007"/>
                </a:lnTo>
                <a:lnTo>
                  <a:pt x="3045" y="7154"/>
                </a:lnTo>
                <a:lnTo>
                  <a:pt x="2972" y="7117"/>
                </a:lnTo>
                <a:lnTo>
                  <a:pt x="2605" y="6824"/>
                </a:lnTo>
                <a:lnTo>
                  <a:pt x="2312" y="6457"/>
                </a:lnTo>
                <a:lnTo>
                  <a:pt x="2128" y="6274"/>
                </a:lnTo>
                <a:lnTo>
                  <a:pt x="1945" y="6090"/>
                </a:lnTo>
                <a:lnTo>
                  <a:pt x="2202" y="5943"/>
                </a:lnTo>
                <a:lnTo>
                  <a:pt x="2458" y="5723"/>
                </a:lnTo>
                <a:lnTo>
                  <a:pt x="2605" y="5943"/>
                </a:lnTo>
                <a:lnTo>
                  <a:pt x="2825" y="6127"/>
                </a:lnTo>
                <a:lnTo>
                  <a:pt x="2935" y="6200"/>
                </a:lnTo>
                <a:lnTo>
                  <a:pt x="3082" y="6237"/>
                </a:lnTo>
                <a:lnTo>
                  <a:pt x="3229" y="6237"/>
                </a:lnTo>
                <a:lnTo>
                  <a:pt x="3339" y="6127"/>
                </a:lnTo>
                <a:lnTo>
                  <a:pt x="3375" y="6090"/>
                </a:lnTo>
                <a:lnTo>
                  <a:pt x="3412" y="6017"/>
                </a:lnTo>
                <a:lnTo>
                  <a:pt x="3375" y="5870"/>
                </a:lnTo>
                <a:lnTo>
                  <a:pt x="3339" y="5797"/>
                </a:lnTo>
                <a:lnTo>
                  <a:pt x="3265" y="5760"/>
                </a:lnTo>
                <a:lnTo>
                  <a:pt x="3119" y="5760"/>
                </a:lnTo>
                <a:lnTo>
                  <a:pt x="3082" y="5797"/>
                </a:lnTo>
                <a:lnTo>
                  <a:pt x="3082" y="5760"/>
                </a:lnTo>
                <a:lnTo>
                  <a:pt x="2935" y="5650"/>
                </a:lnTo>
                <a:lnTo>
                  <a:pt x="2752" y="5503"/>
                </a:lnTo>
                <a:lnTo>
                  <a:pt x="2825" y="5430"/>
                </a:lnTo>
                <a:lnTo>
                  <a:pt x="3302" y="4990"/>
                </a:lnTo>
                <a:lnTo>
                  <a:pt x="3375" y="5173"/>
                </a:lnTo>
                <a:lnTo>
                  <a:pt x="3449" y="5283"/>
                </a:lnTo>
                <a:lnTo>
                  <a:pt x="3559" y="5393"/>
                </a:lnTo>
                <a:lnTo>
                  <a:pt x="3669" y="5503"/>
                </a:lnTo>
                <a:lnTo>
                  <a:pt x="3816" y="5540"/>
                </a:lnTo>
                <a:lnTo>
                  <a:pt x="3926" y="5540"/>
                </a:lnTo>
                <a:lnTo>
                  <a:pt x="3999" y="5467"/>
                </a:lnTo>
                <a:lnTo>
                  <a:pt x="4036" y="5393"/>
                </a:lnTo>
                <a:lnTo>
                  <a:pt x="4036" y="5283"/>
                </a:lnTo>
                <a:lnTo>
                  <a:pt x="3889" y="5136"/>
                </a:lnTo>
                <a:lnTo>
                  <a:pt x="3742" y="4990"/>
                </a:lnTo>
                <a:lnTo>
                  <a:pt x="3632" y="4843"/>
                </a:lnTo>
                <a:lnTo>
                  <a:pt x="3595" y="4770"/>
                </a:lnTo>
                <a:lnTo>
                  <a:pt x="3595" y="4733"/>
                </a:lnTo>
                <a:lnTo>
                  <a:pt x="3926" y="4439"/>
                </a:lnTo>
                <a:lnTo>
                  <a:pt x="4146" y="4256"/>
                </a:lnTo>
                <a:lnTo>
                  <a:pt x="4182" y="4403"/>
                </a:lnTo>
                <a:lnTo>
                  <a:pt x="4256" y="4513"/>
                </a:lnTo>
                <a:lnTo>
                  <a:pt x="4329" y="4623"/>
                </a:lnTo>
                <a:lnTo>
                  <a:pt x="4439" y="4770"/>
                </a:lnTo>
                <a:lnTo>
                  <a:pt x="4586" y="4843"/>
                </a:lnTo>
                <a:lnTo>
                  <a:pt x="4696" y="4880"/>
                </a:lnTo>
                <a:lnTo>
                  <a:pt x="4806" y="4843"/>
                </a:lnTo>
                <a:lnTo>
                  <a:pt x="4843" y="4770"/>
                </a:lnTo>
                <a:lnTo>
                  <a:pt x="4879" y="4733"/>
                </a:lnTo>
                <a:lnTo>
                  <a:pt x="4879" y="4623"/>
                </a:lnTo>
                <a:lnTo>
                  <a:pt x="4843" y="4549"/>
                </a:lnTo>
                <a:lnTo>
                  <a:pt x="4769" y="4476"/>
                </a:lnTo>
                <a:lnTo>
                  <a:pt x="4623" y="4329"/>
                </a:lnTo>
                <a:lnTo>
                  <a:pt x="4513" y="4219"/>
                </a:lnTo>
                <a:lnTo>
                  <a:pt x="4476" y="4073"/>
                </a:lnTo>
                <a:lnTo>
                  <a:pt x="4476" y="3999"/>
                </a:lnTo>
                <a:lnTo>
                  <a:pt x="4989" y="3522"/>
                </a:lnTo>
                <a:lnTo>
                  <a:pt x="5063" y="3632"/>
                </a:lnTo>
                <a:lnTo>
                  <a:pt x="5173" y="3853"/>
                </a:lnTo>
                <a:lnTo>
                  <a:pt x="5356" y="4036"/>
                </a:lnTo>
                <a:lnTo>
                  <a:pt x="5430" y="4073"/>
                </a:lnTo>
                <a:lnTo>
                  <a:pt x="5503" y="4109"/>
                </a:lnTo>
                <a:lnTo>
                  <a:pt x="5576" y="4073"/>
                </a:lnTo>
                <a:lnTo>
                  <a:pt x="5650" y="4036"/>
                </a:lnTo>
                <a:lnTo>
                  <a:pt x="5686" y="3963"/>
                </a:lnTo>
                <a:lnTo>
                  <a:pt x="5686" y="3926"/>
                </a:lnTo>
                <a:lnTo>
                  <a:pt x="5686" y="3853"/>
                </a:lnTo>
                <a:lnTo>
                  <a:pt x="5650" y="3779"/>
                </a:lnTo>
                <a:lnTo>
                  <a:pt x="5246" y="3302"/>
                </a:lnTo>
                <a:lnTo>
                  <a:pt x="5980" y="2642"/>
                </a:lnTo>
                <a:lnTo>
                  <a:pt x="6016" y="2715"/>
                </a:lnTo>
                <a:lnTo>
                  <a:pt x="6163" y="3082"/>
                </a:lnTo>
                <a:lnTo>
                  <a:pt x="6200" y="3156"/>
                </a:lnTo>
                <a:lnTo>
                  <a:pt x="6237" y="3192"/>
                </a:lnTo>
                <a:lnTo>
                  <a:pt x="6383" y="3192"/>
                </a:lnTo>
                <a:lnTo>
                  <a:pt x="6457" y="3156"/>
                </a:lnTo>
                <a:lnTo>
                  <a:pt x="6493" y="3082"/>
                </a:lnTo>
                <a:lnTo>
                  <a:pt x="6530" y="3009"/>
                </a:lnTo>
                <a:lnTo>
                  <a:pt x="6493" y="2936"/>
                </a:lnTo>
                <a:lnTo>
                  <a:pt x="6383" y="2605"/>
                </a:lnTo>
                <a:lnTo>
                  <a:pt x="6273" y="2422"/>
                </a:lnTo>
                <a:lnTo>
                  <a:pt x="7007" y="1725"/>
                </a:lnTo>
                <a:lnTo>
                  <a:pt x="7044" y="1945"/>
                </a:lnTo>
                <a:lnTo>
                  <a:pt x="7080" y="2129"/>
                </a:lnTo>
                <a:lnTo>
                  <a:pt x="7154" y="2349"/>
                </a:lnTo>
                <a:lnTo>
                  <a:pt x="7227" y="2532"/>
                </a:lnTo>
                <a:lnTo>
                  <a:pt x="7300" y="2605"/>
                </a:lnTo>
                <a:lnTo>
                  <a:pt x="7410" y="2642"/>
                </a:lnTo>
                <a:lnTo>
                  <a:pt x="7557" y="2569"/>
                </a:lnTo>
                <a:lnTo>
                  <a:pt x="7630" y="2495"/>
                </a:lnTo>
                <a:lnTo>
                  <a:pt x="7667" y="2385"/>
                </a:lnTo>
                <a:lnTo>
                  <a:pt x="7667" y="2312"/>
                </a:lnTo>
                <a:lnTo>
                  <a:pt x="7630" y="2239"/>
                </a:lnTo>
                <a:lnTo>
                  <a:pt x="7557" y="2165"/>
                </a:lnTo>
                <a:lnTo>
                  <a:pt x="7484" y="2165"/>
                </a:lnTo>
                <a:lnTo>
                  <a:pt x="7337" y="1835"/>
                </a:lnTo>
                <a:lnTo>
                  <a:pt x="7227" y="1542"/>
                </a:lnTo>
                <a:lnTo>
                  <a:pt x="7740" y="1101"/>
                </a:lnTo>
                <a:lnTo>
                  <a:pt x="8217" y="735"/>
                </a:lnTo>
                <a:lnTo>
                  <a:pt x="8364" y="625"/>
                </a:lnTo>
                <a:lnTo>
                  <a:pt x="8511" y="551"/>
                </a:lnTo>
                <a:lnTo>
                  <a:pt x="8841" y="478"/>
                </a:lnTo>
                <a:close/>
                <a:moveTo>
                  <a:pt x="3485" y="7264"/>
                </a:moveTo>
                <a:lnTo>
                  <a:pt x="3449" y="7447"/>
                </a:lnTo>
                <a:lnTo>
                  <a:pt x="3302" y="7337"/>
                </a:lnTo>
                <a:lnTo>
                  <a:pt x="3485" y="7264"/>
                </a:lnTo>
                <a:close/>
                <a:moveTo>
                  <a:pt x="5099" y="6163"/>
                </a:moveTo>
                <a:lnTo>
                  <a:pt x="4733" y="7264"/>
                </a:lnTo>
                <a:lnTo>
                  <a:pt x="4733" y="7337"/>
                </a:lnTo>
                <a:lnTo>
                  <a:pt x="4586" y="7447"/>
                </a:lnTo>
                <a:lnTo>
                  <a:pt x="4586" y="7337"/>
                </a:lnTo>
                <a:lnTo>
                  <a:pt x="4586" y="7301"/>
                </a:lnTo>
                <a:lnTo>
                  <a:pt x="4623" y="6860"/>
                </a:lnTo>
                <a:lnTo>
                  <a:pt x="4733" y="6457"/>
                </a:lnTo>
                <a:lnTo>
                  <a:pt x="5026" y="6237"/>
                </a:lnTo>
                <a:lnTo>
                  <a:pt x="5099" y="6163"/>
                </a:lnTo>
                <a:close/>
                <a:moveTo>
                  <a:pt x="4292" y="6750"/>
                </a:moveTo>
                <a:lnTo>
                  <a:pt x="4219" y="7117"/>
                </a:lnTo>
                <a:lnTo>
                  <a:pt x="4219" y="7484"/>
                </a:lnTo>
                <a:lnTo>
                  <a:pt x="4219" y="7594"/>
                </a:lnTo>
                <a:lnTo>
                  <a:pt x="4292" y="7631"/>
                </a:lnTo>
                <a:lnTo>
                  <a:pt x="3889" y="7924"/>
                </a:lnTo>
                <a:lnTo>
                  <a:pt x="3816" y="7851"/>
                </a:lnTo>
                <a:lnTo>
                  <a:pt x="3889" y="7777"/>
                </a:lnTo>
                <a:lnTo>
                  <a:pt x="3926" y="7667"/>
                </a:lnTo>
                <a:lnTo>
                  <a:pt x="3926" y="7594"/>
                </a:lnTo>
                <a:lnTo>
                  <a:pt x="3889" y="7521"/>
                </a:lnTo>
                <a:lnTo>
                  <a:pt x="3852" y="7484"/>
                </a:lnTo>
                <a:lnTo>
                  <a:pt x="3816" y="7484"/>
                </a:lnTo>
                <a:lnTo>
                  <a:pt x="3889" y="7227"/>
                </a:lnTo>
                <a:lnTo>
                  <a:pt x="3926" y="7007"/>
                </a:lnTo>
                <a:lnTo>
                  <a:pt x="3926" y="6970"/>
                </a:lnTo>
                <a:lnTo>
                  <a:pt x="4292" y="6750"/>
                </a:lnTo>
                <a:close/>
                <a:moveTo>
                  <a:pt x="1101" y="6127"/>
                </a:moveTo>
                <a:lnTo>
                  <a:pt x="1358" y="6200"/>
                </a:lnTo>
                <a:lnTo>
                  <a:pt x="1578" y="6310"/>
                </a:lnTo>
                <a:lnTo>
                  <a:pt x="1761" y="6457"/>
                </a:lnTo>
                <a:lnTo>
                  <a:pt x="1945" y="6677"/>
                </a:lnTo>
                <a:lnTo>
                  <a:pt x="2312" y="7081"/>
                </a:lnTo>
                <a:lnTo>
                  <a:pt x="2715" y="7447"/>
                </a:lnTo>
                <a:lnTo>
                  <a:pt x="3155" y="7777"/>
                </a:lnTo>
                <a:lnTo>
                  <a:pt x="3339" y="7961"/>
                </a:lnTo>
                <a:lnTo>
                  <a:pt x="3522" y="8144"/>
                </a:lnTo>
                <a:lnTo>
                  <a:pt x="3522" y="8181"/>
                </a:lnTo>
                <a:lnTo>
                  <a:pt x="3485" y="8291"/>
                </a:lnTo>
                <a:lnTo>
                  <a:pt x="3485" y="8401"/>
                </a:lnTo>
                <a:lnTo>
                  <a:pt x="3559" y="8474"/>
                </a:lnTo>
                <a:lnTo>
                  <a:pt x="3669" y="8511"/>
                </a:lnTo>
                <a:lnTo>
                  <a:pt x="3669" y="8621"/>
                </a:lnTo>
                <a:lnTo>
                  <a:pt x="3669" y="8658"/>
                </a:lnTo>
                <a:lnTo>
                  <a:pt x="3595" y="8695"/>
                </a:lnTo>
                <a:lnTo>
                  <a:pt x="3229" y="8731"/>
                </a:lnTo>
                <a:lnTo>
                  <a:pt x="3009" y="8474"/>
                </a:lnTo>
                <a:lnTo>
                  <a:pt x="2825" y="8254"/>
                </a:lnTo>
                <a:lnTo>
                  <a:pt x="2165" y="7484"/>
                </a:lnTo>
                <a:lnTo>
                  <a:pt x="1615" y="6897"/>
                </a:lnTo>
                <a:lnTo>
                  <a:pt x="1321" y="6604"/>
                </a:lnTo>
                <a:lnTo>
                  <a:pt x="1174" y="6494"/>
                </a:lnTo>
                <a:lnTo>
                  <a:pt x="991" y="6420"/>
                </a:lnTo>
                <a:lnTo>
                  <a:pt x="1101" y="6127"/>
                </a:lnTo>
                <a:close/>
                <a:moveTo>
                  <a:pt x="8731" y="1"/>
                </a:moveTo>
                <a:lnTo>
                  <a:pt x="8474" y="74"/>
                </a:lnTo>
                <a:lnTo>
                  <a:pt x="8217" y="184"/>
                </a:lnTo>
                <a:lnTo>
                  <a:pt x="7997" y="331"/>
                </a:lnTo>
                <a:lnTo>
                  <a:pt x="7777" y="478"/>
                </a:lnTo>
                <a:lnTo>
                  <a:pt x="7154" y="1028"/>
                </a:lnTo>
                <a:lnTo>
                  <a:pt x="6530" y="1578"/>
                </a:lnTo>
                <a:lnTo>
                  <a:pt x="4036" y="3779"/>
                </a:lnTo>
                <a:lnTo>
                  <a:pt x="2825" y="4843"/>
                </a:lnTo>
                <a:lnTo>
                  <a:pt x="2312" y="5283"/>
                </a:lnTo>
                <a:lnTo>
                  <a:pt x="2092" y="5540"/>
                </a:lnTo>
                <a:lnTo>
                  <a:pt x="1871" y="5797"/>
                </a:lnTo>
                <a:lnTo>
                  <a:pt x="1761" y="5833"/>
                </a:lnTo>
                <a:lnTo>
                  <a:pt x="1725" y="5943"/>
                </a:lnTo>
                <a:lnTo>
                  <a:pt x="1541" y="5833"/>
                </a:lnTo>
                <a:lnTo>
                  <a:pt x="1358" y="5797"/>
                </a:lnTo>
                <a:lnTo>
                  <a:pt x="1174" y="5760"/>
                </a:lnTo>
                <a:lnTo>
                  <a:pt x="954" y="5760"/>
                </a:lnTo>
                <a:lnTo>
                  <a:pt x="844" y="5797"/>
                </a:lnTo>
                <a:lnTo>
                  <a:pt x="771" y="5907"/>
                </a:lnTo>
                <a:lnTo>
                  <a:pt x="624" y="6420"/>
                </a:lnTo>
                <a:lnTo>
                  <a:pt x="624" y="6494"/>
                </a:lnTo>
                <a:lnTo>
                  <a:pt x="661" y="6567"/>
                </a:lnTo>
                <a:lnTo>
                  <a:pt x="698" y="6604"/>
                </a:lnTo>
                <a:lnTo>
                  <a:pt x="771" y="6640"/>
                </a:lnTo>
                <a:lnTo>
                  <a:pt x="918" y="6860"/>
                </a:lnTo>
                <a:lnTo>
                  <a:pt x="1101" y="7081"/>
                </a:lnTo>
                <a:lnTo>
                  <a:pt x="1505" y="7484"/>
                </a:lnTo>
                <a:lnTo>
                  <a:pt x="2385" y="8511"/>
                </a:lnTo>
                <a:lnTo>
                  <a:pt x="2715" y="8951"/>
                </a:lnTo>
                <a:lnTo>
                  <a:pt x="2935" y="9171"/>
                </a:lnTo>
                <a:lnTo>
                  <a:pt x="3155" y="9318"/>
                </a:lnTo>
                <a:lnTo>
                  <a:pt x="3302" y="9355"/>
                </a:lnTo>
                <a:lnTo>
                  <a:pt x="3412" y="9355"/>
                </a:lnTo>
                <a:lnTo>
                  <a:pt x="3522" y="9281"/>
                </a:lnTo>
                <a:lnTo>
                  <a:pt x="3595" y="9171"/>
                </a:lnTo>
                <a:lnTo>
                  <a:pt x="3816" y="9135"/>
                </a:lnTo>
                <a:lnTo>
                  <a:pt x="3962" y="9061"/>
                </a:lnTo>
                <a:lnTo>
                  <a:pt x="4072" y="8951"/>
                </a:lnTo>
                <a:lnTo>
                  <a:pt x="4146" y="8805"/>
                </a:lnTo>
                <a:lnTo>
                  <a:pt x="4146" y="8548"/>
                </a:lnTo>
                <a:lnTo>
                  <a:pt x="4109" y="8328"/>
                </a:lnTo>
                <a:lnTo>
                  <a:pt x="5320" y="7557"/>
                </a:lnTo>
                <a:lnTo>
                  <a:pt x="6530" y="6750"/>
                </a:lnTo>
                <a:lnTo>
                  <a:pt x="7667" y="5907"/>
                </a:lnTo>
                <a:lnTo>
                  <a:pt x="8804" y="5026"/>
                </a:lnTo>
                <a:lnTo>
                  <a:pt x="9281" y="4660"/>
                </a:lnTo>
                <a:lnTo>
                  <a:pt x="9721" y="4219"/>
                </a:lnTo>
                <a:lnTo>
                  <a:pt x="10125" y="3743"/>
                </a:lnTo>
                <a:lnTo>
                  <a:pt x="10308" y="3486"/>
                </a:lnTo>
                <a:lnTo>
                  <a:pt x="10455" y="3229"/>
                </a:lnTo>
                <a:lnTo>
                  <a:pt x="10602" y="2972"/>
                </a:lnTo>
                <a:lnTo>
                  <a:pt x="10712" y="2679"/>
                </a:lnTo>
                <a:lnTo>
                  <a:pt x="10785" y="2385"/>
                </a:lnTo>
                <a:lnTo>
                  <a:pt x="10822" y="2129"/>
                </a:lnTo>
                <a:lnTo>
                  <a:pt x="10822" y="1835"/>
                </a:lnTo>
                <a:lnTo>
                  <a:pt x="10785" y="1542"/>
                </a:lnTo>
                <a:lnTo>
                  <a:pt x="10675" y="1248"/>
                </a:lnTo>
                <a:lnTo>
                  <a:pt x="10528" y="955"/>
                </a:lnTo>
                <a:lnTo>
                  <a:pt x="10382" y="735"/>
                </a:lnTo>
                <a:lnTo>
                  <a:pt x="10198" y="515"/>
                </a:lnTo>
                <a:lnTo>
                  <a:pt x="9978" y="368"/>
                </a:lnTo>
                <a:lnTo>
                  <a:pt x="9758" y="221"/>
                </a:lnTo>
                <a:lnTo>
                  <a:pt x="9501" y="111"/>
                </a:lnTo>
                <a:lnTo>
                  <a:pt x="9281" y="38"/>
                </a:lnTo>
                <a:lnTo>
                  <a:pt x="8988" y="1"/>
                </a:lnTo>
                <a:close/>
                <a:moveTo>
                  <a:pt x="1981" y="12399"/>
                </a:moveTo>
                <a:lnTo>
                  <a:pt x="1981" y="12509"/>
                </a:lnTo>
                <a:lnTo>
                  <a:pt x="1981" y="12656"/>
                </a:lnTo>
                <a:lnTo>
                  <a:pt x="1908" y="12913"/>
                </a:lnTo>
                <a:lnTo>
                  <a:pt x="1798" y="12913"/>
                </a:lnTo>
                <a:lnTo>
                  <a:pt x="1871" y="12656"/>
                </a:lnTo>
                <a:lnTo>
                  <a:pt x="1981" y="12399"/>
                </a:lnTo>
                <a:close/>
                <a:moveTo>
                  <a:pt x="1651" y="9391"/>
                </a:moveTo>
                <a:lnTo>
                  <a:pt x="1688" y="9575"/>
                </a:lnTo>
                <a:lnTo>
                  <a:pt x="1908" y="10198"/>
                </a:lnTo>
                <a:lnTo>
                  <a:pt x="2348" y="11372"/>
                </a:lnTo>
                <a:lnTo>
                  <a:pt x="2422" y="11739"/>
                </a:lnTo>
                <a:lnTo>
                  <a:pt x="2458" y="12106"/>
                </a:lnTo>
                <a:lnTo>
                  <a:pt x="2422" y="12436"/>
                </a:lnTo>
                <a:lnTo>
                  <a:pt x="2348" y="12619"/>
                </a:lnTo>
                <a:lnTo>
                  <a:pt x="2275" y="12766"/>
                </a:lnTo>
                <a:lnTo>
                  <a:pt x="2312" y="12583"/>
                </a:lnTo>
                <a:lnTo>
                  <a:pt x="2275" y="12436"/>
                </a:lnTo>
                <a:lnTo>
                  <a:pt x="2202" y="12326"/>
                </a:lnTo>
                <a:lnTo>
                  <a:pt x="2128" y="12216"/>
                </a:lnTo>
                <a:lnTo>
                  <a:pt x="2018" y="12179"/>
                </a:lnTo>
                <a:lnTo>
                  <a:pt x="1871" y="12179"/>
                </a:lnTo>
                <a:lnTo>
                  <a:pt x="1835" y="12253"/>
                </a:lnTo>
                <a:lnTo>
                  <a:pt x="1835" y="12326"/>
                </a:lnTo>
                <a:lnTo>
                  <a:pt x="1578" y="12656"/>
                </a:lnTo>
                <a:lnTo>
                  <a:pt x="1505" y="12840"/>
                </a:lnTo>
                <a:lnTo>
                  <a:pt x="1431" y="13023"/>
                </a:lnTo>
                <a:lnTo>
                  <a:pt x="1358" y="13023"/>
                </a:lnTo>
                <a:lnTo>
                  <a:pt x="1578" y="12509"/>
                </a:lnTo>
                <a:lnTo>
                  <a:pt x="1761" y="11996"/>
                </a:lnTo>
                <a:lnTo>
                  <a:pt x="1761" y="11959"/>
                </a:lnTo>
                <a:lnTo>
                  <a:pt x="1725" y="11922"/>
                </a:lnTo>
                <a:lnTo>
                  <a:pt x="1688" y="11922"/>
                </a:lnTo>
                <a:lnTo>
                  <a:pt x="1651" y="11959"/>
                </a:lnTo>
                <a:lnTo>
                  <a:pt x="1321" y="12399"/>
                </a:lnTo>
                <a:lnTo>
                  <a:pt x="1028" y="12913"/>
                </a:lnTo>
                <a:lnTo>
                  <a:pt x="881" y="12840"/>
                </a:lnTo>
                <a:lnTo>
                  <a:pt x="881" y="12729"/>
                </a:lnTo>
                <a:lnTo>
                  <a:pt x="1028" y="12436"/>
                </a:lnTo>
                <a:lnTo>
                  <a:pt x="1174" y="12143"/>
                </a:lnTo>
                <a:lnTo>
                  <a:pt x="1358" y="11849"/>
                </a:lnTo>
                <a:lnTo>
                  <a:pt x="1541" y="11556"/>
                </a:lnTo>
                <a:lnTo>
                  <a:pt x="1541" y="11519"/>
                </a:lnTo>
                <a:lnTo>
                  <a:pt x="1505" y="11482"/>
                </a:lnTo>
                <a:lnTo>
                  <a:pt x="1468" y="11519"/>
                </a:lnTo>
                <a:lnTo>
                  <a:pt x="1138" y="11812"/>
                </a:lnTo>
                <a:lnTo>
                  <a:pt x="954" y="11996"/>
                </a:lnTo>
                <a:lnTo>
                  <a:pt x="808" y="12179"/>
                </a:lnTo>
                <a:lnTo>
                  <a:pt x="698" y="12399"/>
                </a:lnTo>
                <a:lnTo>
                  <a:pt x="588" y="12619"/>
                </a:lnTo>
                <a:lnTo>
                  <a:pt x="551" y="12583"/>
                </a:lnTo>
                <a:lnTo>
                  <a:pt x="624" y="12473"/>
                </a:lnTo>
                <a:lnTo>
                  <a:pt x="661" y="12363"/>
                </a:lnTo>
                <a:lnTo>
                  <a:pt x="1138" y="11629"/>
                </a:lnTo>
                <a:lnTo>
                  <a:pt x="1321" y="11262"/>
                </a:lnTo>
                <a:lnTo>
                  <a:pt x="1468" y="10859"/>
                </a:lnTo>
                <a:lnTo>
                  <a:pt x="1431" y="10822"/>
                </a:lnTo>
                <a:lnTo>
                  <a:pt x="1395" y="10822"/>
                </a:lnTo>
                <a:lnTo>
                  <a:pt x="1064" y="11189"/>
                </a:lnTo>
                <a:lnTo>
                  <a:pt x="734" y="11556"/>
                </a:lnTo>
                <a:lnTo>
                  <a:pt x="844" y="11372"/>
                </a:lnTo>
                <a:lnTo>
                  <a:pt x="1248" y="10749"/>
                </a:lnTo>
                <a:lnTo>
                  <a:pt x="1651" y="10125"/>
                </a:lnTo>
                <a:lnTo>
                  <a:pt x="1651" y="10052"/>
                </a:lnTo>
                <a:lnTo>
                  <a:pt x="1615" y="9978"/>
                </a:lnTo>
                <a:lnTo>
                  <a:pt x="1505" y="9978"/>
                </a:lnTo>
                <a:lnTo>
                  <a:pt x="1321" y="10162"/>
                </a:lnTo>
                <a:lnTo>
                  <a:pt x="1505" y="9795"/>
                </a:lnTo>
                <a:lnTo>
                  <a:pt x="1651" y="9391"/>
                </a:lnTo>
                <a:close/>
                <a:moveTo>
                  <a:pt x="1541" y="8768"/>
                </a:moveTo>
                <a:lnTo>
                  <a:pt x="1468" y="8805"/>
                </a:lnTo>
                <a:lnTo>
                  <a:pt x="1395" y="8915"/>
                </a:lnTo>
                <a:lnTo>
                  <a:pt x="1395" y="9025"/>
                </a:lnTo>
                <a:lnTo>
                  <a:pt x="1395" y="9061"/>
                </a:lnTo>
                <a:lnTo>
                  <a:pt x="1211" y="9355"/>
                </a:lnTo>
                <a:lnTo>
                  <a:pt x="1101" y="9648"/>
                </a:lnTo>
                <a:lnTo>
                  <a:pt x="661" y="10602"/>
                </a:lnTo>
                <a:lnTo>
                  <a:pt x="294" y="11409"/>
                </a:lnTo>
                <a:lnTo>
                  <a:pt x="147" y="11812"/>
                </a:lnTo>
                <a:lnTo>
                  <a:pt x="37" y="12253"/>
                </a:lnTo>
                <a:lnTo>
                  <a:pt x="1" y="12399"/>
                </a:lnTo>
                <a:lnTo>
                  <a:pt x="1" y="12509"/>
                </a:lnTo>
                <a:lnTo>
                  <a:pt x="74" y="12729"/>
                </a:lnTo>
                <a:lnTo>
                  <a:pt x="221" y="12913"/>
                </a:lnTo>
                <a:lnTo>
                  <a:pt x="404" y="13096"/>
                </a:lnTo>
                <a:lnTo>
                  <a:pt x="441" y="13170"/>
                </a:lnTo>
                <a:lnTo>
                  <a:pt x="514" y="13206"/>
                </a:lnTo>
                <a:lnTo>
                  <a:pt x="588" y="13243"/>
                </a:lnTo>
                <a:lnTo>
                  <a:pt x="661" y="13243"/>
                </a:lnTo>
                <a:lnTo>
                  <a:pt x="734" y="13280"/>
                </a:lnTo>
                <a:lnTo>
                  <a:pt x="881" y="13353"/>
                </a:lnTo>
                <a:lnTo>
                  <a:pt x="954" y="13426"/>
                </a:lnTo>
                <a:lnTo>
                  <a:pt x="1101" y="13426"/>
                </a:lnTo>
                <a:lnTo>
                  <a:pt x="1431" y="13536"/>
                </a:lnTo>
                <a:lnTo>
                  <a:pt x="1468" y="13573"/>
                </a:lnTo>
                <a:lnTo>
                  <a:pt x="1688" y="13573"/>
                </a:lnTo>
                <a:lnTo>
                  <a:pt x="1908" y="13536"/>
                </a:lnTo>
                <a:lnTo>
                  <a:pt x="2128" y="13463"/>
                </a:lnTo>
                <a:lnTo>
                  <a:pt x="2312" y="13390"/>
                </a:lnTo>
                <a:lnTo>
                  <a:pt x="2495" y="13280"/>
                </a:lnTo>
                <a:lnTo>
                  <a:pt x="2605" y="13133"/>
                </a:lnTo>
                <a:lnTo>
                  <a:pt x="2715" y="12986"/>
                </a:lnTo>
                <a:lnTo>
                  <a:pt x="2788" y="12840"/>
                </a:lnTo>
                <a:lnTo>
                  <a:pt x="2862" y="12693"/>
                </a:lnTo>
                <a:lnTo>
                  <a:pt x="2935" y="12326"/>
                </a:lnTo>
                <a:lnTo>
                  <a:pt x="2935" y="11959"/>
                </a:lnTo>
                <a:lnTo>
                  <a:pt x="2862" y="11592"/>
                </a:lnTo>
                <a:lnTo>
                  <a:pt x="2788" y="11226"/>
                </a:lnTo>
                <a:lnTo>
                  <a:pt x="2678" y="10895"/>
                </a:lnTo>
                <a:lnTo>
                  <a:pt x="2055" y="9061"/>
                </a:lnTo>
                <a:lnTo>
                  <a:pt x="1981" y="8951"/>
                </a:lnTo>
                <a:lnTo>
                  <a:pt x="1871" y="8878"/>
                </a:lnTo>
                <a:lnTo>
                  <a:pt x="1761" y="8805"/>
                </a:lnTo>
                <a:lnTo>
                  <a:pt x="1651" y="8768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09" name="Google Shape;509;p10"/>
          <p:cNvSpPr/>
          <p:nvPr/>
        </p:nvSpPr>
        <p:spPr>
          <a:xfrm>
            <a:off x="91624" y="4552927"/>
            <a:ext cx="416228" cy="409988"/>
          </a:xfrm>
          <a:custGeom>
            <a:avLst/>
            <a:gdLst/>
            <a:ahLst/>
            <a:cxnLst/>
            <a:rect l="l" t="t" r="r" b="b"/>
            <a:pathLst>
              <a:path w="14674" h="14454" extrusionOk="0">
                <a:moveTo>
                  <a:pt x="7887" y="3779"/>
                </a:moveTo>
                <a:lnTo>
                  <a:pt x="7961" y="3816"/>
                </a:lnTo>
                <a:lnTo>
                  <a:pt x="8071" y="3889"/>
                </a:lnTo>
                <a:lnTo>
                  <a:pt x="8218" y="4072"/>
                </a:lnTo>
                <a:lnTo>
                  <a:pt x="8291" y="4292"/>
                </a:lnTo>
                <a:lnTo>
                  <a:pt x="8364" y="4513"/>
                </a:lnTo>
                <a:lnTo>
                  <a:pt x="8401" y="4696"/>
                </a:lnTo>
                <a:lnTo>
                  <a:pt x="8401" y="4916"/>
                </a:lnTo>
                <a:lnTo>
                  <a:pt x="8401" y="5099"/>
                </a:lnTo>
                <a:lnTo>
                  <a:pt x="8291" y="5283"/>
                </a:lnTo>
                <a:lnTo>
                  <a:pt x="8144" y="4659"/>
                </a:lnTo>
                <a:lnTo>
                  <a:pt x="8034" y="4219"/>
                </a:lnTo>
                <a:lnTo>
                  <a:pt x="7961" y="3999"/>
                </a:lnTo>
                <a:lnTo>
                  <a:pt x="7887" y="3779"/>
                </a:lnTo>
                <a:close/>
                <a:moveTo>
                  <a:pt x="4329" y="5063"/>
                </a:moveTo>
                <a:lnTo>
                  <a:pt x="4476" y="5209"/>
                </a:lnTo>
                <a:lnTo>
                  <a:pt x="4586" y="5356"/>
                </a:lnTo>
                <a:lnTo>
                  <a:pt x="4696" y="5503"/>
                </a:lnTo>
                <a:lnTo>
                  <a:pt x="4769" y="5686"/>
                </a:lnTo>
                <a:lnTo>
                  <a:pt x="4769" y="5870"/>
                </a:lnTo>
                <a:lnTo>
                  <a:pt x="4769" y="6053"/>
                </a:lnTo>
                <a:lnTo>
                  <a:pt x="4659" y="6126"/>
                </a:lnTo>
                <a:lnTo>
                  <a:pt x="4549" y="6237"/>
                </a:lnTo>
                <a:lnTo>
                  <a:pt x="4439" y="5980"/>
                </a:lnTo>
                <a:lnTo>
                  <a:pt x="4329" y="5686"/>
                </a:lnTo>
                <a:lnTo>
                  <a:pt x="4293" y="5393"/>
                </a:lnTo>
                <a:lnTo>
                  <a:pt x="4293" y="5209"/>
                </a:lnTo>
                <a:lnTo>
                  <a:pt x="4293" y="5136"/>
                </a:lnTo>
                <a:lnTo>
                  <a:pt x="4329" y="5063"/>
                </a:lnTo>
                <a:close/>
                <a:moveTo>
                  <a:pt x="6604" y="7594"/>
                </a:moveTo>
                <a:lnTo>
                  <a:pt x="6714" y="7667"/>
                </a:lnTo>
                <a:lnTo>
                  <a:pt x="6787" y="7814"/>
                </a:lnTo>
                <a:lnTo>
                  <a:pt x="6934" y="8071"/>
                </a:lnTo>
                <a:lnTo>
                  <a:pt x="7337" y="8694"/>
                </a:lnTo>
                <a:lnTo>
                  <a:pt x="7117" y="8878"/>
                </a:lnTo>
                <a:lnTo>
                  <a:pt x="7080" y="8768"/>
                </a:lnTo>
                <a:lnTo>
                  <a:pt x="6860" y="8474"/>
                </a:lnTo>
                <a:lnTo>
                  <a:pt x="6677" y="8144"/>
                </a:lnTo>
                <a:lnTo>
                  <a:pt x="6567" y="7887"/>
                </a:lnTo>
                <a:lnTo>
                  <a:pt x="6420" y="7667"/>
                </a:lnTo>
                <a:lnTo>
                  <a:pt x="6604" y="7594"/>
                </a:lnTo>
                <a:close/>
                <a:moveTo>
                  <a:pt x="5283" y="8107"/>
                </a:moveTo>
                <a:lnTo>
                  <a:pt x="5356" y="8144"/>
                </a:lnTo>
                <a:lnTo>
                  <a:pt x="5833" y="9428"/>
                </a:lnTo>
                <a:lnTo>
                  <a:pt x="5650" y="9501"/>
                </a:lnTo>
                <a:lnTo>
                  <a:pt x="5686" y="9318"/>
                </a:lnTo>
                <a:lnTo>
                  <a:pt x="5650" y="9208"/>
                </a:lnTo>
                <a:lnTo>
                  <a:pt x="5613" y="9061"/>
                </a:lnTo>
                <a:lnTo>
                  <a:pt x="5503" y="8768"/>
                </a:lnTo>
                <a:lnTo>
                  <a:pt x="5246" y="8107"/>
                </a:lnTo>
                <a:close/>
                <a:moveTo>
                  <a:pt x="7337" y="9905"/>
                </a:moveTo>
                <a:lnTo>
                  <a:pt x="7337" y="10235"/>
                </a:lnTo>
                <a:lnTo>
                  <a:pt x="7190" y="9978"/>
                </a:lnTo>
                <a:lnTo>
                  <a:pt x="7337" y="9905"/>
                </a:lnTo>
                <a:close/>
                <a:moveTo>
                  <a:pt x="9721" y="9061"/>
                </a:moveTo>
                <a:lnTo>
                  <a:pt x="9832" y="9281"/>
                </a:lnTo>
                <a:lnTo>
                  <a:pt x="9942" y="9501"/>
                </a:lnTo>
                <a:lnTo>
                  <a:pt x="10052" y="9685"/>
                </a:lnTo>
                <a:lnTo>
                  <a:pt x="10162" y="9868"/>
                </a:lnTo>
                <a:lnTo>
                  <a:pt x="10198" y="10015"/>
                </a:lnTo>
                <a:lnTo>
                  <a:pt x="10198" y="10161"/>
                </a:lnTo>
                <a:lnTo>
                  <a:pt x="10198" y="10308"/>
                </a:lnTo>
                <a:lnTo>
                  <a:pt x="10125" y="10455"/>
                </a:lnTo>
                <a:lnTo>
                  <a:pt x="10052" y="10345"/>
                </a:lnTo>
                <a:lnTo>
                  <a:pt x="9978" y="10308"/>
                </a:lnTo>
                <a:lnTo>
                  <a:pt x="9758" y="9758"/>
                </a:lnTo>
                <a:lnTo>
                  <a:pt x="9685" y="9464"/>
                </a:lnTo>
                <a:lnTo>
                  <a:pt x="9575" y="9171"/>
                </a:lnTo>
                <a:lnTo>
                  <a:pt x="9648" y="9134"/>
                </a:lnTo>
                <a:lnTo>
                  <a:pt x="9721" y="9061"/>
                </a:lnTo>
                <a:close/>
                <a:moveTo>
                  <a:pt x="7667" y="9758"/>
                </a:moveTo>
                <a:lnTo>
                  <a:pt x="7777" y="9795"/>
                </a:lnTo>
                <a:lnTo>
                  <a:pt x="7924" y="9868"/>
                </a:lnTo>
                <a:lnTo>
                  <a:pt x="8071" y="10015"/>
                </a:lnTo>
                <a:lnTo>
                  <a:pt x="8181" y="10235"/>
                </a:lnTo>
                <a:lnTo>
                  <a:pt x="8291" y="10638"/>
                </a:lnTo>
                <a:lnTo>
                  <a:pt x="8328" y="10822"/>
                </a:lnTo>
                <a:lnTo>
                  <a:pt x="8328" y="10968"/>
                </a:lnTo>
                <a:lnTo>
                  <a:pt x="8291" y="11115"/>
                </a:lnTo>
                <a:lnTo>
                  <a:pt x="8181" y="11189"/>
                </a:lnTo>
                <a:lnTo>
                  <a:pt x="8181" y="11115"/>
                </a:lnTo>
                <a:lnTo>
                  <a:pt x="8144" y="11005"/>
                </a:lnTo>
                <a:lnTo>
                  <a:pt x="8071" y="10968"/>
                </a:lnTo>
                <a:lnTo>
                  <a:pt x="7997" y="10895"/>
                </a:lnTo>
                <a:lnTo>
                  <a:pt x="7887" y="10675"/>
                </a:lnTo>
                <a:lnTo>
                  <a:pt x="7814" y="10382"/>
                </a:lnTo>
                <a:lnTo>
                  <a:pt x="7741" y="9831"/>
                </a:lnTo>
                <a:lnTo>
                  <a:pt x="7667" y="9758"/>
                </a:lnTo>
                <a:close/>
                <a:moveTo>
                  <a:pt x="10162" y="1321"/>
                </a:moveTo>
                <a:lnTo>
                  <a:pt x="10198" y="1541"/>
                </a:lnTo>
                <a:lnTo>
                  <a:pt x="10272" y="1725"/>
                </a:lnTo>
                <a:lnTo>
                  <a:pt x="10455" y="2092"/>
                </a:lnTo>
                <a:lnTo>
                  <a:pt x="10932" y="3229"/>
                </a:lnTo>
                <a:lnTo>
                  <a:pt x="10969" y="3302"/>
                </a:lnTo>
                <a:lnTo>
                  <a:pt x="10749" y="3375"/>
                </a:lnTo>
                <a:lnTo>
                  <a:pt x="10528" y="3449"/>
                </a:lnTo>
                <a:lnTo>
                  <a:pt x="9758" y="3742"/>
                </a:lnTo>
                <a:lnTo>
                  <a:pt x="8988" y="4146"/>
                </a:lnTo>
                <a:lnTo>
                  <a:pt x="8841" y="4219"/>
                </a:lnTo>
                <a:lnTo>
                  <a:pt x="8731" y="4329"/>
                </a:lnTo>
                <a:lnTo>
                  <a:pt x="8658" y="4072"/>
                </a:lnTo>
                <a:lnTo>
                  <a:pt x="8511" y="3816"/>
                </a:lnTo>
                <a:lnTo>
                  <a:pt x="8364" y="3595"/>
                </a:lnTo>
                <a:lnTo>
                  <a:pt x="8254" y="3522"/>
                </a:lnTo>
                <a:lnTo>
                  <a:pt x="8144" y="3449"/>
                </a:lnTo>
                <a:lnTo>
                  <a:pt x="7997" y="3412"/>
                </a:lnTo>
                <a:lnTo>
                  <a:pt x="7851" y="3375"/>
                </a:lnTo>
                <a:lnTo>
                  <a:pt x="7777" y="3375"/>
                </a:lnTo>
                <a:lnTo>
                  <a:pt x="7704" y="3412"/>
                </a:lnTo>
                <a:lnTo>
                  <a:pt x="7667" y="3485"/>
                </a:lnTo>
                <a:lnTo>
                  <a:pt x="7667" y="3559"/>
                </a:lnTo>
                <a:lnTo>
                  <a:pt x="7484" y="3595"/>
                </a:lnTo>
                <a:lnTo>
                  <a:pt x="7337" y="3706"/>
                </a:lnTo>
                <a:lnTo>
                  <a:pt x="7190" y="3852"/>
                </a:lnTo>
                <a:lnTo>
                  <a:pt x="7044" y="3999"/>
                </a:lnTo>
                <a:lnTo>
                  <a:pt x="7007" y="4109"/>
                </a:lnTo>
                <a:lnTo>
                  <a:pt x="7044" y="4219"/>
                </a:lnTo>
                <a:lnTo>
                  <a:pt x="7264" y="4696"/>
                </a:lnTo>
                <a:lnTo>
                  <a:pt x="7080" y="4769"/>
                </a:lnTo>
                <a:lnTo>
                  <a:pt x="6310" y="5026"/>
                </a:lnTo>
                <a:lnTo>
                  <a:pt x="5576" y="5283"/>
                </a:lnTo>
                <a:lnTo>
                  <a:pt x="5320" y="5356"/>
                </a:lnTo>
                <a:lnTo>
                  <a:pt x="5210" y="5393"/>
                </a:lnTo>
                <a:lnTo>
                  <a:pt x="5136" y="5466"/>
                </a:lnTo>
                <a:lnTo>
                  <a:pt x="5100" y="5356"/>
                </a:lnTo>
                <a:lnTo>
                  <a:pt x="4916" y="5063"/>
                </a:lnTo>
                <a:lnTo>
                  <a:pt x="4806" y="4879"/>
                </a:lnTo>
                <a:lnTo>
                  <a:pt x="4659" y="4733"/>
                </a:lnTo>
                <a:lnTo>
                  <a:pt x="4513" y="4623"/>
                </a:lnTo>
                <a:lnTo>
                  <a:pt x="4329" y="4549"/>
                </a:lnTo>
                <a:lnTo>
                  <a:pt x="4183" y="4513"/>
                </a:lnTo>
                <a:lnTo>
                  <a:pt x="4036" y="4586"/>
                </a:lnTo>
                <a:lnTo>
                  <a:pt x="3852" y="4586"/>
                </a:lnTo>
                <a:lnTo>
                  <a:pt x="3779" y="4623"/>
                </a:lnTo>
                <a:lnTo>
                  <a:pt x="3742" y="4696"/>
                </a:lnTo>
                <a:lnTo>
                  <a:pt x="3706" y="4989"/>
                </a:lnTo>
                <a:lnTo>
                  <a:pt x="3706" y="5283"/>
                </a:lnTo>
                <a:lnTo>
                  <a:pt x="3742" y="5576"/>
                </a:lnTo>
                <a:lnTo>
                  <a:pt x="3816" y="5870"/>
                </a:lnTo>
                <a:lnTo>
                  <a:pt x="3596" y="5833"/>
                </a:lnTo>
                <a:lnTo>
                  <a:pt x="3376" y="5870"/>
                </a:lnTo>
                <a:lnTo>
                  <a:pt x="2972" y="6016"/>
                </a:lnTo>
                <a:lnTo>
                  <a:pt x="2422" y="6163"/>
                </a:lnTo>
                <a:lnTo>
                  <a:pt x="2165" y="6273"/>
                </a:lnTo>
                <a:lnTo>
                  <a:pt x="2055" y="6347"/>
                </a:lnTo>
                <a:lnTo>
                  <a:pt x="1945" y="6457"/>
                </a:lnTo>
                <a:lnTo>
                  <a:pt x="1945" y="6530"/>
                </a:lnTo>
                <a:lnTo>
                  <a:pt x="1982" y="6567"/>
                </a:lnTo>
                <a:lnTo>
                  <a:pt x="2238" y="6603"/>
                </a:lnTo>
                <a:lnTo>
                  <a:pt x="2459" y="6567"/>
                </a:lnTo>
                <a:lnTo>
                  <a:pt x="2972" y="6457"/>
                </a:lnTo>
                <a:lnTo>
                  <a:pt x="3449" y="6347"/>
                </a:lnTo>
                <a:lnTo>
                  <a:pt x="3706" y="6237"/>
                </a:lnTo>
                <a:lnTo>
                  <a:pt x="3816" y="6163"/>
                </a:lnTo>
                <a:lnTo>
                  <a:pt x="3889" y="6090"/>
                </a:lnTo>
                <a:lnTo>
                  <a:pt x="4073" y="6383"/>
                </a:lnTo>
                <a:lnTo>
                  <a:pt x="4256" y="6677"/>
                </a:lnTo>
                <a:lnTo>
                  <a:pt x="4293" y="6713"/>
                </a:lnTo>
                <a:lnTo>
                  <a:pt x="4366" y="6823"/>
                </a:lnTo>
                <a:lnTo>
                  <a:pt x="4549" y="6970"/>
                </a:lnTo>
                <a:lnTo>
                  <a:pt x="4659" y="7007"/>
                </a:lnTo>
                <a:lnTo>
                  <a:pt x="4733" y="7044"/>
                </a:lnTo>
                <a:lnTo>
                  <a:pt x="4806" y="7007"/>
                </a:lnTo>
                <a:lnTo>
                  <a:pt x="4879" y="6933"/>
                </a:lnTo>
                <a:lnTo>
                  <a:pt x="5063" y="6640"/>
                </a:lnTo>
                <a:lnTo>
                  <a:pt x="5173" y="6347"/>
                </a:lnTo>
                <a:lnTo>
                  <a:pt x="5210" y="6053"/>
                </a:lnTo>
                <a:lnTo>
                  <a:pt x="5210" y="5760"/>
                </a:lnTo>
                <a:lnTo>
                  <a:pt x="5320" y="5760"/>
                </a:lnTo>
                <a:lnTo>
                  <a:pt x="5430" y="5723"/>
                </a:lnTo>
                <a:lnTo>
                  <a:pt x="5686" y="5650"/>
                </a:lnTo>
                <a:lnTo>
                  <a:pt x="6457" y="5430"/>
                </a:lnTo>
                <a:lnTo>
                  <a:pt x="7190" y="5173"/>
                </a:lnTo>
                <a:lnTo>
                  <a:pt x="7447" y="5063"/>
                </a:lnTo>
                <a:lnTo>
                  <a:pt x="7631" y="5430"/>
                </a:lnTo>
                <a:lnTo>
                  <a:pt x="7704" y="5613"/>
                </a:lnTo>
                <a:lnTo>
                  <a:pt x="7814" y="5760"/>
                </a:lnTo>
                <a:lnTo>
                  <a:pt x="7924" y="5833"/>
                </a:lnTo>
                <a:lnTo>
                  <a:pt x="8218" y="5833"/>
                </a:lnTo>
                <a:lnTo>
                  <a:pt x="8328" y="5760"/>
                </a:lnTo>
                <a:lnTo>
                  <a:pt x="8548" y="5576"/>
                </a:lnTo>
                <a:lnTo>
                  <a:pt x="8731" y="5356"/>
                </a:lnTo>
                <a:lnTo>
                  <a:pt x="8804" y="5173"/>
                </a:lnTo>
                <a:lnTo>
                  <a:pt x="8841" y="4989"/>
                </a:lnTo>
                <a:lnTo>
                  <a:pt x="8841" y="4806"/>
                </a:lnTo>
                <a:lnTo>
                  <a:pt x="8804" y="4586"/>
                </a:lnTo>
                <a:lnTo>
                  <a:pt x="8914" y="4586"/>
                </a:lnTo>
                <a:lnTo>
                  <a:pt x="9061" y="4513"/>
                </a:lnTo>
                <a:lnTo>
                  <a:pt x="9942" y="4109"/>
                </a:lnTo>
                <a:lnTo>
                  <a:pt x="10639" y="3852"/>
                </a:lnTo>
                <a:lnTo>
                  <a:pt x="10895" y="3742"/>
                </a:lnTo>
                <a:lnTo>
                  <a:pt x="11115" y="3669"/>
                </a:lnTo>
                <a:lnTo>
                  <a:pt x="11519" y="4586"/>
                </a:lnTo>
                <a:lnTo>
                  <a:pt x="11849" y="5540"/>
                </a:lnTo>
                <a:lnTo>
                  <a:pt x="12069" y="6237"/>
                </a:lnTo>
                <a:lnTo>
                  <a:pt x="12032" y="6347"/>
                </a:lnTo>
                <a:lnTo>
                  <a:pt x="11996" y="6457"/>
                </a:lnTo>
                <a:lnTo>
                  <a:pt x="11959" y="6457"/>
                </a:lnTo>
                <a:lnTo>
                  <a:pt x="11592" y="6603"/>
                </a:lnTo>
                <a:lnTo>
                  <a:pt x="10969" y="6787"/>
                </a:lnTo>
                <a:lnTo>
                  <a:pt x="9685" y="7227"/>
                </a:lnTo>
                <a:lnTo>
                  <a:pt x="8438" y="7630"/>
                </a:lnTo>
                <a:lnTo>
                  <a:pt x="7887" y="7777"/>
                </a:lnTo>
                <a:lnTo>
                  <a:pt x="7631" y="7924"/>
                </a:lnTo>
                <a:lnTo>
                  <a:pt x="7521" y="7997"/>
                </a:lnTo>
                <a:lnTo>
                  <a:pt x="7447" y="8107"/>
                </a:lnTo>
                <a:lnTo>
                  <a:pt x="7447" y="8144"/>
                </a:lnTo>
                <a:lnTo>
                  <a:pt x="7631" y="8181"/>
                </a:lnTo>
                <a:lnTo>
                  <a:pt x="7997" y="8181"/>
                </a:lnTo>
                <a:lnTo>
                  <a:pt x="8181" y="8107"/>
                </a:lnTo>
                <a:lnTo>
                  <a:pt x="8914" y="7887"/>
                </a:lnTo>
                <a:lnTo>
                  <a:pt x="10565" y="7374"/>
                </a:lnTo>
                <a:lnTo>
                  <a:pt x="12216" y="6860"/>
                </a:lnTo>
                <a:lnTo>
                  <a:pt x="12289" y="6823"/>
                </a:lnTo>
                <a:lnTo>
                  <a:pt x="12546" y="7777"/>
                </a:lnTo>
                <a:lnTo>
                  <a:pt x="12766" y="8474"/>
                </a:lnTo>
                <a:lnTo>
                  <a:pt x="12729" y="8511"/>
                </a:lnTo>
                <a:lnTo>
                  <a:pt x="12693" y="8584"/>
                </a:lnTo>
                <a:lnTo>
                  <a:pt x="11629" y="8988"/>
                </a:lnTo>
                <a:lnTo>
                  <a:pt x="11042" y="9208"/>
                </a:lnTo>
                <a:lnTo>
                  <a:pt x="10859" y="9281"/>
                </a:lnTo>
                <a:lnTo>
                  <a:pt x="10749" y="9391"/>
                </a:lnTo>
                <a:lnTo>
                  <a:pt x="10455" y="9575"/>
                </a:lnTo>
                <a:lnTo>
                  <a:pt x="10455" y="9611"/>
                </a:lnTo>
                <a:lnTo>
                  <a:pt x="10418" y="9501"/>
                </a:lnTo>
                <a:lnTo>
                  <a:pt x="10198" y="9024"/>
                </a:lnTo>
                <a:lnTo>
                  <a:pt x="10052" y="8804"/>
                </a:lnTo>
                <a:lnTo>
                  <a:pt x="9942" y="8731"/>
                </a:lnTo>
                <a:lnTo>
                  <a:pt x="9832" y="8694"/>
                </a:lnTo>
                <a:lnTo>
                  <a:pt x="9758" y="8694"/>
                </a:lnTo>
                <a:lnTo>
                  <a:pt x="9721" y="8768"/>
                </a:lnTo>
                <a:lnTo>
                  <a:pt x="9685" y="8841"/>
                </a:lnTo>
                <a:lnTo>
                  <a:pt x="9501" y="8841"/>
                </a:lnTo>
                <a:lnTo>
                  <a:pt x="9355" y="8804"/>
                </a:lnTo>
                <a:lnTo>
                  <a:pt x="9208" y="8841"/>
                </a:lnTo>
                <a:lnTo>
                  <a:pt x="9061" y="8878"/>
                </a:lnTo>
                <a:lnTo>
                  <a:pt x="8988" y="8988"/>
                </a:lnTo>
                <a:lnTo>
                  <a:pt x="8914" y="9098"/>
                </a:lnTo>
                <a:lnTo>
                  <a:pt x="8914" y="9208"/>
                </a:lnTo>
                <a:lnTo>
                  <a:pt x="9025" y="9611"/>
                </a:lnTo>
                <a:lnTo>
                  <a:pt x="9135" y="10051"/>
                </a:lnTo>
                <a:lnTo>
                  <a:pt x="8694" y="10161"/>
                </a:lnTo>
                <a:lnTo>
                  <a:pt x="8658" y="10198"/>
                </a:lnTo>
                <a:lnTo>
                  <a:pt x="8621" y="10235"/>
                </a:lnTo>
                <a:lnTo>
                  <a:pt x="8584" y="10345"/>
                </a:lnTo>
                <a:lnTo>
                  <a:pt x="8511" y="10125"/>
                </a:lnTo>
                <a:lnTo>
                  <a:pt x="8401" y="9905"/>
                </a:lnTo>
                <a:lnTo>
                  <a:pt x="8254" y="9685"/>
                </a:lnTo>
                <a:lnTo>
                  <a:pt x="8034" y="9501"/>
                </a:lnTo>
                <a:lnTo>
                  <a:pt x="7777" y="9391"/>
                </a:lnTo>
                <a:lnTo>
                  <a:pt x="7557" y="9391"/>
                </a:lnTo>
                <a:lnTo>
                  <a:pt x="7411" y="9428"/>
                </a:lnTo>
                <a:lnTo>
                  <a:pt x="7300" y="9464"/>
                </a:lnTo>
                <a:lnTo>
                  <a:pt x="7190" y="9538"/>
                </a:lnTo>
                <a:lnTo>
                  <a:pt x="7080" y="9611"/>
                </a:lnTo>
                <a:lnTo>
                  <a:pt x="7044" y="9721"/>
                </a:lnTo>
                <a:lnTo>
                  <a:pt x="7007" y="9868"/>
                </a:lnTo>
                <a:lnTo>
                  <a:pt x="7044" y="9941"/>
                </a:lnTo>
                <a:lnTo>
                  <a:pt x="7117" y="9978"/>
                </a:lnTo>
                <a:lnTo>
                  <a:pt x="7044" y="10235"/>
                </a:lnTo>
                <a:lnTo>
                  <a:pt x="7080" y="10492"/>
                </a:lnTo>
                <a:lnTo>
                  <a:pt x="4806" y="11152"/>
                </a:lnTo>
                <a:lnTo>
                  <a:pt x="4219" y="11335"/>
                </a:lnTo>
                <a:lnTo>
                  <a:pt x="3632" y="11519"/>
                </a:lnTo>
                <a:lnTo>
                  <a:pt x="3449" y="11629"/>
                </a:lnTo>
                <a:lnTo>
                  <a:pt x="3192" y="10602"/>
                </a:lnTo>
                <a:lnTo>
                  <a:pt x="2862" y="9611"/>
                </a:lnTo>
                <a:lnTo>
                  <a:pt x="3339" y="9538"/>
                </a:lnTo>
                <a:lnTo>
                  <a:pt x="3816" y="9428"/>
                </a:lnTo>
                <a:lnTo>
                  <a:pt x="4769" y="9134"/>
                </a:lnTo>
                <a:lnTo>
                  <a:pt x="4843" y="9318"/>
                </a:lnTo>
                <a:lnTo>
                  <a:pt x="4953" y="9501"/>
                </a:lnTo>
                <a:lnTo>
                  <a:pt x="5063" y="9685"/>
                </a:lnTo>
                <a:lnTo>
                  <a:pt x="5246" y="9831"/>
                </a:lnTo>
                <a:lnTo>
                  <a:pt x="5356" y="9868"/>
                </a:lnTo>
                <a:lnTo>
                  <a:pt x="5466" y="9905"/>
                </a:lnTo>
                <a:lnTo>
                  <a:pt x="5613" y="9905"/>
                </a:lnTo>
                <a:lnTo>
                  <a:pt x="5723" y="9868"/>
                </a:lnTo>
                <a:lnTo>
                  <a:pt x="5980" y="9758"/>
                </a:lnTo>
                <a:lnTo>
                  <a:pt x="6163" y="9648"/>
                </a:lnTo>
                <a:lnTo>
                  <a:pt x="6237" y="9538"/>
                </a:lnTo>
                <a:lnTo>
                  <a:pt x="6273" y="9501"/>
                </a:lnTo>
                <a:lnTo>
                  <a:pt x="6237" y="9428"/>
                </a:lnTo>
                <a:lnTo>
                  <a:pt x="5980" y="8731"/>
                </a:lnTo>
                <a:lnTo>
                  <a:pt x="6200" y="8731"/>
                </a:lnTo>
                <a:lnTo>
                  <a:pt x="6383" y="8658"/>
                </a:lnTo>
                <a:lnTo>
                  <a:pt x="6604" y="9244"/>
                </a:lnTo>
                <a:lnTo>
                  <a:pt x="6677" y="9318"/>
                </a:lnTo>
                <a:lnTo>
                  <a:pt x="6714" y="9354"/>
                </a:lnTo>
                <a:lnTo>
                  <a:pt x="6787" y="9354"/>
                </a:lnTo>
                <a:lnTo>
                  <a:pt x="7044" y="9318"/>
                </a:lnTo>
                <a:lnTo>
                  <a:pt x="7300" y="9208"/>
                </a:lnTo>
                <a:lnTo>
                  <a:pt x="7521" y="9061"/>
                </a:lnTo>
                <a:lnTo>
                  <a:pt x="7704" y="8878"/>
                </a:lnTo>
                <a:lnTo>
                  <a:pt x="7741" y="8841"/>
                </a:lnTo>
                <a:lnTo>
                  <a:pt x="7777" y="8768"/>
                </a:lnTo>
                <a:lnTo>
                  <a:pt x="7741" y="8658"/>
                </a:lnTo>
                <a:lnTo>
                  <a:pt x="7264" y="7887"/>
                </a:lnTo>
                <a:lnTo>
                  <a:pt x="7080" y="7520"/>
                </a:lnTo>
                <a:lnTo>
                  <a:pt x="6970" y="7337"/>
                </a:lnTo>
                <a:lnTo>
                  <a:pt x="6824" y="7227"/>
                </a:lnTo>
                <a:lnTo>
                  <a:pt x="6640" y="7154"/>
                </a:lnTo>
                <a:lnTo>
                  <a:pt x="6457" y="7190"/>
                </a:lnTo>
                <a:lnTo>
                  <a:pt x="6383" y="7227"/>
                </a:lnTo>
                <a:lnTo>
                  <a:pt x="6310" y="7264"/>
                </a:lnTo>
                <a:lnTo>
                  <a:pt x="6237" y="7337"/>
                </a:lnTo>
                <a:lnTo>
                  <a:pt x="6200" y="7410"/>
                </a:lnTo>
                <a:lnTo>
                  <a:pt x="6017" y="7447"/>
                </a:lnTo>
                <a:lnTo>
                  <a:pt x="5980" y="7484"/>
                </a:lnTo>
                <a:lnTo>
                  <a:pt x="5943" y="7520"/>
                </a:lnTo>
                <a:lnTo>
                  <a:pt x="5907" y="7594"/>
                </a:lnTo>
                <a:lnTo>
                  <a:pt x="5907" y="7667"/>
                </a:lnTo>
                <a:lnTo>
                  <a:pt x="6200" y="8291"/>
                </a:lnTo>
                <a:lnTo>
                  <a:pt x="6163" y="8364"/>
                </a:lnTo>
                <a:lnTo>
                  <a:pt x="6127" y="8401"/>
                </a:lnTo>
                <a:lnTo>
                  <a:pt x="6090" y="8401"/>
                </a:lnTo>
                <a:lnTo>
                  <a:pt x="6053" y="8437"/>
                </a:lnTo>
                <a:lnTo>
                  <a:pt x="5943" y="8474"/>
                </a:lnTo>
                <a:lnTo>
                  <a:pt x="5907" y="8511"/>
                </a:lnTo>
                <a:lnTo>
                  <a:pt x="5613" y="7814"/>
                </a:lnTo>
                <a:lnTo>
                  <a:pt x="5576" y="7777"/>
                </a:lnTo>
                <a:lnTo>
                  <a:pt x="5540" y="7704"/>
                </a:lnTo>
                <a:lnTo>
                  <a:pt x="5393" y="7704"/>
                </a:lnTo>
                <a:lnTo>
                  <a:pt x="5356" y="7667"/>
                </a:lnTo>
                <a:lnTo>
                  <a:pt x="5173" y="7667"/>
                </a:lnTo>
                <a:lnTo>
                  <a:pt x="4990" y="7704"/>
                </a:lnTo>
                <a:lnTo>
                  <a:pt x="4843" y="7814"/>
                </a:lnTo>
                <a:lnTo>
                  <a:pt x="4733" y="7961"/>
                </a:lnTo>
                <a:lnTo>
                  <a:pt x="4659" y="8144"/>
                </a:lnTo>
                <a:lnTo>
                  <a:pt x="4623" y="8327"/>
                </a:lnTo>
                <a:lnTo>
                  <a:pt x="4623" y="8511"/>
                </a:lnTo>
                <a:lnTo>
                  <a:pt x="4623" y="8694"/>
                </a:lnTo>
                <a:lnTo>
                  <a:pt x="3669" y="8951"/>
                </a:lnTo>
                <a:lnTo>
                  <a:pt x="3229" y="9134"/>
                </a:lnTo>
                <a:lnTo>
                  <a:pt x="2752" y="9318"/>
                </a:lnTo>
                <a:lnTo>
                  <a:pt x="2348" y="7997"/>
                </a:lnTo>
                <a:lnTo>
                  <a:pt x="1908" y="6677"/>
                </a:lnTo>
                <a:lnTo>
                  <a:pt x="1541" y="5356"/>
                </a:lnTo>
                <a:lnTo>
                  <a:pt x="1395" y="4696"/>
                </a:lnTo>
                <a:lnTo>
                  <a:pt x="1285" y="3999"/>
                </a:lnTo>
                <a:lnTo>
                  <a:pt x="1505" y="3962"/>
                </a:lnTo>
                <a:lnTo>
                  <a:pt x="1725" y="3926"/>
                </a:lnTo>
                <a:lnTo>
                  <a:pt x="2165" y="3816"/>
                </a:lnTo>
                <a:lnTo>
                  <a:pt x="3302" y="3485"/>
                </a:lnTo>
                <a:lnTo>
                  <a:pt x="5760" y="2825"/>
                </a:lnTo>
                <a:lnTo>
                  <a:pt x="6934" y="2495"/>
                </a:lnTo>
                <a:lnTo>
                  <a:pt x="8071" y="2092"/>
                </a:lnTo>
                <a:lnTo>
                  <a:pt x="9135" y="1725"/>
                </a:lnTo>
                <a:lnTo>
                  <a:pt x="9758" y="1505"/>
                </a:lnTo>
                <a:lnTo>
                  <a:pt x="9978" y="1395"/>
                </a:lnTo>
                <a:lnTo>
                  <a:pt x="10088" y="1358"/>
                </a:lnTo>
                <a:lnTo>
                  <a:pt x="10162" y="1321"/>
                </a:lnTo>
                <a:close/>
                <a:moveTo>
                  <a:pt x="12876" y="8988"/>
                </a:moveTo>
                <a:lnTo>
                  <a:pt x="13023" y="9575"/>
                </a:lnTo>
                <a:lnTo>
                  <a:pt x="13096" y="9905"/>
                </a:lnTo>
                <a:lnTo>
                  <a:pt x="13206" y="10198"/>
                </a:lnTo>
                <a:lnTo>
                  <a:pt x="12619" y="10271"/>
                </a:lnTo>
                <a:lnTo>
                  <a:pt x="12069" y="10418"/>
                </a:lnTo>
                <a:lnTo>
                  <a:pt x="11519" y="10565"/>
                </a:lnTo>
                <a:lnTo>
                  <a:pt x="10969" y="10748"/>
                </a:lnTo>
                <a:lnTo>
                  <a:pt x="9685" y="11225"/>
                </a:lnTo>
                <a:lnTo>
                  <a:pt x="8438" y="11702"/>
                </a:lnTo>
                <a:lnTo>
                  <a:pt x="5980" y="12619"/>
                </a:lnTo>
                <a:lnTo>
                  <a:pt x="4879" y="13023"/>
                </a:lnTo>
                <a:lnTo>
                  <a:pt x="4329" y="13243"/>
                </a:lnTo>
                <a:lnTo>
                  <a:pt x="3816" y="13499"/>
                </a:lnTo>
                <a:lnTo>
                  <a:pt x="3669" y="12692"/>
                </a:lnTo>
                <a:lnTo>
                  <a:pt x="3522" y="11885"/>
                </a:lnTo>
                <a:lnTo>
                  <a:pt x="3742" y="11885"/>
                </a:lnTo>
                <a:lnTo>
                  <a:pt x="3999" y="11812"/>
                </a:lnTo>
                <a:lnTo>
                  <a:pt x="5173" y="11482"/>
                </a:lnTo>
                <a:lnTo>
                  <a:pt x="7190" y="10932"/>
                </a:lnTo>
                <a:lnTo>
                  <a:pt x="7374" y="11335"/>
                </a:lnTo>
                <a:lnTo>
                  <a:pt x="7594" y="11702"/>
                </a:lnTo>
                <a:lnTo>
                  <a:pt x="7631" y="11775"/>
                </a:lnTo>
                <a:lnTo>
                  <a:pt x="7814" y="11775"/>
                </a:lnTo>
                <a:lnTo>
                  <a:pt x="7887" y="11702"/>
                </a:lnTo>
                <a:lnTo>
                  <a:pt x="7961" y="11629"/>
                </a:lnTo>
                <a:lnTo>
                  <a:pt x="8107" y="11592"/>
                </a:lnTo>
                <a:lnTo>
                  <a:pt x="8401" y="11519"/>
                </a:lnTo>
                <a:lnTo>
                  <a:pt x="8474" y="11445"/>
                </a:lnTo>
                <a:lnTo>
                  <a:pt x="8548" y="11372"/>
                </a:lnTo>
                <a:lnTo>
                  <a:pt x="8658" y="11189"/>
                </a:lnTo>
                <a:lnTo>
                  <a:pt x="8694" y="11005"/>
                </a:lnTo>
                <a:lnTo>
                  <a:pt x="8694" y="10785"/>
                </a:lnTo>
                <a:lnTo>
                  <a:pt x="8658" y="10602"/>
                </a:lnTo>
                <a:lnTo>
                  <a:pt x="8621" y="10418"/>
                </a:lnTo>
                <a:lnTo>
                  <a:pt x="8658" y="10492"/>
                </a:lnTo>
                <a:lnTo>
                  <a:pt x="8768" y="10528"/>
                </a:lnTo>
                <a:lnTo>
                  <a:pt x="9025" y="10492"/>
                </a:lnTo>
                <a:lnTo>
                  <a:pt x="9281" y="10418"/>
                </a:lnTo>
                <a:lnTo>
                  <a:pt x="9428" y="10638"/>
                </a:lnTo>
                <a:lnTo>
                  <a:pt x="9611" y="10822"/>
                </a:lnTo>
                <a:lnTo>
                  <a:pt x="9758" y="10895"/>
                </a:lnTo>
                <a:lnTo>
                  <a:pt x="9942" y="10932"/>
                </a:lnTo>
                <a:lnTo>
                  <a:pt x="10088" y="10932"/>
                </a:lnTo>
                <a:lnTo>
                  <a:pt x="10235" y="10858"/>
                </a:lnTo>
                <a:lnTo>
                  <a:pt x="10382" y="10785"/>
                </a:lnTo>
                <a:lnTo>
                  <a:pt x="10492" y="10638"/>
                </a:lnTo>
                <a:lnTo>
                  <a:pt x="10565" y="10492"/>
                </a:lnTo>
                <a:lnTo>
                  <a:pt x="10602" y="10345"/>
                </a:lnTo>
                <a:lnTo>
                  <a:pt x="10639" y="10161"/>
                </a:lnTo>
                <a:lnTo>
                  <a:pt x="10602" y="9978"/>
                </a:lnTo>
                <a:lnTo>
                  <a:pt x="10492" y="9648"/>
                </a:lnTo>
                <a:lnTo>
                  <a:pt x="10749" y="9648"/>
                </a:lnTo>
                <a:lnTo>
                  <a:pt x="11005" y="9611"/>
                </a:lnTo>
                <a:lnTo>
                  <a:pt x="11629" y="9428"/>
                </a:lnTo>
                <a:lnTo>
                  <a:pt x="12876" y="8988"/>
                </a:lnTo>
                <a:close/>
                <a:moveTo>
                  <a:pt x="13206" y="10675"/>
                </a:moveTo>
                <a:lnTo>
                  <a:pt x="13096" y="10712"/>
                </a:lnTo>
                <a:lnTo>
                  <a:pt x="11592" y="11262"/>
                </a:lnTo>
                <a:lnTo>
                  <a:pt x="8731" y="12362"/>
                </a:lnTo>
                <a:lnTo>
                  <a:pt x="7300" y="12876"/>
                </a:lnTo>
                <a:lnTo>
                  <a:pt x="6604" y="13133"/>
                </a:lnTo>
                <a:lnTo>
                  <a:pt x="5870" y="13316"/>
                </a:lnTo>
                <a:lnTo>
                  <a:pt x="4696" y="13573"/>
                </a:lnTo>
                <a:lnTo>
                  <a:pt x="5393" y="13279"/>
                </a:lnTo>
                <a:lnTo>
                  <a:pt x="6090" y="13023"/>
                </a:lnTo>
                <a:lnTo>
                  <a:pt x="8438" y="12179"/>
                </a:lnTo>
                <a:lnTo>
                  <a:pt x="9611" y="11702"/>
                </a:lnTo>
                <a:lnTo>
                  <a:pt x="10822" y="11299"/>
                </a:lnTo>
                <a:lnTo>
                  <a:pt x="11409" y="11078"/>
                </a:lnTo>
                <a:lnTo>
                  <a:pt x="11996" y="10895"/>
                </a:lnTo>
                <a:lnTo>
                  <a:pt x="12619" y="10748"/>
                </a:lnTo>
                <a:lnTo>
                  <a:pt x="13206" y="10675"/>
                </a:lnTo>
                <a:close/>
                <a:moveTo>
                  <a:pt x="10492" y="478"/>
                </a:moveTo>
                <a:lnTo>
                  <a:pt x="10712" y="1064"/>
                </a:lnTo>
                <a:lnTo>
                  <a:pt x="10969" y="1688"/>
                </a:lnTo>
                <a:lnTo>
                  <a:pt x="11482" y="2862"/>
                </a:lnTo>
                <a:lnTo>
                  <a:pt x="11996" y="4182"/>
                </a:lnTo>
                <a:lnTo>
                  <a:pt x="12473" y="5466"/>
                </a:lnTo>
                <a:lnTo>
                  <a:pt x="12876" y="6713"/>
                </a:lnTo>
                <a:lnTo>
                  <a:pt x="13280" y="7924"/>
                </a:lnTo>
                <a:lnTo>
                  <a:pt x="13683" y="9171"/>
                </a:lnTo>
                <a:lnTo>
                  <a:pt x="14013" y="10418"/>
                </a:lnTo>
                <a:lnTo>
                  <a:pt x="13793" y="10418"/>
                </a:lnTo>
                <a:lnTo>
                  <a:pt x="13573" y="10492"/>
                </a:lnTo>
                <a:lnTo>
                  <a:pt x="13573" y="10418"/>
                </a:lnTo>
                <a:lnTo>
                  <a:pt x="13573" y="10308"/>
                </a:lnTo>
                <a:lnTo>
                  <a:pt x="13646" y="10235"/>
                </a:lnTo>
                <a:lnTo>
                  <a:pt x="13646" y="10125"/>
                </a:lnTo>
                <a:lnTo>
                  <a:pt x="13610" y="9831"/>
                </a:lnTo>
                <a:lnTo>
                  <a:pt x="13610" y="9758"/>
                </a:lnTo>
                <a:lnTo>
                  <a:pt x="13610" y="9721"/>
                </a:lnTo>
                <a:lnTo>
                  <a:pt x="13426" y="9024"/>
                </a:lnTo>
                <a:lnTo>
                  <a:pt x="13096" y="7777"/>
                </a:lnTo>
                <a:lnTo>
                  <a:pt x="12693" y="6603"/>
                </a:lnTo>
                <a:lnTo>
                  <a:pt x="12289" y="5430"/>
                </a:lnTo>
                <a:lnTo>
                  <a:pt x="11849" y="4256"/>
                </a:lnTo>
                <a:lnTo>
                  <a:pt x="11372" y="3119"/>
                </a:lnTo>
                <a:lnTo>
                  <a:pt x="10859" y="1981"/>
                </a:lnTo>
                <a:lnTo>
                  <a:pt x="10675" y="1651"/>
                </a:lnTo>
                <a:lnTo>
                  <a:pt x="10492" y="1358"/>
                </a:lnTo>
                <a:lnTo>
                  <a:pt x="10602" y="1285"/>
                </a:lnTo>
                <a:lnTo>
                  <a:pt x="10639" y="1174"/>
                </a:lnTo>
                <a:lnTo>
                  <a:pt x="10602" y="1064"/>
                </a:lnTo>
                <a:lnTo>
                  <a:pt x="10565" y="991"/>
                </a:lnTo>
                <a:lnTo>
                  <a:pt x="10528" y="954"/>
                </a:lnTo>
                <a:lnTo>
                  <a:pt x="10455" y="918"/>
                </a:lnTo>
                <a:lnTo>
                  <a:pt x="10272" y="881"/>
                </a:lnTo>
                <a:lnTo>
                  <a:pt x="10088" y="918"/>
                </a:lnTo>
                <a:lnTo>
                  <a:pt x="9391" y="1138"/>
                </a:lnTo>
                <a:lnTo>
                  <a:pt x="8658" y="1431"/>
                </a:lnTo>
                <a:lnTo>
                  <a:pt x="7924" y="1688"/>
                </a:lnTo>
                <a:lnTo>
                  <a:pt x="7190" y="1945"/>
                </a:lnTo>
                <a:lnTo>
                  <a:pt x="5650" y="2422"/>
                </a:lnTo>
                <a:lnTo>
                  <a:pt x="4109" y="2862"/>
                </a:lnTo>
                <a:lnTo>
                  <a:pt x="2569" y="3265"/>
                </a:lnTo>
                <a:lnTo>
                  <a:pt x="1762" y="3485"/>
                </a:lnTo>
                <a:lnTo>
                  <a:pt x="1358" y="3632"/>
                </a:lnTo>
                <a:lnTo>
                  <a:pt x="1175" y="3706"/>
                </a:lnTo>
                <a:lnTo>
                  <a:pt x="1028" y="3816"/>
                </a:lnTo>
                <a:lnTo>
                  <a:pt x="991" y="3816"/>
                </a:lnTo>
                <a:lnTo>
                  <a:pt x="955" y="3889"/>
                </a:lnTo>
                <a:lnTo>
                  <a:pt x="918" y="3962"/>
                </a:lnTo>
                <a:lnTo>
                  <a:pt x="991" y="4586"/>
                </a:lnTo>
                <a:lnTo>
                  <a:pt x="1101" y="5209"/>
                </a:lnTo>
                <a:lnTo>
                  <a:pt x="1248" y="5796"/>
                </a:lnTo>
                <a:lnTo>
                  <a:pt x="1395" y="6420"/>
                </a:lnTo>
                <a:lnTo>
                  <a:pt x="1725" y="7594"/>
                </a:lnTo>
                <a:lnTo>
                  <a:pt x="2128" y="8768"/>
                </a:lnTo>
                <a:lnTo>
                  <a:pt x="2532" y="9978"/>
                </a:lnTo>
                <a:lnTo>
                  <a:pt x="2899" y="11152"/>
                </a:lnTo>
                <a:lnTo>
                  <a:pt x="3045" y="11739"/>
                </a:lnTo>
                <a:lnTo>
                  <a:pt x="3192" y="12362"/>
                </a:lnTo>
                <a:lnTo>
                  <a:pt x="3302" y="12949"/>
                </a:lnTo>
                <a:lnTo>
                  <a:pt x="3412" y="13573"/>
                </a:lnTo>
                <a:lnTo>
                  <a:pt x="3412" y="13683"/>
                </a:lnTo>
                <a:lnTo>
                  <a:pt x="3486" y="13720"/>
                </a:lnTo>
                <a:lnTo>
                  <a:pt x="3559" y="13756"/>
                </a:lnTo>
                <a:lnTo>
                  <a:pt x="3632" y="13793"/>
                </a:lnTo>
                <a:lnTo>
                  <a:pt x="3669" y="13830"/>
                </a:lnTo>
                <a:lnTo>
                  <a:pt x="3742" y="13830"/>
                </a:lnTo>
                <a:lnTo>
                  <a:pt x="4036" y="13756"/>
                </a:lnTo>
                <a:lnTo>
                  <a:pt x="3706" y="13903"/>
                </a:lnTo>
                <a:lnTo>
                  <a:pt x="3412" y="14086"/>
                </a:lnTo>
                <a:lnTo>
                  <a:pt x="2569" y="11115"/>
                </a:lnTo>
                <a:lnTo>
                  <a:pt x="2128" y="9611"/>
                </a:lnTo>
                <a:lnTo>
                  <a:pt x="1725" y="8144"/>
                </a:lnTo>
                <a:lnTo>
                  <a:pt x="955" y="5136"/>
                </a:lnTo>
                <a:lnTo>
                  <a:pt x="808" y="4439"/>
                </a:lnTo>
                <a:lnTo>
                  <a:pt x="661" y="3999"/>
                </a:lnTo>
                <a:lnTo>
                  <a:pt x="588" y="3779"/>
                </a:lnTo>
                <a:lnTo>
                  <a:pt x="478" y="3632"/>
                </a:lnTo>
                <a:lnTo>
                  <a:pt x="1065" y="3522"/>
                </a:lnTo>
                <a:lnTo>
                  <a:pt x="1652" y="3412"/>
                </a:lnTo>
                <a:lnTo>
                  <a:pt x="2825" y="3045"/>
                </a:lnTo>
                <a:lnTo>
                  <a:pt x="4183" y="2642"/>
                </a:lnTo>
                <a:lnTo>
                  <a:pt x="5503" y="2202"/>
                </a:lnTo>
                <a:lnTo>
                  <a:pt x="8034" y="1358"/>
                </a:lnTo>
                <a:lnTo>
                  <a:pt x="9281" y="918"/>
                </a:lnTo>
                <a:lnTo>
                  <a:pt x="9905" y="734"/>
                </a:lnTo>
                <a:lnTo>
                  <a:pt x="10198" y="624"/>
                </a:lnTo>
                <a:lnTo>
                  <a:pt x="10492" y="478"/>
                </a:lnTo>
                <a:close/>
                <a:moveTo>
                  <a:pt x="10455" y="1"/>
                </a:moveTo>
                <a:lnTo>
                  <a:pt x="10162" y="37"/>
                </a:lnTo>
                <a:lnTo>
                  <a:pt x="9832" y="147"/>
                </a:lnTo>
                <a:lnTo>
                  <a:pt x="9245" y="367"/>
                </a:lnTo>
                <a:lnTo>
                  <a:pt x="7997" y="808"/>
                </a:lnTo>
                <a:lnTo>
                  <a:pt x="5503" y="1651"/>
                </a:lnTo>
                <a:lnTo>
                  <a:pt x="2935" y="2495"/>
                </a:lnTo>
                <a:lnTo>
                  <a:pt x="1615" y="2899"/>
                </a:lnTo>
                <a:lnTo>
                  <a:pt x="918" y="3082"/>
                </a:lnTo>
                <a:lnTo>
                  <a:pt x="258" y="3339"/>
                </a:lnTo>
                <a:lnTo>
                  <a:pt x="184" y="3412"/>
                </a:lnTo>
                <a:lnTo>
                  <a:pt x="148" y="3522"/>
                </a:lnTo>
                <a:lnTo>
                  <a:pt x="38" y="3559"/>
                </a:lnTo>
                <a:lnTo>
                  <a:pt x="1" y="3595"/>
                </a:lnTo>
                <a:lnTo>
                  <a:pt x="1" y="3632"/>
                </a:lnTo>
                <a:lnTo>
                  <a:pt x="38" y="3779"/>
                </a:lnTo>
                <a:lnTo>
                  <a:pt x="111" y="3926"/>
                </a:lnTo>
                <a:lnTo>
                  <a:pt x="184" y="4036"/>
                </a:lnTo>
                <a:lnTo>
                  <a:pt x="221" y="4146"/>
                </a:lnTo>
                <a:lnTo>
                  <a:pt x="294" y="4366"/>
                </a:lnTo>
                <a:lnTo>
                  <a:pt x="588" y="5796"/>
                </a:lnTo>
                <a:lnTo>
                  <a:pt x="955" y="7227"/>
                </a:lnTo>
                <a:lnTo>
                  <a:pt x="1285" y="8658"/>
                </a:lnTo>
                <a:lnTo>
                  <a:pt x="2055" y="11482"/>
                </a:lnTo>
                <a:lnTo>
                  <a:pt x="2459" y="12876"/>
                </a:lnTo>
                <a:lnTo>
                  <a:pt x="2899" y="14233"/>
                </a:lnTo>
                <a:lnTo>
                  <a:pt x="2935" y="14380"/>
                </a:lnTo>
                <a:lnTo>
                  <a:pt x="3045" y="14416"/>
                </a:lnTo>
                <a:lnTo>
                  <a:pt x="3155" y="14453"/>
                </a:lnTo>
                <a:lnTo>
                  <a:pt x="3302" y="14416"/>
                </a:lnTo>
                <a:lnTo>
                  <a:pt x="3596" y="14343"/>
                </a:lnTo>
                <a:lnTo>
                  <a:pt x="3889" y="14270"/>
                </a:lnTo>
                <a:lnTo>
                  <a:pt x="4513" y="14086"/>
                </a:lnTo>
                <a:lnTo>
                  <a:pt x="5980" y="13793"/>
                </a:lnTo>
                <a:lnTo>
                  <a:pt x="6714" y="13610"/>
                </a:lnTo>
                <a:lnTo>
                  <a:pt x="7447" y="13353"/>
                </a:lnTo>
                <a:lnTo>
                  <a:pt x="8878" y="12839"/>
                </a:lnTo>
                <a:lnTo>
                  <a:pt x="11739" y="11775"/>
                </a:lnTo>
                <a:lnTo>
                  <a:pt x="13133" y="11225"/>
                </a:lnTo>
                <a:lnTo>
                  <a:pt x="13646" y="11078"/>
                </a:lnTo>
                <a:lnTo>
                  <a:pt x="13903" y="10968"/>
                </a:lnTo>
                <a:lnTo>
                  <a:pt x="14160" y="10822"/>
                </a:lnTo>
                <a:lnTo>
                  <a:pt x="14197" y="10932"/>
                </a:lnTo>
                <a:lnTo>
                  <a:pt x="14270" y="10968"/>
                </a:lnTo>
                <a:lnTo>
                  <a:pt x="14380" y="11005"/>
                </a:lnTo>
                <a:lnTo>
                  <a:pt x="14490" y="11005"/>
                </a:lnTo>
                <a:lnTo>
                  <a:pt x="14563" y="10932"/>
                </a:lnTo>
                <a:lnTo>
                  <a:pt x="14637" y="10895"/>
                </a:lnTo>
                <a:lnTo>
                  <a:pt x="14674" y="10785"/>
                </a:lnTo>
                <a:lnTo>
                  <a:pt x="14637" y="10675"/>
                </a:lnTo>
                <a:lnTo>
                  <a:pt x="14270" y="9318"/>
                </a:lnTo>
                <a:lnTo>
                  <a:pt x="13867" y="7997"/>
                </a:lnTo>
                <a:lnTo>
                  <a:pt x="13426" y="6640"/>
                </a:lnTo>
                <a:lnTo>
                  <a:pt x="12949" y="5356"/>
                </a:lnTo>
                <a:lnTo>
                  <a:pt x="12473" y="4036"/>
                </a:lnTo>
                <a:lnTo>
                  <a:pt x="11922" y="2752"/>
                </a:lnTo>
                <a:lnTo>
                  <a:pt x="11409" y="1468"/>
                </a:lnTo>
                <a:lnTo>
                  <a:pt x="11115" y="881"/>
                </a:lnTo>
                <a:lnTo>
                  <a:pt x="10785" y="257"/>
                </a:lnTo>
                <a:lnTo>
                  <a:pt x="10749" y="221"/>
                </a:lnTo>
                <a:lnTo>
                  <a:pt x="10675" y="184"/>
                </a:lnTo>
                <a:lnTo>
                  <a:pt x="10639" y="111"/>
                </a:lnTo>
                <a:lnTo>
                  <a:pt x="10602" y="74"/>
                </a:lnTo>
                <a:lnTo>
                  <a:pt x="10528" y="37"/>
                </a:lnTo>
                <a:lnTo>
                  <a:pt x="10455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0" name="Google Shape;510;p10"/>
          <p:cNvSpPr/>
          <p:nvPr/>
        </p:nvSpPr>
        <p:spPr>
          <a:xfrm>
            <a:off x="1525678" y="4911343"/>
            <a:ext cx="391238" cy="289295"/>
          </a:xfrm>
          <a:custGeom>
            <a:avLst/>
            <a:gdLst/>
            <a:ahLst/>
            <a:cxnLst/>
            <a:rect l="l" t="t" r="r" b="b"/>
            <a:pathLst>
              <a:path w="13793" h="10199" extrusionOk="0">
                <a:moveTo>
                  <a:pt x="5649" y="2128"/>
                </a:moveTo>
                <a:lnTo>
                  <a:pt x="5503" y="2165"/>
                </a:lnTo>
                <a:lnTo>
                  <a:pt x="5356" y="2238"/>
                </a:lnTo>
                <a:lnTo>
                  <a:pt x="5209" y="2312"/>
                </a:lnTo>
                <a:lnTo>
                  <a:pt x="5099" y="2422"/>
                </a:lnTo>
                <a:lnTo>
                  <a:pt x="4989" y="2532"/>
                </a:lnTo>
                <a:lnTo>
                  <a:pt x="4916" y="2642"/>
                </a:lnTo>
                <a:lnTo>
                  <a:pt x="4879" y="2788"/>
                </a:lnTo>
                <a:lnTo>
                  <a:pt x="4842" y="2935"/>
                </a:lnTo>
                <a:lnTo>
                  <a:pt x="4842" y="3119"/>
                </a:lnTo>
                <a:lnTo>
                  <a:pt x="4879" y="3265"/>
                </a:lnTo>
                <a:lnTo>
                  <a:pt x="4916" y="3375"/>
                </a:lnTo>
                <a:lnTo>
                  <a:pt x="5026" y="3485"/>
                </a:lnTo>
                <a:lnTo>
                  <a:pt x="5136" y="3522"/>
                </a:lnTo>
                <a:lnTo>
                  <a:pt x="5209" y="3522"/>
                </a:lnTo>
                <a:lnTo>
                  <a:pt x="5319" y="3449"/>
                </a:lnTo>
                <a:lnTo>
                  <a:pt x="5356" y="3375"/>
                </a:lnTo>
                <a:lnTo>
                  <a:pt x="5393" y="3119"/>
                </a:lnTo>
                <a:lnTo>
                  <a:pt x="5393" y="2899"/>
                </a:lnTo>
                <a:lnTo>
                  <a:pt x="5429" y="3045"/>
                </a:lnTo>
                <a:lnTo>
                  <a:pt x="5466" y="3229"/>
                </a:lnTo>
                <a:lnTo>
                  <a:pt x="5503" y="3632"/>
                </a:lnTo>
                <a:lnTo>
                  <a:pt x="5576" y="3926"/>
                </a:lnTo>
                <a:lnTo>
                  <a:pt x="5613" y="4072"/>
                </a:lnTo>
                <a:lnTo>
                  <a:pt x="5723" y="4219"/>
                </a:lnTo>
                <a:lnTo>
                  <a:pt x="5796" y="4256"/>
                </a:lnTo>
                <a:lnTo>
                  <a:pt x="5833" y="4256"/>
                </a:lnTo>
                <a:lnTo>
                  <a:pt x="5906" y="4219"/>
                </a:lnTo>
                <a:lnTo>
                  <a:pt x="5943" y="4146"/>
                </a:lnTo>
                <a:lnTo>
                  <a:pt x="5980" y="4036"/>
                </a:lnTo>
                <a:lnTo>
                  <a:pt x="5980" y="3926"/>
                </a:lnTo>
                <a:lnTo>
                  <a:pt x="5943" y="3669"/>
                </a:lnTo>
                <a:lnTo>
                  <a:pt x="5833" y="3082"/>
                </a:lnTo>
                <a:lnTo>
                  <a:pt x="5759" y="2825"/>
                </a:lnTo>
                <a:lnTo>
                  <a:pt x="5686" y="2715"/>
                </a:lnTo>
                <a:lnTo>
                  <a:pt x="5613" y="2642"/>
                </a:lnTo>
                <a:lnTo>
                  <a:pt x="5723" y="2605"/>
                </a:lnTo>
                <a:lnTo>
                  <a:pt x="6016" y="2605"/>
                </a:lnTo>
                <a:lnTo>
                  <a:pt x="6163" y="2642"/>
                </a:lnTo>
                <a:lnTo>
                  <a:pt x="6310" y="3045"/>
                </a:lnTo>
                <a:lnTo>
                  <a:pt x="6456" y="3522"/>
                </a:lnTo>
                <a:lnTo>
                  <a:pt x="6603" y="3999"/>
                </a:lnTo>
                <a:lnTo>
                  <a:pt x="6640" y="4072"/>
                </a:lnTo>
                <a:lnTo>
                  <a:pt x="6677" y="4109"/>
                </a:lnTo>
                <a:lnTo>
                  <a:pt x="6750" y="4146"/>
                </a:lnTo>
                <a:lnTo>
                  <a:pt x="6823" y="4109"/>
                </a:lnTo>
                <a:lnTo>
                  <a:pt x="6897" y="4072"/>
                </a:lnTo>
                <a:lnTo>
                  <a:pt x="6970" y="4036"/>
                </a:lnTo>
                <a:lnTo>
                  <a:pt x="7007" y="3926"/>
                </a:lnTo>
                <a:lnTo>
                  <a:pt x="7007" y="3852"/>
                </a:lnTo>
                <a:lnTo>
                  <a:pt x="6860" y="3412"/>
                </a:lnTo>
                <a:lnTo>
                  <a:pt x="6750" y="3009"/>
                </a:lnTo>
                <a:lnTo>
                  <a:pt x="6677" y="2862"/>
                </a:lnTo>
                <a:lnTo>
                  <a:pt x="6970" y="3045"/>
                </a:lnTo>
                <a:lnTo>
                  <a:pt x="7227" y="3229"/>
                </a:lnTo>
                <a:lnTo>
                  <a:pt x="7227" y="3449"/>
                </a:lnTo>
                <a:lnTo>
                  <a:pt x="7263" y="3669"/>
                </a:lnTo>
                <a:lnTo>
                  <a:pt x="7410" y="4072"/>
                </a:lnTo>
                <a:lnTo>
                  <a:pt x="7484" y="4146"/>
                </a:lnTo>
                <a:lnTo>
                  <a:pt x="7520" y="4182"/>
                </a:lnTo>
                <a:lnTo>
                  <a:pt x="7667" y="4182"/>
                </a:lnTo>
                <a:lnTo>
                  <a:pt x="7740" y="4146"/>
                </a:lnTo>
                <a:lnTo>
                  <a:pt x="7777" y="4109"/>
                </a:lnTo>
                <a:lnTo>
                  <a:pt x="7814" y="4036"/>
                </a:lnTo>
                <a:lnTo>
                  <a:pt x="7777" y="3926"/>
                </a:lnTo>
                <a:lnTo>
                  <a:pt x="7704" y="3669"/>
                </a:lnTo>
                <a:lnTo>
                  <a:pt x="8034" y="3962"/>
                </a:lnTo>
                <a:lnTo>
                  <a:pt x="8070" y="3999"/>
                </a:lnTo>
                <a:lnTo>
                  <a:pt x="8107" y="3999"/>
                </a:lnTo>
                <a:lnTo>
                  <a:pt x="8144" y="3962"/>
                </a:lnTo>
                <a:lnTo>
                  <a:pt x="8144" y="3926"/>
                </a:lnTo>
                <a:lnTo>
                  <a:pt x="8144" y="3742"/>
                </a:lnTo>
                <a:lnTo>
                  <a:pt x="8107" y="3595"/>
                </a:lnTo>
                <a:lnTo>
                  <a:pt x="7960" y="3302"/>
                </a:lnTo>
                <a:lnTo>
                  <a:pt x="7740" y="3009"/>
                </a:lnTo>
                <a:lnTo>
                  <a:pt x="7484" y="2788"/>
                </a:lnTo>
                <a:lnTo>
                  <a:pt x="7190" y="2568"/>
                </a:lnTo>
                <a:lnTo>
                  <a:pt x="6897" y="2422"/>
                </a:lnTo>
                <a:lnTo>
                  <a:pt x="6566" y="2275"/>
                </a:lnTo>
                <a:lnTo>
                  <a:pt x="6273" y="2165"/>
                </a:lnTo>
                <a:lnTo>
                  <a:pt x="5943" y="2128"/>
                </a:lnTo>
                <a:close/>
                <a:moveTo>
                  <a:pt x="12215" y="3485"/>
                </a:moveTo>
                <a:lnTo>
                  <a:pt x="12142" y="3522"/>
                </a:lnTo>
                <a:lnTo>
                  <a:pt x="12142" y="3559"/>
                </a:lnTo>
                <a:lnTo>
                  <a:pt x="12142" y="3742"/>
                </a:lnTo>
                <a:lnTo>
                  <a:pt x="12142" y="3926"/>
                </a:lnTo>
                <a:lnTo>
                  <a:pt x="12252" y="4292"/>
                </a:lnTo>
                <a:lnTo>
                  <a:pt x="12436" y="4769"/>
                </a:lnTo>
                <a:lnTo>
                  <a:pt x="12582" y="5136"/>
                </a:lnTo>
                <a:lnTo>
                  <a:pt x="12546" y="5209"/>
                </a:lnTo>
                <a:lnTo>
                  <a:pt x="12546" y="5320"/>
                </a:lnTo>
                <a:lnTo>
                  <a:pt x="12582" y="5356"/>
                </a:lnTo>
                <a:lnTo>
                  <a:pt x="12582" y="5430"/>
                </a:lnTo>
                <a:lnTo>
                  <a:pt x="11885" y="5613"/>
                </a:lnTo>
                <a:lnTo>
                  <a:pt x="11885" y="5430"/>
                </a:lnTo>
                <a:lnTo>
                  <a:pt x="11849" y="5246"/>
                </a:lnTo>
                <a:lnTo>
                  <a:pt x="11702" y="4843"/>
                </a:lnTo>
                <a:lnTo>
                  <a:pt x="11629" y="4549"/>
                </a:lnTo>
                <a:lnTo>
                  <a:pt x="11482" y="4256"/>
                </a:lnTo>
                <a:lnTo>
                  <a:pt x="11335" y="3999"/>
                </a:lnTo>
                <a:lnTo>
                  <a:pt x="11115" y="3742"/>
                </a:lnTo>
                <a:lnTo>
                  <a:pt x="11005" y="3742"/>
                </a:lnTo>
                <a:lnTo>
                  <a:pt x="10968" y="3779"/>
                </a:lnTo>
                <a:lnTo>
                  <a:pt x="10932" y="3852"/>
                </a:lnTo>
                <a:lnTo>
                  <a:pt x="10968" y="4109"/>
                </a:lnTo>
                <a:lnTo>
                  <a:pt x="11078" y="4366"/>
                </a:lnTo>
                <a:lnTo>
                  <a:pt x="11262" y="4879"/>
                </a:lnTo>
                <a:lnTo>
                  <a:pt x="11372" y="5320"/>
                </a:lnTo>
                <a:lnTo>
                  <a:pt x="11445" y="5540"/>
                </a:lnTo>
                <a:lnTo>
                  <a:pt x="11555" y="5686"/>
                </a:lnTo>
                <a:lnTo>
                  <a:pt x="11482" y="5723"/>
                </a:lnTo>
                <a:lnTo>
                  <a:pt x="11372" y="5723"/>
                </a:lnTo>
                <a:lnTo>
                  <a:pt x="11262" y="5686"/>
                </a:lnTo>
                <a:lnTo>
                  <a:pt x="11152" y="5650"/>
                </a:lnTo>
                <a:lnTo>
                  <a:pt x="11078" y="5576"/>
                </a:lnTo>
                <a:lnTo>
                  <a:pt x="10895" y="5393"/>
                </a:lnTo>
                <a:lnTo>
                  <a:pt x="10785" y="5209"/>
                </a:lnTo>
                <a:lnTo>
                  <a:pt x="10712" y="5173"/>
                </a:lnTo>
                <a:lnTo>
                  <a:pt x="10675" y="4916"/>
                </a:lnTo>
                <a:lnTo>
                  <a:pt x="10601" y="4696"/>
                </a:lnTo>
                <a:lnTo>
                  <a:pt x="10418" y="4292"/>
                </a:lnTo>
                <a:lnTo>
                  <a:pt x="10381" y="4256"/>
                </a:lnTo>
                <a:lnTo>
                  <a:pt x="10345" y="4219"/>
                </a:lnTo>
                <a:lnTo>
                  <a:pt x="10198" y="4219"/>
                </a:lnTo>
                <a:lnTo>
                  <a:pt x="10125" y="4292"/>
                </a:lnTo>
                <a:lnTo>
                  <a:pt x="10088" y="4366"/>
                </a:lnTo>
                <a:lnTo>
                  <a:pt x="10088" y="4402"/>
                </a:lnTo>
                <a:lnTo>
                  <a:pt x="10125" y="4659"/>
                </a:lnTo>
                <a:lnTo>
                  <a:pt x="10051" y="4623"/>
                </a:lnTo>
                <a:lnTo>
                  <a:pt x="9941" y="4586"/>
                </a:lnTo>
                <a:lnTo>
                  <a:pt x="9868" y="4623"/>
                </a:lnTo>
                <a:lnTo>
                  <a:pt x="9794" y="4696"/>
                </a:lnTo>
                <a:lnTo>
                  <a:pt x="9721" y="4806"/>
                </a:lnTo>
                <a:lnTo>
                  <a:pt x="9684" y="4916"/>
                </a:lnTo>
                <a:lnTo>
                  <a:pt x="9721" y="5026"/>
                </a:lnTo>
                <a:lnTo>
                  <a:pt x="9758" y="5099"/>
                </a:lnTo>
                <a:lnTo>
                  <a:pt x="9905" y="5246"/>
                </a:lnTo>
                <a:lnTo>
                  <a:pt x="10125" y="5356"/>
                </a:lnTo>
                <a:lnTo>
                  <a:pt x="10271" y="5430"/>
                </a:lnTo>
                <a:lnTo>
                  <a:pt x="10345" y="5540"/>
                </a:lnTo>
                <a:lnTo>
                  <a:pt x="10528" y="5796"/>
                </a:lnTo>
                <a:lnTo>
                  <a:pt x="10712" y="5980"/>
                </a:lnTo>
                <a:lnTo>
                  <a:pt x="10932" y="6163"/>
                </a:lnTo>
                <a:lnTo>
                  <a:pt x="11078" y="6200"/>
                </a:lnTo>
                <a:lnTo>
                  <a:pt x="11225" y="6237"/>
                </a:lnTo>
                <a:lnTo>
                  <a:pt x="11519" y="6237"/>
                </a:lnTo>
                <a:lnTo>
                  <a:pt x="11849" y="6163"/>
                </a:lnTo>
                <a:lnTo>
                  <a:pt x="12142" y="6090"/>
                </a:lnTo>
                <a:lnTo>
                  <a:pt x="12986" y="5833"/>
                </a:lnTo>
                <a:lnTo>
                  <a:pt x="13353" y="5686"/>
                </a:lnTo>
                <a:lnTo>
                  <a:pt x="13536" y="5613"/>
                </a:lnTo>
                <a:lnTo>
                  <a:pt x="13719" y="5540"/>
                </a:lnTo>
                <a:lnTo>
                  <a:pt x="13793" y="5466"/>
                </a:lnTo>
                <a:lnTo>
                  <a:pt x="13793" y="5356"/>
                </a:lnTo>
                <a:lnTo>
                  <a:pt x="13756" y="5283"/>
                </a:lnTo>
                <a:lnTo>
                  <a:pt x="13646" y="5246"/>
                </a:lnTo>
                <a:lnTo>
                  <a:pt x="13353" y="5246"/>
                </a:lnTo>
                <a:lnTo>
                  <a:pt x="13059" y="5320"/>
                </a:lnTo>
                <a:lnTo>
                  <a:pt x="13059" y="5099"/>
                </a:lnTo>
                <a:lnTo>
                  <a:pt x="12986" y="4879"/>
                </a:lnTo>
                <a:lnTo>
                  <a:pt x="12839" y="4513"/>
                </a:lnTo>
                <a:lnTo>
                  <a:pt x="12619" y="3962"/>
                </a:lnTo>
                <a:lnTo>
                  <a:pt x="12509" y="3706"/>
                </a:lnTo>
                <a:lnTo>
                  <a:pt x="12326" y="3485"/>
                </a:lnTo>
                <a:close/>
                <a:moveTo>
                  <a:pt x="12069" y="1"/>
                </a:moveTo>
                <a:lnTo>
                  <a:pt x="11702" y="37"/>
                </a:lnTo>
                <a:lnTo>
                  <a:pt x="11335" y="147"/>
                </a:lnTo>
                <a:lnTo>
                  <a:pt x="10638" y="368"/>
                </a:lnTo>
                <a:lnTo>
                  <a:pt x="9905" y="588"/>
                </a:lnTo>
                <a:lnTo>
                  <a:pt x="9538" y="698"/>
                </a:lnTo>
                <a:lnTo>
                  <a:pt x="9171" y="844"/>
                </a:lnTo>
                <a:lnTo>
                  <a:pt x="8914" y="1028"/>
                </a:lnTo>
                <a:lnTo>
                  <a:pt x="8694" y="1211"/>
                </a:lnTo>
                <a:lnTo>
                  <a:pt x="8547" y="1431"/>
                </a:lnTo>
                <a:lnTo>
                  <a:pt x="8437" y="1688"/>
                </a:lnTo>
                <a:lnTo>
                  <a:pt x="8401" y="1945"/>
                </a:lnTo>
                <a:lnTo>
                  <a:pt x="8401" y="2238"/>
                </a:lnTo>
                <a:lnTo>
                  <a:pt x="8401" y="2532"/>
                </a:lnTo>
                <a:lnTo>
                  <a:pt x="8474" y="2825"/>
                </a:lnTo>
                <a:lnTo>
                  <a:pt x="8804" y="4402"/>
                </a:lnTo>
                <a:lnTo>
                  <a:pt x="8951" y="5173"/>
                </a:lnTo>
                <a:lnTo>
                  <a:pt x="9098" y="5980"/>
                </a:lnTo>
                <a:lnTo>
                  <a:pt x="9134" y="6347"/>
                </a:lnTo>
                <a:lnTo>
                  <a:pt x="9134" y="6713"/>
                </a:lnTo>
                <a:lnTo>
                  <a:pt x="8914" y="6126"/>
                </a:lnTo>
                <a:lnTo>
                  <a:pt x="8841" y="5796"/>
                </a:lnTo>
                <a:lnTo>
                  <a:pt x="8731" y="5430"/>
                </a:lnTo>
                <a:lnTo>
                  <a:pt x="8657" y="5246"/>
                </a:lnTo>
                <a:lnTo>
                  <a:pt x="8547" y="5099"/>
                </a:lnTo>
                <a:lnTo>
                  <a:pt x="8437" y="4953"/>
                </a:lnTo>
                <a:lnTo>
                  <a:pt x="8327" y="4879"/>
                </a:lnTo>
                <a:lnTo>
                  <a:pt x="8254" y="4879"/>
                </a:lnTo>
                <a:lnTo>
                  <a:pt x="8217" y="4916"/>
                </a:lnTo>
                <a:lnTo>
                  <a:pt x="8180" y="5026"/>
                </a:lnTo>
                <a:lnTo>
                  <a:pt x="8180" y="5136"/>
                </a:lnTo>
                <a:lnTo>
                  <a:pt x="8217" y="5393"/>
                </a:lnTo>
                <a:lnTo>
                  <a:pt x="8364" y="5906"/>
                </a:lnTo>
                <a:lnTo>
                  <a:pt x="8584" y="6567"/>
                </a:lnTo>
                <a:lnTo>
                  <a:pt x="8767" y="7227"/>
                </a:lnTo>
                <a:lnTo>
                  <a:pt x="8731" y="7374"/>
                </a:lnTo>
                <a:lnTo>
                  <a:pt x="8731" y="7447"/>
                </a:lnTo>
                <a:lnTo>
                  <a:pt x="8731" y="7520"/>
                </a:lnTo>
                <a:lnTo>
                  <a:pt x="8804" y="7594"/>
                </a:lnTo>
                <a:lnTo>
                  <a:pt x="8694" y="7740"/>
                </a:lnTo>
                <a:lnTo>
                  <a:pt x="8547" y="7887"/>
                </a:lnTo>
                <a:lnTo>
                  <a:pt x="8401" y="7997"/>
                </a:lnTo>
                <a:lnTo>
                  <a:pt x="8180" y="8107"/>
                </a:lnTo>
                <a:lnTo>
                  <a:pt x="8144" y="8034"/>
                </a:lnTo>
                <a:lnTo>
                  <a:pt x="8144" y="7997"/>
                </a:lnTo>
                <a:lnTo>
                  <a:pt x="8070" y="7961"/>
                </a:lnTo>
                <a:lnTo>
                  <a:pt x="7630" y="6530"/>
                </a:lnTo>
                <a:lnTo>
                  <a:pt x="7337" y="5650"/>
                </a:lnTo>
                <a:lnTo>
                  <a:pt x="7153" y="5283"/>
                </a:lnTo>
                <a:lnTo>
                  <a:pt x="7080" y="5026"/>
                </a:lnTo>
                <a:lnTo>
                  <a:pt x="7080" y="4953"/>
                </a:lnTo>
                <a:lnTo>
                  <a:pt x="7080" y="4879"/>
                </a:lnTo>
                <a:lnTo>
                  <a:pt x="7117" y="4806"/>
                </a:lnTo>
                <a:lnTo>
                  <a:pt x="7153" y="4733"/>
                </a:lnTo>
                <a:lnTo>
                  <a:pt x="7117" y="4659"/>
                </a:lnTo>
                <a:lnTo>
                  <a:pt x="7080" y="4623"/>
                </a:lnTo>
                <a:lnTo>
                  <a:pt x="6860" y="4476"/>
                </a:lnTo>
                <a:lnTo>
                  <a:pt x="6750" y="4439"/>
                </a:lnTo>
                <a:lnTo>
                  <a:pt x="6640" y="4476"/>
                </a:lnTo>
                <a:lnTo>
                  <a:pt x="6603" y="4549"/>
                </a:lnTo>
                <a:lnTo>
                  <a:pt x="6603" y="4623"/>
                </a:lnTo>
                <a:lnTo>
                  <a:pt x="6640" y="4659"/>
                </a:lnTo>
                <a:lnTo>
                  <a:pt x="6677" y="4769"/>
                </a:lnTo>
                <a:lnTo>
                  <a:pt x="6640" y="4879"/>
                </a:lnTo>
                <a:lnTo>
                  <a:pt x="6640" y="5063"/>
                </a:lnTo>
                <a:lnTo>
                  <a:pt x="6713" y="5320"/>
                </a:lnTo>
                <a:lnTo>
                  <a:pt x="6787" y="5576"/>
                </a:lnTo>
                <a:lnTo>
                  <a:pt x="6970" y="6090"/>
                </a:lnTo>
                <a:lnTo>
                  <a:pt x="7667" y="8254"/>
                </a:lnTo>
                <a:lnTo>
                  <a:pt x="7300" y="8254"/>
                </a:lnTo>
                <a:lnTo>
                  <a:pt x="6970" y="8181"/>
                </a:lnTo>
                <a:lnTo>
                  <a:pt x="6970" y="8107"/>
                </a:lnTo>
                <a:lnTo>
                  <a:pt x="6970" y="8034"/>
                </a:lnTo>
                <a:lnTo>
                  <a:pt x="6897" y="7997"/>
                </a:lnTo>
                <a:lnTo>
                  <a:pt x="6530" y="6383"/>
                </a:lnTo>
                <a:lnTo>
                  <a:pt x="6310" y="5503"/>
                </a:lnTo>
                <a:lnTo>
                  <a:pt x="6200" y="5099"/>
                </a:lnTo>
                <a:lnTo>
                  <a:pt x="6090" y="4916"/>
                </a:lnTo>
                <a:lnTo>
                  <a:pt x="5980" y="4733"/>
                </a:lnTo>
                <a:lnTo>
                  <a:pt x="5943" y="4696"/>
                </a:lnTo>
                <a:lnTo>
                  <a:pt x="5906" y="4696"/>
                </a:lnTo>
                <a:lnTo>
                  <a:pt x="5833" y="4733"/>
                </a:lnTo>
                <a:lnTo>
                  <a:pt x="5833" y="4769"/>
                </a:lnTo>
                <a:lnTo>
                  <a:pt x="5796" y="4989"/>
                </a:lnTo>
                <a:lnTo>
                  <a:pt x="5796" y="5173"/>
                </a:lnTo>
                <a:lnTo>
                  <a:pt x="5870" y="5576"/>
                </a:lnTo>
                <a:lnTo>
                  <a:pt x="6053" y="6383"/>
                </a:lnTo>
                <a:lnTo>
                  <a:pt x="6420" y="7887"/>
                </a:lnTo>
                <a:lnTo>
                  <a:pt x="6420" y="7887"/>
                </a:lnTo>
                <a:lnTo>
                  <a:pt x="6163" y="7740"/>
                </a:lnTo>
                <a:lnTo>
                  <a:pt x="5980" y="7520"/>
                </a:lnTo>
                <a:lnTo>
                  <a:pt x="5759" y="7227"/>
                </a:lnTo>
                <a:lnTo>
                  <a:pt x="5576" y="6897"/>
                </a:lnTo>
                <a:lnTo>
                  <a:pt x="5466" y="6567"/>
                </a:lnTo>
                <a:lnTo>
                  <a:pt x="5393" y="6237"/>
                </a:lnTo>
                <a:lnTo>
                  <a:pt x="5246" y="5540"/>
                </a:lnTo>
                <a:lnTo>
                  <a:pt x="5173" y="5209"/>
                </a:lnTo>
                <a:lnTo>
                  <a:pt x="5063" y="4879"/>
                </a:lnTo>
                <a:lnTo>
                  <a:pt x="4916" y="4586"/>
                </a:lnTo>
                <a:lnTo>
                  <a:pt x="4732" y="4366"/>
                </a:lnTo>
                <a:lnTo>
                  <a:pt x="4512" y="4146"/>
                </a:lnTo>
                <a:lnTo>
                  <a:pt x="4292" y="3962"/>
                </a:lnTo>
                <a:lnTo>
                  <a:pt x="4035" y="3816"/>
                </a:lnTo>
                <a:lnTo>
                  <a:pt x="3779" y="3706"/>
                </a:lnTo>
                <a:lnTo>
                  <a:pt x="3485" y="3595"/>
                </a:lnTo>
                <a:lnTo>
                  <a:pt x="3192" y="3522"/>
                </a:lnTo>
                <a:lnTo>
                  <a:pt x="2862" y="3449"/>
                </a:lnTo>
                <a:lnTo>
                  <a:pt x="2128" y="3449"/>
                </a:lnTo>
                <a:lnTo>
                  <a:pt x="1798" y="3522"/>
                </a:lnTo>
                <a:lnTo>
                  <a:pt x="1101" y="3669"/>
                </a:lnTo>
                <a:lnTo>
                  <a:pt x="404" y="3889"/>
                </a:lnTo>
                <a:lnTo>
                  <a:pt x="184" y="3962"/>
                </a:lnTo>
                <a:lnTo>
                  <a:pt x="74" y="4036"/>
                </a:lnTo>
                <a:lnTo>
                  <a:pt x="0" y="4109"/>
                </a:lnTo>
                <a:lnTo>
                  <a:pt x="0" y="4182"/>
                </a:lnTo>
                <a:lnTo>
                  <a:pt x="0" y="4219"/>
                </a:lnTo>
                <a:lnTo>
                  <a:pt x="0" y="4402"/>
                </a:lnTo>
                <a:lnTo>
                  <a:pt x="37" y="4439"/>
                </a:lnTo>
                <a:lnTo>
                  <a:pt x="74" y="4513"/>
                </a:lnTo>
                <a:lnTo>
                  <a:pt x="257" y="4586"/>
                </a:lnTo>
                <a:lnTo>
                  <a:pt x="404" y="4586"/>
                </a:lnTo>
                <a:lnTo>
                  <a:pt x="514" y="4513"/>
                </a:lnTo>
                <a:lnTo>
                  <a:pt x="624" y="4439"/>
                </a:lnTo>
                <a:lnTo>
                  <a:pt x="881" y="4329"/>
                </a:lnTo>
                <a:lnTo>
                  <a:pt x="881" y="4366"/>
                </a:lnTo>
                <a:lnTo>
                  <a:pt x="881" y="4549"/>
                </a:lnTo>
                <a:lnTo>
                  <a:pt x="881" y="4696"/>
                </a:lnTo>
                <a:lnTo>
                  <a:pt x="954" y="5026"/>
                </a:lnTo>
                <a:lnTo>
                  <a:pt x="1211" y="5686"/>
                </a:lnTo>
                <a:lnTo>
                  <a:pt x="1468" y="6493"/>
                </a:lnTo>
                <a:lnTo>
                  <a:pt x="1761" y="7300"/>
                </a:lnTo>
                <a:lnTo>
                  <a:pt x="1798" y="7374"/>
                </a:lnTo>
                <a:lnTo>
                  <a:pt x="1871" y="7447"/>
                </a:lnTo>
                <a:lnTo>
                  <a:pt x="2055" y="7447"/>
                </a:lnTo>
                <a:lnTo>
                  <a:pt x="2128" y="7410"/>
                </a:lnTo>
                <a:lnTo>
                  <a:pt x="2165" y="7337"/>
                </a:lnTo>
                <a:lnTo>
                  <a:pt x="2201" y="7227"/>
                </a:lnTo>
                <a:lnTo>
                  <a:pt x="2201" y="7154"/>
                </a:lnTo>
                <a:lnTo>
                  <a:pt x="1945" y="6383"/>
                </a:lnTo>
                <a:lnTo>
                  <a:pt x="1688" y="5650"/>
                </a:lnTo>
                <a:lnTo>
                  <a:pt x="1468" y="4989"/>
                </a:lnTo>
                <a:lnTo>
                  <a:pt x="1321" y="4696"/>
                </a:lnTo>
                <a:lnTo>
                  <a:pt x="1138" y="4402"/>
                </a:lnTo>
                <a:lnTo>
                  <a:pt x="1211" y="4329"/>
                </a:lnTo>
                <a:lnTo>
                  <a:pt x="1248" y="4329"/>
                </a:lnTo>
                <a:lnTo>
                  <a:pt x="1248" y="4292"/>
                </a:lnTo>
                <a:lnTo>
                  <a:pt x="1211" y="4292"/>
                </a:lnTo>
                <a:lnTo>
                  <a:pt x="1174" y="4256"/>
                </a:lnTo>
                <a:lnTo>
                  <a:pt x="1138" y="4256"/>
                </a:lnTo>
                <a:lnTo>
                  <a:pt x="1504" y="4182"/>
                </a:lnTo>
                <a:lnTo>
                  <a:pt x="1871" y="4109"/>
                </a:lnTo>
                <a:lnTo>
                  <a:pt x="1945" y="4256"/>
                </a:lnTo>
                <a:lnTo>
                  <a:pt x="2055" y="4439"/>
                </a:lnTo>
                <a:lnTo>
                  <a:pt x="2238" y="4879"/>
                </a:lnTo>
                <a:lnTo>
                  <a:pt x="2421" y="5320"/>
                </a:lnTo>
                <a:lnTo>
                  <a:pt x="2495" y="5760"/>
                </a:lnTo>
                <a:lnTo>
                  <a:pt x="2605" y="6200"/>
                </a:lnTo>
                <a:lnTo>
                  <a:pt x="2715" y="6420"/>
                </a:lnTo>
                <a:lnTo>
                  <a:pt x="2788" y="6603"/>
                </a:lnTo>
                <a:lnTo>
                  <a:pt x="2935" y="6787"/>
                </a:lnTo>
                <a:lnTo>
                  <a:pt x="3082" y="6933"/>
                </a:lnTo>
                <a:lnTo>
                  <a:pt x="3228" y="6970"/>
                </a:lnTo>
                <a:lnTo>
                  <a:pt x="3302" y="6933"/>
                </a:lnTo>
                <a:lnTo>
                  <a:pt x="3375" y="6860"/>
                </a:lnTo>
                <a:lnTo>
                  <a:pt x="3375" y="6750"/>
                </a:lnTo>
                <a:lnTo>
                  <a:pt x="3302" y="6530"/>
                </a:lnTo>
                <a:lnTo>
                  <a:pt x="3192" y="6347"/>
                </a:lnTo>
                <a:lnTo>
                  <a:pt x="3082" y="6126"/>
                </a:lnTo>
                <a:lnTo>
                  <a:pt x="3008" y="5943"/>
                </a:lnTo>
                <a:lnTo>
                  <a:pt x="2898" y="5503"/>
                </a:lnTo>
                <a:lnTo>
                  <a:pt x="2788" y="5063"/>
                </a:lnTo>
                <a:lnTo>
                  <a:pt x="2605" y="4549"/>
                </a:lnTo>
                <a:lnTo>
                  <a:pt x="2458" y="4292"/>
                </a:lnTo>
                <a:lnTo>
                  <a:pt x="2311" y="4036"/>
                </a:lnTo>
                <a:lnTo>
                  <a:pt x="2752" y="4036"/>
                </a:lnTo>
                <a:lnTo>
                  <a:pt x="3192" y="4109"/>
                </a:lnTo>
                <a:lnTo>
                  <a:pt x="3192" y="4219"/>
                </a:lnTo>
                <a:lnTo>
                  <a:pt x="3228" y="4366"/>
                </a:lnTo>
                <a:lnTo>
                  <a:pt x="3302" y="4623"/>
                </a:lnTo>
                <a:lnTo>
                  <a:pt x="3522" y="5063"/>
                </a:lnTo>
                <a:lnTo>
                  <a:pt x="3779" y="5833"/>
                </a:lnTo>
                <a:lnTo>
                  <a:pt x="3852" y="5943"/>
                </a:lnTo>
                <a:lnTo>
                  <a:pt x="3889" y="6016"/>
                </a:lnTo>
                <a:lnTo>
                  <a:pt x="3962" y="6090"/>
                </a:lnTo>
                <a:lnTo>
                  <a:pt x="4109" y="6126"/>
                </a:lnTo>
                <a:lnTo>
                  <a:pt x="4146" y="6090"/>
                </a:lnTo>
                <a:lnTo>
                  <a:pt x="4219" y="6053"/>
                </a:lnTo>
                <a:lnTo>
                  <a:pt x="4292" y="5943"/>
                </a:lnTo>
                <a:lnTo>
                  <a:pt x="4292" y="5796"/>
                </a:lnTo>
                <a:lnTo>
                  <a:pt x="4256" y="5686"/>
                </a:lnTo>
                <a:lnTo>
                  <a:pt x="4182" y="5540"/>
                </a:lnTo>
                <a:lnTo>
                  <a:pt x="3852" y="4659"/>
                </a:lnTo>
                <a:lnTo>
                  <a:pt x="3669" y="4292"/>
                </a:lnTo>
                <a:lnTo>
                  <a:pt x="4035" y="4513"/>
                </a:lnTo>
                <a:lnTo>
                  <a:pt x="4182" y="4623"/>
                </a:lnTo>
                <a:lnTo>
                  <a:pt x="4329" y="4769"/>
                </a:lnTo>
                <a:lnTo>
                  <a:pt x="4439" y="4953"/>
                </a:lnTo>
                <a:lnTo>
                  <a:pt x="4512" y="5136"/>
                </a:lnTo>
                <a:lnTo>
                  <a:pt x="4659" y="5540"/>
                </a:lnTo>
                <a:lnTo>
                  <a:pt x="4806" y="6347"/>
                </a:lnTo>
                <a:lnTo>
                  <a:pt x="4842" y="6640"/>
                </a:lnTo>
                <a:lnTo>
                  <a:pt x="4952" y="6933"/>
                </a:lnTo>
                <a:lnTo>
                  <a:pt x="5063" y="7190"/>
                </a:lnTo>
                <a:lnTo>
                  <a:pt x="5209" y="7447"/>
                </a:lnTo>
                <a:lnTo>
                  <a:pt x="5393" y="7704"/>
                </a:lnTo>
                <a:lnTo>
                  <a:pt x="5576" y="7924"/>
                </a:lnTo>
                <a:lnTo>
                  <a:pt x="5759" y="8144"/>
                </a:lnTo>
                <a:lnTo>
                  <a:pt x="5980" y="8327"/>
                </a:lnTo>
                <a:lnTo>
                  <a:pt x="6236" y="8474"/>
                </a:lnTo>
                <a:lnTo>
                  <a:pt x="6493" y="8621"/>
                </a:lnTo>
                <a:lnTo>
                  <a:pt x="6750" y="8694"/>
                </a:lnTo>
                <a:lnTo>
                  <a:pt x="7043" y="8768"/>
                </a:lnTo>
                <a:lnTo>
                  <a:pt x="7300" y="8804"/>
                </a:lnTo>
                <a:lnTo>
                  <a:pt x="7924" y="8804"/>
                </a:lnTo>
                <a:lnTo>
                  <a:pt x="8217" y="8694"/>
                </a:lnTo>
                <a:lnTo>
                  <a:pt x="8511" y="8621"/>
                </a:lnTo>
                <a:lnTo>
                  <a:pt x="8731" y="8474"/>
                </a:lnTo>
                <a:lnTo>
                  <a:pt x="8951" y="8291"/>
                </a:lnTo>
                <a:lnTo>
                  <a:pt x="9171" y="8107"/>
                </a:lnTo>
                <a:lnTo>
                  <a:pt x="9354" y="7887"/>
                </a:lnTo>
                <a:lnTo>
                  <a:pt x="9464" y="7667"/>
                </a:lnTo>
                <a:lnTo>
                  <a:pt x="9611" y="7410"/>
                </a:lnTo>
                <a:lnTo>
                  <a:pt x="9684" y="7117"/>
                </a:lnTo>
                <a:lnTo>
                  <a:pt x="9721" y="6787"/>
                </a:lnTo>
                <a:lnTo>
                  <a:pt x="9758" y="6457"/>
                </a:lnTo>
                <a:lnTo>
                  <a:pt x="9721" y="6090"/>
                </a:lnTo>
                <a:lnTo>
                  <a:pt x="9684" y="5760"/>
                </a:lnTo>
                <a:lnTo>
                  <a:pt x="9538" y="5063"/>
                </a:lnTo>
                <a:lnTo>
                  <a:pt x="9354" y="4366"/>
                </a:lnTo>
                <a:lnTo>
                  <a:pt x="9024" y="2788"/>
                </a:lnTo>
                <a:lnTo>
                  <a:pt x="8951" y="2422"/>
                </a:lnTo>
                <a:lnTo>
                  <a:pt x="8951" y="2238"/>
                </a:lnTo>
                <a:lnTo>
                  <a:pt x="8951" y="2055"/>
                </a:lnTo>
                <a:lnTo>
                  <a:pt x="9024" y="2348"/>
                </a:lnTo>
                <a:lnTo>
                  <a:pt x="9098" y="2568"/>
                </a:lnTo>
                <a:lnTo>
                  <a:pt x="9244" y="2788"/>
                </a:lnTo>
                <a:lnTo>
                  <a:pt x="9391" y="3009"/>
                </a:lnTo>
                <a:lnTo>
                  <a:pt x="9501" y="3082"/>
                </a:lnTo>
                <a:lnTo>
                  <a:pt x="9611" y="3119"/>
                </a:lnTo>
                <a:lnTo>
                  <a:pt x="9684" y="3119"/>
                </a:lnTo>
                <a:lnTo>
                  <a:pt x="9758" y="3082"/>
                </a:lnTo>
                <a:lnTo>
                  <a:pt x="9794" y="3045"/>
                </a:lnTo>
                <a:lnTo>
                  <a:pt x="9831" y="2972"/>
                </a:lnTo>
                <a:lnTo>
                  <a:pt x="9758" y="2788"/>
                </a:lnTo>
                <a:lnTo>
                  <a:pt x="9648" y="2605"/>
                </a:lnTo>
                <a:lnTo>
                  <a:pt x="9464" y="2275"/>
                </a:lnTo>
                <a:lnTo>
                  <a:pt x="9318" y="1908"/>
                </a:lnTo>
                <a:lnTo>
                  <a:pt x="9244" y="1725"/>
                </a:lnTo>
                <a:lnTo>
                  <a:pt x="9134" y="1541"/>
                </a:lnTo>
                <a:lnTo>
                  <a:pt x="9171" y="1505"/>
                </a:lnTo>
                <a:lnTo>
                  <a:pt x="9354" y="1358"/>
                </a:lnTo>
                <a:lnTo>
                  <a:pt x="9538" y="1248"/>
                </a:lnTo>
                <a:lnTo>
                  <a:pt x="9978" y="1101"/>
                </a:lnTo>
                <a:lnTo>
                  <a:pt x="10051" y="1395"/>
                </a:lnTo>
                <a:lnTo>
                  <a:pt x="10125" y="1688"/>
                </a:lnTo>
                <a:lnTo>
                  <a:pt x="10345" y="2238"/>
                </a:lnTo>
                <a:lnTo>
                  <a:pt x="10418" y="2495"/>
                </a:lnTo>
                <a:lnTo>
                  <a:pt x="10491" y="2825"/>
                </a:lnTo>
                <a:lnTo>
                  <a:pt x="10565" y="2972"/>
                </a:lnTo>
                <a:lnTo>
                  <a:pt x="10638" y="3082"/>
                </a:lnTo>
                <a:lnTo>
                  <a:pt x="10748" y="3192"/>
                </a:lnTo>
                <a:lnTo>
                  <a:pt x="10858" y="3229"/>
                </a:lnTo>
                <a:lnTo>
                  <a:pt x="10968" y="3229"/>
                </a:lnTo>
                <a:lnTo>
                  <a:pt x="11042" y="3192"/>
                </a:lnTo>
                <a:lnTo>
                  <a:pt x="11115" y="3119"/>
                </a:lnTo>
                <a:lnTo>
                  <a:pt x="11115" y="3009"/>
                </a:lnTo>
                <a:lnTo>
                  <a:pt x="11115" y="2972"/>
                </a:lnTo>
                <a:lnTo>
                  <a:pt x="11078" y="2899"/>
                </a:lnTo>
                <a:lnTo>
                  <a:pt x="11005" y="2825"/>
                </a:lnTo>
                <a:lnTo>
                  <a:pt x="10932" y="2642"/>
                </a:lnTo>
                <a:lnTo>
                  <a:pt x="10895" y="2458"/>
                </a:lnTo>
                <a:lnTo>
                  <a:pt x="10675" y="1835"/>
                </a:lnTo>
                <a:lnTo>
                  <a:pt x="10528" y="1395"/>
                </a:lnTo>
                <a:lnTo>
                  <a:pt x="10418" y="1174"/>
                </a:lnTo>
                <a:lnTo>
                  <a:pt x="10308" y="991"/>
                </a:lnTo>
                <a:lnTo>
                  <a:pt x="10455" y="918"/>
                </a:lnTo>
                <a:lnTo>
                  <a:pt x="11005" y="734"/>
                </a:lnTo>
                <a:lnTo>
                  <a:pt x="11152" y="1174"/>
                </a:lnTo>
                <a:lnTo>
                  <a:pt x="11298" y="1615"/>
                </a:lnTo>
                <a:lnTo>
                  <a:pt x="11555" y="2348"/>
                </a:lnTo>
                <a:lnTo>
                  <a:pt x="11702" y="2678"/>
                </a:lnTo>
                <a:lnTo>
                  <a:pt x="11775" y="2788"/>
                </a:lnTo>
                <a:lnTo>
                  <a:pt x="11922" y="2899"/>
                </a:lnTo>
                <a:lnTo>
                  <a:pt x="11959" y="2935"/>
                </a:lnTo>
                <a:lnTo>
                  <a:pt x="12032" y="2899"/>
                </a:lnTo>
                <a:lnTo>
                  <a:pt x="12069" y="2899"/>
                </a:lnTo>
                <a:lnTo>
                  <a:pt x="12105" y="2825"/>
                </a:lnTo>
                <a:lnTo>
                  <a:pt x="12142" y="2715"/>
                </a:lnTo>
                <a:lnTo>
                  <a:pt x="12142" y="2568"/>
                </a:lnTo>
                <a:lnTo>
                  <a:pt x="12069" y="2275"/>
                </a:lnTo>
                <a:lnTo>
                  <a:pt x="11812" y="1688"/>
                </a:lnTo>
                <a:lnTo>
                  <a:pt x="11592" y="1101"/>
                </a:lnTo>
                <a:lnTo>
                  <a:pt x="11445" y="698"/>
                </a:lnTo>
                <a:lnTo>
                  <a:pt x="11372" y="588"/>
                </a:lnTo>
                <a:lnTo>
                  <a:pt x="11665" y="441"/>
                </a:lnTo>
                <a:lnTo>
                  <a:pt x="11922" y="294"/>
                </a:lnTo>
                <a:lnTo>
                  <a:pt x="12105" y="147"/>
                </a:lnTo>
                <a:lnTo>
                  <a:pt x="12142" y="111"/>
                </a:lnTo>
                <a:lnTo>
                  <a:pt x="12142" y="74"/>
                </a:lnTo>
                <a:lnTo>
                  <a:pt x="12105" y="37"/>
                </a:lnTo>
                <a:lnTo>
                  <a:pt x="12069" y="1"/>
                </a:lnTo>
                <a:close/>
                <a:moveTo>
                  <a:pt x="4072" y="7080"/>
                </a:moveTo>
                <a:lnTo>
                  <a:pt x="4035" y="7117"/>
                </a:lnTo>
                <a:lnTo>
                  <a:pt x="3999" y="7154"/>
                </a:lnTo>
                <a:lnTo>
                  <a:pt x="3999" y="7337"/>
                </a:lnTo>
                <a:lnTo>
                  <a:pt x="3999" y="7557"/>
                </a:lnTo>
                <a:lnTo>
                  <a:pt x="4072" y="7961"/>
                </a:lnTo>
                <a:lnTo>
                  <a:pt x="4219" y="8327"/>
                </a:lnTo>
                <a:lnTo>
                  <a:pt x="4366" y="8731"/>
                </a:lnTo>
                <a:lnTo>
                  <a:pt x="4439" y="8804"/>
                </a:lnTo>
                <a:lnTo>
                  <a:pt x="4182" y="8988"/>
                </a:lnTo>
                <a:lnTo>
                  <a:pt x="3889" y="9098"/>
                </a:lnTo>
                <a:lnTo>
                  <a:pt x="3852" y="8951"/>
                </a:lnTo>
                <a:lnTo>
                  <a:pt x="3815" y="8804"/>
                </a:lnTo>
                <a:lnTo>
                  <a:pt x="3669" y="8511"/>
                </a:lnTo>
                <a:lnTo>
                  <a:pt x="3522" y="8071"/>
                </a:lnTo>
                <a:lnTo>
                  <a:pt x="3449" y="7887"/>
                </a:lnTo>
                <a:lnTo>
                  <a:pt x="3339" y="7667"/>
                </a:lnTo>
                <a:lnTo>
                  <a:pt x="3228" y="7630"/>
                </a:lnTo>
                <a:lnTo>
                  <a:pt x="3155" y="7630"/>
                </a:lnTo>
                <a:lnTo>
                  <a:pt x="3045" y="7704"/>
                </a:lnTo>
                <a:lnTo>
                  <a:pt x="3045" y="7777"/>
                </a:lnTo>
                <a:lnTo>
                  <a:pt x="3082" y="7997"/>
                </a:lnTo>
                <a:lnTo>
                  <a:pt x="3118" y="8217"/>
                </a:lnTo>
                <a:lnTo>
                  <a:pt x="3265" y="8658"/>
                </a:lnTo>
                <a:lnTo>
                  <a:pt x="3339" y="8951"/>
                </a:lnTo>
                <a:lnTo>
                  <a:pt x="3412" y="9098"/>
                </a:lnTo>
                <a:lnTo>
                  <a:pt x="3485" y="9244"/>
                </a:lnTo>
                <a:lnTo>
                  <a:pt x="2825" y="9428"/>
                </a:lnTo>
                <a:lnTo>
                  <a:pt x="2788" y="9281"/>
                </a:lnTo>
                <a:lnTo>
                  <a:pt x="2642" y="8768"/>
                </a:lnTo>
                <a:lnTo>
                  <a:pt x="2532" y="8547"/>
                </a:lnTo>
                <a:lnTo>
                  <a:pt x="2385" y="8327"/>
                </a:lnTo>
                <a:lnTo>
                  <a:pt x="2385" y="8254"/>
                </a:lnTo>
                <a:lnTo>
                  <a:pt x="2385" y="8217"/>
                </a:lnTo>
                <a:lnTo>
                  <a:pt x="2421" y="8181"/>
                </a:lnTo>
                <a:lnTo>
                  <a:pt x="2421" y="8144"/>
                </a:lnTo>
                <a:lnTo>
                  <a:pt x="2421" y="8107"/>
                </a:lnTo>
                <a:lnTo>
                  <a:pt x="2385" y="8107"/>
                </a:lnTo>
                <a:lnTo>
                  <a:pt x="2275" y="8144"/>
                </a:lnTo>
                <a:lnTo>
                  <a:pt x="2128" y="8144"/>
                </a:lnTo>
                <a:lnTo>
                  <a:pt x="2055" y="8181"/>
                </a:lnTo>
                <a:lnTo>
                  <a:pt x="2018" y="8254"/>
                </a:lnTo>
                <a:lnTo>
                  <a:pt x="1981" y="8327"/>
                </a:lnTo>
                <a:lnTo>
                  <a:pt x="1981" y="8401"/>
                </a:lnTo>
                <a:lnTo>
                  <a:pt x="2165" y="8841"/>
                </a:lnTo>
                <a:lnTo>
                  <a:pt x="2348" y="9318"/>
                </a:lnTo>
                <a:lnTo>
                  <a:pt x="2385" y="9575"/>
                </a:lnTo>
                <a:lnTo>
                  <a:pt x="1945" y="9685"/>
                </a:lnTo>
                <a:lnTo>
                  <a:pt x="1871" y="9721"/>
                </a:lnTo>
                <a:lnTo>
                  <a:pt x="1798" y="9795"/>
                </a:lnTo>
                <a:lnTo>
                  <a:pt x="1798" y="9868"/>
                </a:lnTo>
                <a:lnTo>
                  <a:pt x="1761" y="9941"/>
                </a:lnTo>
                <a:lnTo>
                  <a:pt x="1798" y="10015"/>
                </a:lnTo>
                <a:lnTo>
                  <a:pt x="1835" y="10088"/>
                </a:lnTo>
                <a:lnTo>
                  <a:pt x="1908" y="10161"/>
                </a:lnTo>
                <a:lnTo>
                  <a:pt x="1981" y="10198"/>
                </a:lnTo>
                <a:lnTo>
                  <a:pt x="2275" y="10198"/>
                </a:lnTo>
                <a:lnTo>
                  <a:pt x="2385" y="10125"/>
                </a:lnTo>
                <a:lnTo>
                  <a:pt x="2495" y="10088"/>
                </a:lnTo>
                <a:lnTo>
                  <a:pt x="2532" y="10051"/>
                </a:lnTo>
                <a:lnTo>
                  <a:pt x="2568" y="10088"/>
                </a:lnTo>
                <a:lnTo>
                  <a:pt x="2605" y="10125"/>
                </a:lnTo>
                <a:lnTo>
                  <a:pt x="2678" y="10125"/>
                </a:lnTo>
                <a:lnTo>
                  <a:pt x="2788" y="10088"/>
                </a:lnTo>
                <a:lnTo>
                  <a:pt x="2825" y="9978"/>
                </a:lnTo>
                <a:lnTo>
                  <a:pt x="3265" y="9868"/>
                </a:lnTo>
                <a:lnTo>
                  <a:pt x="3742" y="9721"/>
                </a:lnTo>
                <a:lnTo>
                  <a:pt x="4146" y="9575"/>
                </a:lnTo>
                <a:lnTo>
                  <a:pt x="4549" y="9354"/>
                </a:lnTo>
                <a:lnTo>
                  <a:pt x="4732" y="9208"/>
                </a:lnTo>
                <a:lnTo>
                  <a:pt x="4879" y="9061"/>
                </a:lnTo>
                <a:lnTo>
                  <a:pt x="5026" y="8841"/>
                </a:lnTo>
                <a:lnTo>
                  <a:pt x="5136" y="8621"/>
                </a:lnTo>
                <a:lnTo>
                  <a:pt x="5209" y="8401"/>
                </a:lnTo>
                <a:lnTo>
                  <a:pt x="5173" y="8181"/>
                </a:lnTo>
                <a:lnTo>
                  <a:pt x="5099" y="7997"/>
                </a:lnTo>
                <a:lnTo>
                  <a:pt x="5026" y="7887"/>
                </a:lnTo>
                <a:lnTo>
                  <a:pt x="4952" y="7814"/>
                </a:lnTo>
                <a:lnTo>
                  <a:pt x="4842" y="7814"/>
                </a:lnTo>
                <a:lnTo>
                  <a:pt x="4806" y="7851"/>
                </a:lnTo>
                <a:lnTo>
                  <a:pt x="4806" y="7887"/>
                </a:lnTo>
                <a:lnTo>
                  <a:pt x="4732" y="8327"/>
                </a:lnTo>
                <a:lnTo>
                  <a:pt x="4512" y="7667"/>
                </a:lnTo>
                <a:lnTo>
                  <a:pt x="4366" y="7374"/>
                </a:lnTo>
                <a:lnTo>
                  <a:pt x="4182" y="7117"/>
                </a:lnTo>
                <a:lnTo>
                  <a:pt x="4146" y="708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1" name="Google Shape;511;p10"/>
          <p:cNvSpPr/>
          <p:nvPr/>
        </p:nvSpPr>
        <p:spPr>
          <a:xfrm>
            <a:off x="2704" y="4900231"/>
            <a:ext cx="180033" cy="373539"/>
          </a:xfrm>
          <a:custGeom>
            <a:avLst/>
            <a:gdLst/>
            <a:ahLst/>
            <a:cxnLst/>
            <a:rect l="l" t="t" r="r" b="b"/>
            <a:pathLst>
              <a:path w="6347" h="13169" extrusionOk="0">
                <a:moveTo>
                  <a:pt x="588" y="330"/>
                </a:moveTo>
                <a:lnTo>
                  <a:pt x="808" y="367"/>
                </a:lnTo>
                <a:lnTo>
                  <a:pt x="1028" y="440"/>
                </a:lnTo>
                <a:lnTo>
                  <a:pt x="1211" y="550"/>
                </a:lnTo>
                <a:lnTo>
                  <a:pt x="1395" y="734"/>
                </a:lnTo>
                <a:lnTo>
                  <a:pt x="1578" y="917"/>
                </a:lnTo>
                <a:lnTo>
                  <a:pt x="1688" y="1101"/>
                </a:lnTo>
                <a:lnTo>
                  <a:pt x="1798" y="1321"/>
                </a:lnTo>
                <a:lnTo>
                  <a:pt x="1908" y="1541"/>
                </a:lnTo>
                <a:lnTo>
                  <a:pt x="1982" y="1761"/>
                </a:lnTo>
                <a:lnTo>
                  <a:pt x="2018" y="2018"/>
                </a:lnTo>
                <a:lnTo>
                  <a:pt x="2018" y="2458"/>
                </a:lnTo>
                <a:lnTo>
                  <a:pt x="2018" y="2495"/>
                </a:lnTo>
                <a:lnTo>
                  <a:pt x="1982" y="2421"/>
                </a:lnTo>
                <a:lnTo>
                  <a:pt x="1762" y="1944"/>
                </a:lnTo>
                <a:lnTo>
                  <a:pt x="1615" y="1724"/>
                </a:lnTo>
                <a:lnTo>
                  <a:pt x="1432" y="1504"/>
                </a:lnTo>
                <a:lnTo>
                  <a:pt x="1395" y="1467"/>
                </a:lnTo>
                <a:lnTo>
                  <a:pt x="1322" y="1467"/>
                </a:lnTo>
                <a:lnTo>
                  <a:pt x="1285" y="1504"/>
                </a:lnTo>
                <a:lnTo>
                  <a:pt x="1285" y="1578"/>
                </a:lnTo>
                <a:lnTo>
                  <a:pt x="1322" y="1834"/>
                </a:lnTo>
                <a:lnTo>
                  <a:pt x="1395" y="2128"/>
                </a:lnTo>
                <a:lnTo>
                  <a:pt x="1615" y="2641"/>
                </a:lnTo>
                <a:lnTo>
                  <a:pt x="1725" y="2935"/>
                </a:lnTo>
                <a:lnTo>
                  <a:pt x="1615" y="2861"/>
                </a:lnTo>
                <a:lnTo>
                  <a:pt x="1468" y="2715"/>
                </a:lnTo>
                <a:lnTo>
                  <a:pt x="1248" y="2348"/>
                </a:lnTo>
                <a:lnTo>
                  <a:pt x="1065" y="1981"/>
                </a:lnTo>
                <a:lnTo>
                  <a:pt x="955" y="1724"/>
                </a:lnTo>
                <a:lnTo>
                  <a:pt x="845" y="1394"/>
                </a:lnTo>
                <a:lnTo>
                  <a:pt x="735" y="1027"/>
                </a:lnTo>
                <a:lnTo>
                  <a:pt x="661" y="697"/>
                </a:lnTo>
                <a:lnTo>
                  <a:pt x="588" y="330"/>
                </a:lnTo>
                <a:close/>
                <a:moveTo>
                  <a:pt x="3706" y="2825"/>
                </a:moveTo>
                <a:lnTo>
                  <a:pt x="3926" y="2861"/>
                </a:lnTo>
                <a:lnTo>
                  <a:pt x="4109" y="2935"/>
                </a:lnTo>
                <a:lnTo>
                  <a:pt x="4733" y="3118"/>
                </a:lnTo>
                <a:lnTo>
                  <a:pt x="4990" y="3228"/>
                </a:lnTo>
                <a:lnTo>
                  <a:pt x="5283" y="3375"/>
                </a:lnTo>
                <a:lnTo>
                  <a:pt x="5503" y="3522"/>
                </a:lnTo>
                <a:lnTo>
                  <a:pt x="5687" y="3668"/>
                </a:lnTo>
                <a:lnTo>
                  <a:pt x="5687" y="3668"/>
                </a:lnTo>
                <a:lnTo>
                  <a:pt x="5540" y="3632"/>
                </a:lnTo>
                <a:lnTo>
                  <a:pt x="5467" y="3632"/>
                </a:lnTo>
                <a:lnTo>
                  <a:pt x="5393" y="3705"/>
                </a:lnTo>
                <a:lnTo>
                  <a:pt x="5356" y="3778"/>
                </a:lnTo>
                <a:lnTo>
                  <a:pt x="5393" y="3888"/>
                </a:lnTo>
                <a:lnTo>
                  <a:pt x="5026" y="4035"/>
                </a:lnTo>
                <a:lnTo>
                  <a:pt x="4660" y="4109"/>
                </a:lnTo>
                <a:lnTo>
                  <a:pt x="4293" y="4182"/>
                </a:lnTo>
                <a:lnTo>
                  <a:pt x="3889" y="4182"/>
                </a:lnTo>
                <a:lnTo>
                  <a:pt x="3449" y="4109"/>
                </a:lnTo>
                <a:lnTo>
                  <a:pt x="3046" y="3999"/>
                </a:lnTo>
                <a:lnTo>
                  <a:pt x="2862" y="3925"/>
                </a:lnTo>
                <a:lnTo>
                  <a:pt x="2642" y="3815"/>
                </a:lnTo>
                <a:lnTo>
                  <a:pt x="2459" y="3668"/>
                </a:lnTo>
                <a:lnTo>
                  <a:pt x="2349" y="3595"/>
                </a:lnTo>
                <a:lnTo>
                  <a:pt x="2312" y="3522"/>
                </a:lnTo>
                <a:lnTo>
                  <a:pt x="2532" y="3668"/>
                </a:lnTo>
                <a:lnTo>
                  <a:pt x="2789" y="3815"/>
                </a:lnTo>
                <a:lnTo>
                  <a:pt x="3046" y="3888"/>
                </a:lnTo>
                <a:lnTo>
                  <a:pt x="3339" y="3999"/>
                </a:lnTo>
                <a:lnTo>
                  <a:pt x="3596" y="4035"/>
                </a:lnTo>
                <a:lnTo>
                  <a:pt x="3889" y="4109"/>
                </a:lnTo>
                <a:lnTo>
                  <a:pt x="4073" y="4109"/>
                </a:lnTo>
                <a:lnTo>
                  <a:pt x="4183" y="4072"/>
                </a:lnTo>
                <a:lnTo>
                  <a:pt x="4329" y="4035"/>
                </a:lnTo>
                <a:lnTo>
                  <a:pt x="4439" y="3962"/>
                </a:lnTo>
                <a:lnTo>
                  <a:pt x="4476" y="3888"/>
                </a:lnTo>
                <a:lnTo>
                  <a:pt x="4439" y="3778"/>
                </a:lnTo>
                <a:lnTo>
                  <a:pt x="4329" y="3705"/>
                </a:lnTo>
                <a:lnTo>
                  <a:pt x="4219" y="3632"/>
                </a:lnTo>
                <a:lnTo>
                  <a:pt x="3963" y="3595"/>
                </a:lnTo>
                <a:lnTo>
                  <a:pt x="3706" y="3558"/>
                </a:lnTo>
                <a:lnTo>
                  <a:pt x="3449" y="3522"/>
                </a:lnTo>
                <a:lnTo>
                  <a:pt x="2715" y="3338"/>
                </a:lnTo>
                <a:lnTo>
                  <a:pt x="2862" y="3228"/>
                </a:lnTo>
                <a:lnTo>
                  <a:pt x="3082" y="3081"/>
                </a:lnTo>
                <a:lnTo>
                  <a:pt x="3302" y="2935"/>
                </a:lnTo>
                <a:lnTo>
                  <a:pt x="3486" y="2861"/>
                </a:lnTo>
                <a:lnTo>
                  <a:pt x="3706" y="2825"/>
                </a:lnTo>
                <a:close/>
                <a:moveTo>
                  <a:pt x="1285" y="5686"/>
                </a:moveTo>
                <a:lnTo>
                  <a:pt x="1725" y="5723"/>
                </a:lnTo>
                <a:lnTo>
                  <a:pt x="1762" y="5723"/>
                </a:lnTo>
                <a:lnTo>
                  <a:pt x="1835" y="5869"/>
                </a:lnTo>
                <a:lnTo>
                  <a:pt x="1908" y="5943"/>
                </a:lnTo>
                <a:lnTo>
                  <a:pt x="2018" y="5943"/>
                </a:lnTo>
                <a:lnTo>
                  <a:pt x="2129" y="5869"/>
                </a:lnTo>
                <a:lnTo>
                  <a:pt x="2165" y="5759"/>
                </a:lnTo>
                <a:lnTo>
                  <a:pt x="2642" y="5796"/>
                </a:lnTo>
                <a:lnTo>
                  <a:pt x="3082" y="5796"/>
                </a:lnTo>
                <a:lnTo>
                  <a:pt x="3339" y="5833"/>
                </a:lnTo>
                <a:lnTo>
                  <a:pt x="3522" y="5869"/>
                </a:lnTo>
                <a:lnTo>
                  <a:pt x="3522" y="6016"/>
                </a:lnTo>
                <a:lnTo>
                  <a:pt x="3376" y="5979"/>
                </a:lnTo>
                <a:lnTo>
                  <a:pt x="3266" y="6016"/>
                </a:lnTo>
                <a:lnTo>
                  <a:pt x="3119" y="6089"/>
                </a:lnTo>
                <a:lnTo>
                  <a:pt x="3082" y="6163"/>
                </a:lnTo>
                <a:lnTo>
                  <a:pt x="3082" y="6236"/>
                </a:lnTo>
                <a:lnTo>
                  <a:pt x="2752" y="6236"/>
                </a:lnTo>
                <a:lnTo>
                  <a:pt x="1322" y="6163"/>
                </a:lnTo>
                <a:lnTo>
                  <a:pt x="808" y="6089"/>
                </a:lnTo>
                <a:lnTo>
                  <a:pt x="515" y="6053"/>
                </a:lnTo>
                <a:lnTo>
                  <a:pt x="258" y="6089"/>
                </a:lnTo>
                <a:lnTo>
                  <a:pt x="368" y="5943"/>
                </a:lnTo>
                <a:lnTo>
                  <a:pt x="515" y="5833"/>
                </a:lnTo>
                <a:lnTo>
                  <a:pt x="661" y="5723"/>
                </a:lnTo>
                <a:lnTo>
                  <a:pt x="808" y="5686"/>
                </a:lnTo>
                <a:close/>
                <a:moveTo>
                  <a:pt x="2239" y="6676"/>
                </a:moveTo>
                <a:lnTo>
                  <a:pt x="3009" y="6713"/>
                </a:lnTo>
                <a:lnTo>
                  <a:pt x="3156" y="6750"/>
                </a:lnTo>
                <a:lnTo>
                  <a:pt x="3156" y="7997"/>
                </a:lnTo>
                <a:lnTo>
                  <a:pt x="3119" y="9244"/>
                </a:lnTo>
                <a:lnTo>
                  <a:pt x="2422" y="9354"/>
                </a:lnTo>
                <a:lnTo>
                  <a:pt x="2422" y="8951"/>
                </a:lnTo>
                <a:lnTo>
                  <a:pt x="2312" y="7630"/>
                </a:lnTo>
                <a:lnTo>
                  <a:pt x="2275" y="6933"/>
                </a:lnTo>
                <a:lnTo>
                  <a:pt x="2239" y="6676"/>
                </a:lnTo>
                <a:close/>
                <a:moveTo>
                  <a:pt x="1065" y="6566"/>
                </a:moveTo>
                <a:lnTo>
                  <a:pt x="1872" y="6676"/>
                </a:lnTo>
                <a:lnTo>
                  <a:pt x="1835" y="6786"/>
                </a:lnTo>
                <a:lnTo>
                  <a:pt x="1835" y="6933"/>
                </a:lnTo>
                <a:lnTo>
                  <a:pt x="1872" y="7226"/>
                </a:lnTo>
                <a:lnTo>
                  <a:pt x="1945" y="8804"/>
                </a:lnTo>
                <a:lnTo>
                  <a:pt x="1982" y="9391"/>
                </a:lnTo>
                <a:lnTo>
                  <a:pt x="1542" y="9391"/>
                </a:lnTo>
                <a:lnTo>
                  <a:pt x="1101" y="9427"/>
                </a:lnTo>
                <a:lnTo>
                  <a:pt x="1028" y="8254"/>
                </a:lnTo>
                <a:lnTo>
                  <a:pt x="955" y="7410"/>
                </a:lnTo>
                <a:lnTo>
                  <a:pt x="918" y="6970"/>
                </a:lnTo>
                <a:lnTo>
                  <a:pt x="808" y="6566"/>
                </a:lnTo>
                <a:close/>
                <a:moveTo>
                  <a:pt x="3082" y="9721"/>
                </a:moveTo>
                <a:lnTo>
                  <a:pt x="3009" y="10454"/>
                </a:lnTo>
                <a:lnTo>
                  <a:pt x="2972" y="10454"/>
                </a:lnTo>
                <a:lnTo>
                  <a:pt x="2862" y="10418"/>
                </a:lnTo>
                <a:lnTo>
                  <a:pt x="2752" y="10418"/>
                </a:lnTo>
                <a:lnTo>
                  <a:pt x="2605" y="10454"/>
                </a:lnTo>
                <a:lnTo>
                  <a:pt x="2495" y="10528"/>
                </a:lnTo>
                <a:lnTo>
                  <a:pt x="2495" y="10418"/>
                </a:lnTo>
                <a:lnTo>
                  <a:pt x="2459" y="9831"/>
                </a:lnTo>
                <a:lnTo>
                  <a:pt x="2789" y="9794"/>
                </a:lnTo>
                <a:lnTo>
                  <a:pt x="3082" y="9721"/>
                </a:lnTo>
                <a:close/>
                <a:moveTo>
                  <a:pt x="1138" y="9758"/>
                </a:moveTo>
                <a:lnTo>
                  <a:pt x="1358" y="9831"/>
                </a:lnTo>
                <a:lnTo>
                  <a:pt x="1542" y="9831"/>
                </a:lnTo>
                <a:lnTo>
                  <a:pt x="1982" y="9868"/>
                </a:lnTo>
                <a:lnTo>
                  <a:pt x="2018" y="10088"/>
                </a:lnTo>
                <a:lnTo>
                  <a:pt x="1982" y="10124"/>
                </a:lnTo>
                <a:lnTo>
                  <a:pt x="1688" y="10088"/>
                </a:lnTo>
                <a:lnTo>
                  <a:pt x="1615" y="10124"/>
                </a:lnTo>
                <a:lnTo>
                  <a:pt x="1542" y="10161"/>
                </a:lnTo>
                <a:lnTo>
                  <a:pt x="1542" y="10234"/>
                </a:lnTo>
                <a:lnTo>
                  <a:pt x="1578" y="10308"/>
                </a:lnTo>
                <a:lnTo>
                  <a:pt x="1725" y="10454"/>
                </a:lnTo>
                <a:lnTo>
                  <a:pt x="1945" y="10491"/>
                </a:lnTo>
                <a:lnTo>
                  <a:pt x="2018" y="10491"/>
                </a:lnTo>
                <a:lnTo>
                  <a:pt x="2018" y="10748"/>
                </a:lnTo>
                <a:lnTo>
                  <a:pt x="1798" y="10785"/>
                </a:lnTo>
                <a:lnTo>
                  <a:pt x="1798" y="10748"/>
                </a:lnTo>
                <a:lnTo>
                  <a:pt x="1762" y="10748"/>
                </a:lnTo>
                <a:lnTo>
                  <a:pt x="1688" y="10785"/>
                </a:lnTo>
                <a:lnTo>
                  <a:pt x="1615" y="10821"/>
                </a:lnTo>
                <a:lnTo>
                  <a:pt x="1542" y="10895"/>
                </a:lnTo>
                <a:lnTo>
                  <a:pt x="1505" y="11005"/>
                </a:lnTo>
                <a:lnTo>
                  <a:pt x="1542" y="11078"/>
                </a:lnTo>
                <a:lnTo>
                  <a:pt x="1652" y="11151"/>
                </a:lnTo>
                <a:lnTo>
                  <a:pt x="2055" y="11151"/>
                </a:lnTo>
                <a:lnTo>
                  <a:pt x="2129" y="11408"/>
                </a:lnTo>
                <a:lnTo>
                  <a:pt x="2239" y="11592"/>
                </a:lnTo>
                <a:lnTo>
                  <a:pt x="2275" y="11628"/>
                </a:lnTo>
                <a:lnTo>
                  <a:pt x="2349" y="11628"/>
                </a:lnTo>
                <a:lnTo>
                  <a:pt x="2422" y="11592"/>
                </a:lnTo>
                <a:lnTo>
                  <a:pt x="2459" y="11555"/>
                </a:lnTo>
                <a:lnTo>
                  <a:pt x="2532" y="11371"/>
                </a:lnTo>
                <a:lnTo>
                  <a:pt x="2569" y="11188"/>
                </a:lnTo>
                <a:lnTo>
                  <a:pt x="2569" y="11005"/>
                </a:lnTo>
                <a:lnTo>
                  <a:pt x="2532" y="10785"/>
                </a:lnTo>
                <a:lnTo>
                  <a:pt x="2679" y="10821"/>
                </a:lnTo>
                <a:lnTo>
                  <a:pt x="3009" y="10821"/>
                </a:lnTo>
                <a:lnTo>
                  <a:pt x="2936" y="11408"/>
                </a:lnTo>
                <a:lnTo>
                  <a:pt x="2862" y="11812"/>
                </a:lnTo>
                <a:lnTo>
                  <a:pt x="2825" y="11995"/>
                </a:lnTo>
                <a:lnTo>
                  <a:pt x="2752" y="12178"/>
                </a:lnTo>
                <a:lnTo>
                  <a:pt x="2642" y="12362"/>
                </a:lnTo>
                <a:lnTo>
                  <a:pt x="2532" y="12472"/>
                </a:lnTo>
                <a:lnTo>
                  <a:pt x="2349" y="12582"/>
                </a:lnTo>
                <a:lnTo>
                  <a:pt x="2129" y="12619"/>
                </a:lnTo>
                <a:lnTo>
                  <a:pt x="1945" y="12619"/>
                </a:lnTo>
                <a:lnTo>
                  <a:pt x="1798" y="12582"/>
                </a:lnTo>
                <a:lnTo>
                  <a:pt x="1652" y="12472"/>
                </a:lnTo>
                <a:lnTo>
                  <a:pt x="1505" y="12362"/>
                </a:lnTo>
                <a:lnTo>
                  <a:pt x="1432" y="12215"/>
                </a:lnTo>
                <a:lnTo>
                  <a:pt x="1322" y="12068"/>
                </a:lnTo>
                <a:lnTo>
                  <a:pt x="1211" y="11738"/>
                </a:lnTo>
                <a:lnTo>
                  <a:pt x="1138" y="11335"/>
                </a:lnTo>
                <a:lnTo>
                  <a:pt x="1138" y="10858"/>
                </a:lnTo>
                <a:lnTo>
                  <a:pt x="1138" y="10014"/>
                </a:lnTo>
                <a:lnTo>
                  <a:pt x="1138" y="9758"/>
                </a:lnTo>
                <a:close/>
                <a:moveTo>
                  <a:pt x="625" y="0"/>
                </a:moveTo>
                <a:lnTo>
                  <a:pt x="478" y="37"/>
                </a:lnTo>
                <a:lnTo>
                  <a:pt x="331" y="110"/>
                </a:lnTo>
                <a:lnTo>
                  <a:pt x="294" y="184"/>
                </a:lnTo>
                <a:lnTo>
                  <a:pt x="294" y="220"/>
                </a:lnTo>
                <a:lnTo>
                  <a:pt x="294" y="294"/>
                </a:lnTo>
                <a:lnTo>
                  <a:pt x="331" y="330"/>
                </a:lnTo>
                <a:lnTo>
                  <a:pt x="294" y="587"/>
                </a:lnTo>
                <a:lnTo>
                  <a:pt x="294" y="844"/>
                </a:lnTo>
                <a:lnTo>
                  <a:pt x="331" y="1101"/>
                </a:lnTo>
                <a:lnTo>
                  <a:pt x="368" y="1321"/>
                </a:lnTo>
                <a:lnTo>
                  <a:pt x="551" y="1834"/>
                </a:lnTo>
                <a:lnTo>
                  <a:pt x="735" y="2274"/>
                </a:lnTo>
                <a:lnTo>
                  <a:pt x="918" y="2641"/>
                </a:lnTo>
                <a:lnTo>
                  <a:pt x="1175" y="3008"/>
                </a:lnTo>
                <a:lnTo>
                  <a:pt x="1322" y="3155"/>
                </a:lnTo>
                <a:lnTo>
                  <a:pt x="1505" y="3265"/>
                </a:lnTo>
                <a:lnTo>
                  <a:pt x="1652" y="3375"/>
                </a:lnTo>
                <a:lnTo>
                  <a:pt x="1872" y="3375"/>
                </a:lnTo>
                <a:lnTo>
                  <a:pt x="1798" y="3815"/>
                </a:lnTo>
                <a:lnTo>
                  <a:pt x="1725" y="4365"/>
                </a:lnTo>
                <a:lnTo>
                  <a:pt x="1725" y="4659"/>
                </a:lnTo>
                <a:lnTo>
                  <a:pt x="1762" y="4806"/>
                </a:lnTo>
                <a:lnTo>
                  <a:pt x="1798" y="4916"/>
                </a:lnTo>
                <a:lnTo>
                  <a:pt x="1762" y="5319"/>
                </a:lnTo>
                <a:lnTo>
                  <a:pt x="1615" y="5319"/>
                </a:lnTo>
                <a:lnTo>
                  <a:pt x="1138" y="5282"/>
                </a:lnTo>
                <a:lnTo>
                  <a:pt x="918" y="5246"/>
                </a:lnTo>
                <a:lnTo>
                  <a:pt x="698" y="5282"/>
                </a:lnTo>
                <a:lnTo>
                  <a:pt x="404" y="5392"/>
                </a:lnTo>
                <a:lnTo>
                  <a:pt x="294" y="5466"/>
                </a:lnTo>
                <a:lnTo>
                  <a:pt x="184" y="5576"/>
                </a:lnTo>
                <a:lnTo>
                  <a:pt x="111" y="5686"/>
                </a:lnTo>
                <a:lnTo>
                  <a:pt x="74" y="5796"/>
                </a:lnTo>
                <a:lnTo>
                  <a:pt x="38" y="5943"/>
                </a:lnTo>
                <a:lnTo>
                  <a:pt x="1" y="6089"/>
                </a:lnTo>
                <a:lnTo>
                  <a:pt x="38" y="6163"/>
                </a:lnTo>
                <a:lnTo>
                  <a:pt x="111" y="6199"/>
                </a:lnTo>
                <a:lnTo>
                  <a:pt x="38" y="6273"/>
                </a:lnTo>
                <a:lnTo>
                  <a:pt x="38" y="6346"/>
                </a:lnTo>
                <a:lnTo>
                  <a:pt x="38" y="6456"/>
                </a:lnTo>
                <a:lnTo>
                  <a:pt x="111" y="6530"/>
                </a:lnTo>
                <a:lnTo>
                  <a:pt x="184" y="6566"/>
                </a:lnTo>
                <a:lnTo>
                  <a:pt x="294" y="6566"/>
                </a:lnTo>
                <a:lnTo>
                  <a:pt x="368" y="6493"/>
                </a:lnTo>
                <a:lnTo>
                  <a:pt x="441" y="6493"/>
                </a:lnTo>
                <a:lnTo>
                  <a:pt x="441" y="6530"/>
                </a:lnTo>
                <a:lnTo>
                  <a:pt x="441" y="6786"/>
                </a:lnTo>
                <a:lnTo>
                  <a:pt x="441" y="7080"/>
                </a:lnTo>
                <a:lnTo>
                  <a:pt x="515" y="7593"/>
                </a:lnTo>
                <a:lnTo>
                  <a:pt x="588" y="8657"/>
                </a:lnTo>
                <a:lnTo>
                  <a:pt x="625" y="9721"/>
                </a:lnTo>
                <a:lnTo>
                  <a:pt x="625" y="10785"/>
                </a:lnTo>
                <a:lnTo>
                  <a:pt x="661" y="11225"/>
                </a:lnTo>
                <a:lnTo>
                  <a:pt x="698" y="11665"/>
                </a:lnTo>
                <a:lnTo>
                  <a:pt x="808" y="12105"/>
                </a:lnTo>
                <a:lnTo>
                  <a:pt x="881" y="12289"/>
                </a:lnTo>
                <a:lnTo>
                  <a:pt x="991" y="12509"/>
                </a:lnTo>
                <a:lnTo>
                  <a:pt x="1065" y="12655"/>
                </a:lnTo>
                <a:lnTo>
                  <a:pt x="1175" y="12765"/>
                </a:lnTo>
                <a:lnTo>
                  <a:pt x="1322" y="12912"/>
                </a:lnTo>
                <a:lnTo>
                  <a:pt x="1468" y="12985"/>
                </a:lnTo>
                <a:lnTo>
                  <a:pt x="1615" y="13059"/>
                </a:lnTo>
                <a:lnTo>
                  <a:pt x="1798" y="13096"/>
                </a:lnTo>
                <a:lnTo>
                  <a:pt x="1945" y="13132"/>
                </a:lnTo>
                <a:lnTo>
                  <a:pt x="2129" y="13169"/>
                </a:lnTo>
                <a:lnTo>
                  <a:pt x="2349" y="13132"/>
                </a:lnTo>
                <a:lnTo>
                  <a:pt x="2569" y="13096"/>
                </a:lnTo>
                <a:lnTo>
                  <a:pt x="2752" y="12985"/>
                </a:lnTo>
                <a:lnTo>
                  <a:pt x="2899" y="12875"/>
                </a:lnTo>
                <a:lnTo>
                  <a:pt x="3009" y="12765"/>
                </a:lnTo>
                <a:lnTo>
                  <a:pt x="3119" y="12582"/>
                </a:lnTo>
                <a:lnTo>
                  <a:pt x="3302" y="12215"/>
                </a:lnTo>
                <a:lnTo>
                  <a:pt x="3412" y="11812"/>
                </a:lnTo>
                <a:lnTo>
                  <a:pt x="3449" y="11408"/>
                </a:lnTo>
                <a:lnTo>
                  <a:pt x="3522" y="10601"/>
                </a:lnTo>
                <a:lnTo>
                  <a:pt x="3632" y="9647"/>
                </a:lnTo>
                <a:lnTo>
                  <a:pt x="3669" y="8657"/>
                </a:lnTo>
                <a:lnTo>
                  <a:pt x="3669" y="7667"/>
                </a:lnTo>
                <a:lnTo>
                  <a:pt x="3669" y="6676"/>
                </a:lnTo>
                <a:lnTo>
                  <a:pt x="3743" y="6603"/>
                </a:lnTo>
                <a:lnTo>
                  <a:pt x="3779" y="6530"/>
                </a:lnTo>
                <a:lnTo>
                  <a:pt x="3779" y="6456"/>
                </a:lnTo>
                <a:lnTo>
                  <a:pt x="3889" y="6273"/>
                </a:lnTo>
                <a:lnTo>
                  <a:pt x="3963" y="6053"/>
                </a:lnTo>
                <a:lnTo>
                  <a:pt x="3999" y="5833"/>
                </a:lnTo>
                <a:lnTo>
                  <a:pt x="3963" y="5723"/>
                </a:lnTo>
                <a:lnTo>
                  <a:pt x="3926" y="5612"/>
                </a:lnTo>
                <a:lnTo>
                  <a:pt x="3816" y="5502"/>
                </a:lnTo>
                <a:lnTo>
                  <a:pt x="3669" y="5429"/>
                </a:lnTo>
                <a:lnTo>
                  <a:pt x="3486" y="5392"/>
                </a:lnTo>
                <a:lnTo>
                  <a:pt x="3266" y="5356"/>
                </a:lnTo>
                <a:lnTo>
                  <a:pt x="2532" y="5356"/>
                </a:lnTo>
                <a:lnTo>
                  <a:pt x="2165" y="5319"/>
                </a:lnTo>
                <a:lnTo>
                  <a:pt x="2092" y="4806"/>
                </a:lnTo>
                <a:lnTo>
                  <a:pt x="2165" y="4585"/>
                </a:lnTo>
                <a:lnTo>
                  <a:pt x="2165" y="4365"/>
                </a:lnTo>
                <a:lnTo>
                  <a:pt x="2202" y="3962"/>
                </a:lnTo>
                <a:lnTo>
                  <a:pt x="2459" y="4145"/>
                </a:lnTo>
                <a:lnTo>
                  <a:pt x="2715" y="4292"/>
                </a:lnTo>
                <a:lnTo>
                  <a:pt x="2972" y="4402"/>
                </a:lnTo>
                <a:lnTo>
                  <a:pt x="3266" y="4475"/>
                </a:lnTo>
                <a:lnTo>
                  <a:pt x="3522" y="4549"/>
                </a:lnTo>
                <a:lnTo>
                  <a:pt x="3816" y="4585"/>
                </a:lnTo>
                <a:lnTo>
                  <a:pt x="4403" y="4585"/>
                </a:lnTo>
                <a:lnTo>
                  <a:pt x="4660" y="4549"/>
                </a:lnTo>
                <a:lnTo>
                  <a:pt x="4953" y="4475"/>
                </a:lnTo>
                <a:lnTo>
                  <a:pt x="5210" y="4402"/>
                </a:lnTo>
                <a:lnTo>
                  <a:pt x="5503" y="4292"/>
                </a:lnTo>
                <a:lnTo>
                  <a:pt x="5760" y="4182"/>
                </a:lnTo>
                <a:lnTo>
                  <a:pt x="5833" y="4109"/>
                </a:lnTo>
                <a:lnTo>
                  <a:pt x="5833" y="3999"/>
                </a:lnTo>
                <a:lnTo>
                  <a:pt x="5833" y="3888"/>
                </a:lnTo>
                <a:lnTo>
                  <a:pt x="5797" y="3778"/>
                </a:lnTo>
                <a:lnTo>
                  <a:pt x="5797" y="3778"/>
                </a:lnTo>
                <a:lnTo>
                  <a:pt x="5833" y="3815"/>
                </a:lnTo>
                <a:lnTo>
                  <a:pt x="5980" y="3962"/>
                </a:lnTo>
                <a:lnTo>
                  <a:pt x="6053" y="3999"/>
                </a:lnTo>
                <a:lnTo>
                  <a:pt x="6200" y="4035"/>
                </a:lnTo>
                <a:lnTo>
                  <a:pt x="6237" y="4035"/>
                </a:lnTo>
                <a:lnTo>
                  <a:pt x="6274" y="3999"/>
                </a:lnTo>
                <a:lnTo>
                  <a:pt x="6347" y="3888"/>
                </a:lnTo>
                <a:lnTo>
                  <a:pt x="6310" y="3742"/>
                </a:lnTo>
                <a:lnTo>
                  <a:pt x="6274" y="3632"/>
                </a:lnTo>
                <a:lnTo>
                  <a:pt x="6200" y="3522"/>
                </a:lnTo>
                <a:lnTo>
                  <a:pt x="6090" y="3375"/>
                </a:lnTo>
                <a:lnTo>
                  <a:pt x="5833" y="3192"/>
                </a:lnTo>
                <a:lnTo>
                  <a:pt x="5613" y="3045"/>
                </a:lnTo>
                <a:lnTo>
                  <a:pt x="5283" y="2861"/>
                </a:lnTo>
                <a:lnTo>
                  <a:pt x="4953" y="2715"/>
                </a:lnTo>
                <a:lnTo>
                  <a:pt x="4256" y="2495"/>
                </a:lnTo>
                <a:lnTo>
                  <a:pt x="3926" y="2421"/>
                </a:lnTo>
                <a:lnTo>
                  <a:pt x="3596" y="2385"/>
                </a:lnTo>
                <a:lnTo>
                  <a:pt x="3302" y="2458"/>
                </a:lnTo>
                <a:lnTo>
                  <a:pt x="2972" y="2605"/>
                </a:lnTo>
                <a:lnTo>
                  <a:pt x="2679" y="2788"/>
                </a:lnTo>
                <a:lnTo>
                  <a:pt x="2349" y="3081"/>
                </a:lnTo>
                <a:lnTo>
                  <a:pt x="2349" y="3045"/>
                </a:lnTo>
                <a:lnTo>
                  <a:pt x="2385" y="2788"/>
                </a:lnTo>
                <a:lnTo>
                  <a:pt x="2459" y="2568"/>
                </a:lnTo>
                <a:lnTo>
                  <a:pt x="2495" y="2458"/>
                </a:lnTo>
                <a:lnTo>
                  <a:pt x="2495" y="2311"/>
                </a:lnTo>
                <a:lnTo>
                  <a:pt x="2495" y="2201"/>
                </a:lnTo>
                <a:lnTo>
                  <a:pt x="2422" y="2128"/>
                </a:lnTo>
                <a:lnTo>
                  <a:pt x="2385" y="1871"/>
                </a:lnTo>
                <a:lnTo>
                  <a:pt x="2312" y="1614"/>
                </a:lnTo>
                <a:lnTo>
                  <a:pt x="2129" y="1137"/>
                </a:lnTo>
                <a:lnTo>
                  <a:pt x="2018" y="917"/>
                </a:lnTo>
                <a:lnTo>
                  <a:pt x="1835" y="661"/>
                </a:lnTo>
                <a:lnTo>
                  <a:pt x="1652" y="440"/>
                </a:lnTo>
                <a:lnTo>
                  <a:pt x="1395" y="220"/>
                </a:lnTo>
                <a:lnTo>
                  <a:pt x="1138" y="74"/>
                </a:lnTo>
                <a:lnTo>
                  <a:pt x="881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2" name="Google Shape;512;p10"/>
          <p:cNvSpPr/>
          <p:nvPr/>
        </p:nvSpPr>
        <p:spPr>
          <a:xfrm rot="1920548">
            <a:off x="8225551" y="625274"/>
            <a:ext cx="501522" cy="425557"/>
          </a:xfrm>
          <a:custGeom>
            <a:avLst/>
            <a:gdLst/>
            <a:ahLst/>
            <a:cxnLst/>
            <a:rect l="l" t="t" r="r" b="b"/>
            <a:pathLst>
              <a:path w="17681" h="15004" extrusionOk="0">
                <a:moveTo>
                  <a:pt x="6823" y="1981"/>
                </a:moveTo>
                <a:lnTo>
                  <a:pt x="6676" y="2018"/>
                </a:lnTo>
                <a:lnTo>
                  <a:pt x="6566" y="2055"/>
                </a:lnTo>
                <a:lnTo>
                  <a:pt x="6493" y="2201"/>
                </a:lnTo>
                <a:lnTo>
                  <a:pt x="6420" y="2385"/>
                </a:lnTo>
                <a:lnTo>
                  <a:pt x="6383" y="2531"/>
                </a:lnTo>
                <a:lnTo>
                  <a:pt x="6383" y="2641"/>
                </a:lnTo>
                <a:lnTo>
                  <a:pt x="6420" y="2752"/>
                </a:lnTo>
                <a:lnTo>
                  <a:pt x="6493" y="2825"/>
                </a:lnTo>
                <a:lnTo>
                  <a:pt x="6566" y="2862"/>
                </a:lnTo>
                <a:lnTo>
                  <a:pt x="6713" y="2862"/>
                </a:lnTo>
                <a:lnTo>
                  <a:pt x="6860" y="2825"/>
                </a:lnTo>
                <a:lnTo>
                  <a:pt x="6933" y="2752"/>
                </a:lnTo>
                <a:lnTo>
                  <a:pt x="7006" y="2641"/>
                </a:lnTo>
                <a:lnTo>
                  <a:pt x="7080" y="2531"/>
                </a:lnTo>
                <a:lnTo>
                  <a:pt x="7080" y="2421"/>
                </a:lnTo>
                <a:lnTo>
                  <a:pt x="7080" y="2275"/>
                </a:lnTo>
                <a:lnTo>
                  <a:pt x="7006" y="2165"/>
                </a:lnTo>
                <a:lnTo>
                  <a:pt x="6933" y="2055"/>
                </a:lnTo>
                <a:lnTo>
                  <a:pt x="6823" y="1981"/>
                </a:lnTo>
                <a:close/>
                <a:moveTo>
                  <a:pt x="5282" y="2641"/>
                </a:moveTo>
                <a:lnTo>
                  <a:pt x="5209" y="2678"/>
                </a:lnTo>
                <a:lnTo>
                  <a:pt x="5136" y="2715"/>
                </a:lnTo>
                <a:lnTo>
                  <a:pt x="5062" y="2788"/>
                </a:lnTo>
                <a:lnTo>
                  <a:pt x="5062" y="2898"/>
                </a:lnTo>
                <a:lnTo>
                  <a:pt x="5062" y="2935"/>
                </a:lnTo>
                <a:lnTo>
                  <a:pt x="4989" y="2972"/>
                </a:lnTo>
                <a:lnTo>
                  <a:pt x="4952" y="3045"/>
                </a:lnTo>
                <a:lnTo>
                  <a:pt x="4952" y="3118"/>
                </a:lnTo>
                <a:lnTo>
                  <a:pt x="4952" y="3228"/>
                </a:lnTo>
                <a:lnTo>
                  <a:pt x="5026" y="3338"/>
                </a:lnTo>
                <a:lnTo>
                  <a:pt x="5099" y="3412"/>
                </a:lnTo>
                <a:lnTo>
                  <a:pt x="5319" y="3412"/>
                </a:lnTo>
                <a:lnTo>
                  <a:pt x="5429" y="3338"/>
                </a:lnTo>
                <a:lnTo>
                  <a:pt x="5502" y="3265"/>
                </a:lnTo>
                <a:lnTo>
                  <a:pt x="5576" y="3155"/>
                </a:lnTo>
                <a:lnTo>
                  <a:pt x="5613" y="3008"/>
                </a:lnTo>
                <a:lnTo>
                  <a:pt x="5576" y="2862"/>
                </a:lnTo>
                <a:lnTo>
                  <a:pt x="5502" y="2752"/>
                </a:lnTo>
                <a:lnTo>
                  <a:pt x="5392" y="2678"/>
                </a:lnTo>
                <a:lnTo>
                  <a:pt x="5282" y="2641"/>
                </a:lnTo>
                <a:close/>
                <a:moveTo>
                  <a:pt x="6786" y="3559"/>
                </a:moveTo>
                <a:lnTo>
                  <a:pt x="6640" y="3595"/>
                </a:lnTo>
                <a:lnTo>
                  <a:pt x="6493" y="3705"/>
                </a:lnTo>
                <a:lnTo>
                  <a:pt x="6383" y="3815"/>
                </a:lnTo>
                <a:lnTo>
                  <a:pt x="6309" y="3962"/>
                </a:lnTo>
                <a:lnTo>
                  <a:pt x="6273" y="4109"/>
                </a:lnTo>
                <a:lnTo>
                  <a:pt x="6273" y="4255"/>
                </a:lnTo>
                <a:lnTo>
                  <a:pt x="6273" y="4366"/>
                </a:lnTo>
                <a:lnTo>
                  <a:pt x="6383" y="4439"/>
                </a:lnTo>
                <a:lnTo>
                  <a:pt x="6493" y="4476"/>
                </a:lnTo>
                <a:lnTo>
                  <a:pt x="6603" y="4439"/>
                </a:lnTo>
                <a:lnTo>
                  <a:pt x="6750" y="4329"/>
                </a:lnTo>
                <a:lnTo>
                  <a:pt x="6860" y="4329"/>
                </a:lnTo>
                <a:lnTo>
                  <a:pt x="6970" y="4292"/>
                </a:lnTo>
                <a:lnTo>
                  <a:pt x="7080" y="4182"/>
                </a:lnTo>
                <a:lnTo>
                  <a:pt x="7153" y="4035"/>
                </a:lnTo>
                <a:lnTo>
                  <a:pt x="7153" y="3852"/>
                </a:lnTo>
                <a:lnTo>
                  <a:pt x="7080" y="3705"/>
                </a:lnTo>
                <a:lnTo>
                  <a:pt x="7043" y="3632"/>
                </a:lnTo>
                <a:lnTo>
                  <a:pt x="6970" y="3595"/>
                </a:lnTo>
                <a:lnTo>
                  <a:pt x="6786" y="3559"/>
                </a:lnTo>
                <a:close/>
                <a:moveTo>
                  <a:pt x="4806" y="5979"/>
                </a:moveTo>
                <a:lnTo>
                  <a:pt x="4622" y="6090"/>
                </a:lnTo>
                <a:lnTo>
                  <a:pt x="4439" y="6200"/>
                </a:lnTo>
                <a:lnTo>
                  <a:pt x="4402" y="6236"/>
                </a:lnTo>
                <a:lnTo>
                  <a:pt x="4329" y="6310"/>
                </a:lnTo>
                <a:lnTo>
                  <a:pt x="4255" y="6383"/>
                </a:lnTo>
                <a:lnTo>
                  <a:pt x="4219" y="6493"/>
                </a:lnTo>
                <a:lnTo>
                  <a:pt x="4219" y="6566"/>
                </a:lnTo>
                <a:lnTo>
                  <a:pt x="4255" y="6713"/>
                </a:lnTo>
                <a:lnTo>
                  <a:pt x="4329" y="6860"/>
                </a:lnTo>
                <a:lnTo>
                  <a:pt x="4365" y="6897"/>
                </a:lnTo>
                <a:lnTo>
                  <a:pt x="4475" y="6970"/>
                </a:lnTo>
                <a:lnTo>
                  <a:pt x="4585" y="7007"/>
                </a:lnTo>
                <a:lnTo>
                  <a:pt x="4696" y="7043"/>
                </a:lnTo>
                <a:lnTo>
                  <a:pt x="4842" y="7007"/>
                </a:lnTo>
                <a:lnTo>
                  <a:pt x="4952" y="6970"/>
                </a:lnTo>
                <a:lnTo>
                  <a:pt x="5026" y="6897"/>
                </a:lnTo>
                <a:lnTo>
                  <a:pt x="5209" y="6750"/>
                </a:lnTo>
                <a:lnTo>
                  <a:pt x="5282" y="6640"/>
                </a:lnTo>
                <a:lnTo>
                  <a:pt x="5319" y="6493"/>
                </a:lnTo>
                <a:lnTo>
                  <a:pt x="5356" y="6346"/>
                </a:lnTo>
                <a:lnTo>
                  <a:pt x="5356" y="6236"/>
                </a:lnTo>
                <a:lnTo>
                  <a:pt x="5282" y="6126"/>
                </a:lnTo>
                <a:lnTo>
                  <a:pt x="5209" y="6053"/>
                </a:lnTo>
                <a:lnTo>
                  <a:pt x="5136" y="5979"/>
                </a:lnTo>
                <a:close/>
                <a:moveTo>
                  <a:pt x="4219" y="4916"/>
                </a:moveTo>
                <a:lnTo>
                  <a:pt x="4219" y="5062"/>
                </a:lnTo>
                <a:lnTo>
                  <a:pt x="4255" y="5136"/>
                </a:lnTo>
                <a:lnTo>
                  <a:pt x="4292" y="5173"/>
                </a:lnTo>
                <a:lnTo>
                  <a:pt x="4439" y="5209"/>
                </a:lnTo>
                <a:lnTo>
                  <a:pt x="4549" y="5173"/>
                </a:lnTo>
                <a:lnTo>
                  <a:pt x="4585" y="5136"/>
                </a:lnTo>
                <a:lnTo>
                  <a:pt x="4622" y="5062"/>
                </a:lnTo>
                <a:lnTo>
                  <a:pt x="4659" y="5026"/>
                </a:lnTo>
                <a:lnTo>
                  <a:pt x="4989" y="5136"/>
                </a:lnTo>
                <a:lnTo>
                  <a:pt x="5319" y="5209"/>
                </a:lnTo>
                <a:lnTo>
                  <a:pt x="5392" y="5319"/>
                </a:lnTo>
                <a:lnTo>
                  <a:pt x="5466" y="5429"/>
                </a:lnTo>
                <a:lnTo>
                  <a:pt x="5686" y="5613"/>
                </a:lnTo>
                <a:lnTo>
                  <a:pt x="5869" y="5833"/>
                </a:lnTo>
                <a:lnTo>
                  <a:pt x="5979" y="6053"/>
                </a:lnTo>
                <a:lnTo>
                  <a:pt x="6016" y="6273"/>
                </a:lnTo>
                <a:lnTo>
                  <a:pt x="5979" y="6530"/>
                </a:lnTo>
                <a:lnTo>
                  <a:pt x="5943" y="6676"/>
                </a:lnTo>
                <a:lnTo>
                  <a:pt x="5869" y="6823"/>
                </a:lnTo>
                <a:lnTo>
                  <a:pt x="5686" y="7080"/>
                </a:lnTo>
                <a:lnTo>
                  <a:pt x="5466" y="7227"/>
                </a:lnTo>
                <a:lnTo>
                  <a:pt x="5209" y="7373"/>
                </a:lnTo>
                <a:lnTo>
                  <a:pt x="4916" y="7447"/>
                </a:lnTo>
                <a:lnTo>
                  <a:pt x="4622" y="7483"/>
                </a:lnTo>
                <a:lnTo>
                  <a:pt x="4329" y="7520"/>
                </a:lnTo>
                <a:lnTo>
                  <a:pt x="4035" y="7483"/>
                </a:lnTo>
                <a:lnTo>
                  <a:pt x="3778" y="7447"/>
                </a:lnTo>
                <a:lnTo>
                  <a:pt x="3485" y="7337"/>
                </a:lnTo>
                <a:lnTo>
                  <a:pt x="3338" y="7227"/>
                </a:lnTo>
                <a:lnTo>
                  <a:pt x="3228" y="7080"/>
                </a:lnTo>
                <a:lnTo>
                  <a:pt x="3155" y="6897"/>
                </a:lnTo>
                <a:lnTo>
                  <a:pt x="3118" y="6713"/>
                </a:lnTo>
                <a:lnTo>
                  <a:pt x="3082" y="6383"/>
                </a:lnTo>
                <a:lnTo>
                  <a:pt x="3155" y="6090"/>
                </a:lnTo>
                <a:lnTo>
                  <a:pt x="3228" y="5796"/>
                </a:lnTo>
                <a:lnTo>
                  <a:pt x="3375" y="5539"/>
                </a:lnTo>
                <a:lnTo>
                  <a:pt x="3558" y="5319"/>
                </a:lnTo>
                <a:lnTo>
                  <a:pt x="3742" y="5173"/>
                </a:lnTo>
                <a:lnTo>
                  <a:pt x="3962" y="5026"/>
                </a:lnTo>
                <a:lnTo>
                  <a:pt x="4219" y="4916"/>
                </a:lnTo>
                <a:close/>
                <a:moveTo>
                  <a:pt x="11628" y="7190"/>
                </a:moveTo>
                <a:lnTo>
                  <a:pt x="11958" y="7263"/>
                </a:lnTo>
                <a:lnTo>
                  <a:pt x="12252" y="7263"/>
                </a:lnTo>
                <a:lnTo>
                  <a:pt x="12362" y="7227"/>
                </a:lnTo>
                <a:lnTo>
                  <a:pt x="12435" y="7447"/>
                </a:lnTo>
                <a:lnTo>
                  <a:pt x="12509" y="7704"/>
                </a:lnTo>
                <a:lnTo>
                  <a:pt x="12509" y="7814"/>
                </a:lnTo>
                <a:lnTo>
                  <a:pt x="12472" y="7814"/>
                </a:lnTo>
                <a:lnTo>
                  <a:pt x="12399" y="7850"/>
                </a:lnTo>
                <a:lnTo>
                  <a:pt x="12399" y="7887"/>
                </a:lnTo>
                <a:lnTo>
                  <a:pt x="12252" y="7814"/>
                </a:lnTo>
                <a:lnTo>
                  <a:pt x="11738" y="7557"/>
                </a:lnTo>
                <a:lnTo>
                  <a:pt x="11702" y="7483"/>
                </a:lnTo>
                <a:lnTo>
                  <a:pt x="11628" y="7373"/>
                </a:lnTo>
                <a:lnTo>
                  <a:pt x="11628" y="7190"/>
                </a:lnTo>
                <a:close/>
                <a:moveTo>
                  <a:pt x="4329" y="4402"/>
                </a:moveTo>
                <a:lnTo>
                  <a:pt x="4255" y="4476"/>
                </a:lnTo>
                <a:lnTo>
                  <a:pt x="4035" y="4512"/>
                </a:lnTo>
                <a:lnTo>
                  <a:pt x="3815" y="4622"/>
                </a:lnTo>
                <a:lnTo>
                  <a:pt x="3632" y="4732"/>
                </a:lnTo>
                <a:lnTo>
                  <a:pt x="3448" y="4842"/>
                </a:lnTo>
                <a:lnTo>
                  <a:pt x="3265" y="4989"/>
                </a:lnTo>
                <a:lnTo>
                  <a:pt x="3082" y="5173"/>
                </a:lnTo>
                <a:lnTo>
                  <a:pt x="2971" y="5356"/>
                </a:lnTo>
                <a:lnTo>
                  <a:pt x="2825" y="5576"/>
                </a:lnTo>
                <a:lnTo>
                  <a:pt x="2715" y="5906"/>
                </a:lnTo>
                <a:lnTo>
                  <a:pt x="2641" y="6236"/>
                </a:lnTo>
                <a:lnTo>
                  <a:pt x="2641" y="6603"/>
                </a:lnTo>
                <a:lnTo>
                  <a:pt x="2678" y="6933"/>
                </a:lnTo>
                <a:lnTo>
                  <a:pt x="2825" y="7263"/>
                </a:lnTo>
                <a:lnTo>
                  <a:pt x="3008" y="7520"/>
                </a:lnTo>
                <a:lnTo>
                  <a:pt x="3118" y="7667"/>
                </a:lnTo>
                <a:lnTo>
                  <a:pt x="3265" y="7740"/>
                </a:lnTo>
                <a:lnTo>
                  <a:pt x="3412" y="7850"/>
                </a:lnTo>
                <a:lnTo>
                  <a:pt x="3595" y="7887"/>
                </a:lnTo>
                <a:lnTo>
                  <a:pt x="3962" y="7997"/>
                </a:lnTo>
                <a:lnTo>
                  <a:pt x="4292" y="8034"/>
                </a:lnTo>
                <a:lnTo>
                  <a:pt x="4659" y="7997"/>
                </a:lnTo>
                <a:lnTo>
                  <a:pt x="5026" y="7960"/>
                </a:lnTo>
                <a:lnTo>
                  <a:pt x="5356" y="7850"/>
                </a:lnTo>
                <a:lnTo>
                  <a:pt x="5686" y="7704"/>
                </a:lnTo>
                <a:lnTo>
                  <a:pt x="5979" y="7483"/>
                </a:lnTo>
                <a:lnTo>
                  <a:pt x="6236" y="7227"/>
                </a:lnTo>
                <a:lnTo>
                  <a:pt x="6383" y="6933"/>
                </a:lnTo>
                <a:lnTo>
                  <a:pt x="6456" y="6640"/>
                </a:lnTo>
                <a:lnTo>
                  <a:pt x="6530" y="6346"/>
                </a:lnTo>
                <a:lnTo>
                  <a:pt x="6493" y="6016"/>
                </a:lnTo>
                <a:lnTo>
                  <a:pt x="6420" y="5759"/>
                </a:lnTo>
                <a:lnTo>
                  <a:pt x="6273" y="5503"/>
                </a:lnTo>
                <a:lnTo>
                  <a:pt x="6163" y="5393"/>
                </a:lnTo>
                <a:lnTo>
                  <a:pt x="5979" y="5246"/>
                </a:lnTo>
                <a:lnTo>
                  <a:pt x="5833" y="5099"/>
                </a:lnTo>
                <a:lnTo>
                  <a:pt x="5796" y="5026"/>
                </a:lnTo>
                <a:lnTo>
                  <a:pt x="5796" y="4952"/>
                </a:lnTo>
                <a:lnTo>
                  <a:pt x="5759" y="4879"/>
                </a:lnTo>
                <a:lnTo>
                  <a:pt x="5723" y="4806"/>
                </a:lnTo>
                <a:lnTo>
                  <a:pt x="5649" y="4732"/>
                </a:lnTo>
                <a:lnTo>
                  <a:pt x="5539" y="4696"/>
                </a:lnTo>
                <a:lnTo>
                  <a:pt x="5209" y="4659"/>
                </a:lnTo>
                <a:lnTo>
                  <a:pt x="5136" y="4586"/>
                </a:lnTo>
                <a:lnTo>
                  <a:pt x="5136" y="4512"/>
                </a:lnTo>
                <a:lnTo>
                  <a:pt x="5062" y="4439"/>
                </a:lnTo>
                <a:lnTo>
                  <a:pt x="4585" y="4439"/>
                </a:lnTo>
                <a:lnTo>
                  <a:pt x="4475" y="4402"/>
                </a:lnTo>
                <a:close/>
                <a:moveTo>
                  <a:pt x="1761" y="7447"/>
                </a:moveTo>
                <a:lnTo>
                  <a:pt x="1908" y="7483"/>
                </a:lnTo>
                <a:lnTo>
                  <a:pt x="2054" y="7520"/>
                </a:lnTo>
                <a:lnTo>
                  <a:pt x="2164" y="7630"/>
                </a:lnTo>
                <a:lnTo>
                  <a:pt x="2275" y="7740"/>
                </a:lnTo>
                <a:lnTo>
                  <a:pt x="2348" y="7887"/>
                </a:lnTo>
                <a:lnTo>
                  <a:pt x="2348" y="8070"/>
                </a:lnTo>
                <a:lnTo>
                  <a:pt x="2348" y="8107"/>
                </a:lnTo>
                <a:lnTo>
                  <a:pt x="2311" y="8144"/>
                </a:lnTo>
                <a:lnTo>
                  <a:pt x="2238" y="8144"/>
                </a:lnTo>
                <a:lnTo>
                  <a:pt x="2128" y="8070"/>
                </a:lnTo>
                <a:lnTo>
                  <a:pt x="2018" y="7960"/>
                </a:lnTo>
                <a:lnTo>
                  <a:pt x="1908" y="7814"/>
                </a:lnTo>
                <a:lnTo>
                  <a:pt x="1724" y="7520"/>
                </a:lnTo>
                <a:lnTo>
                  <a:pt x="1651" y="7447"/>
                </a:lnTo>
                <a:close/>
                <a:moveTo>
                  <a:pt x="14233" y="7630"/>
                </a:moveTo>
                <a:lnTo>
                  <a:pt x="14159" y="7667"/>
                </a:lnTo>
                <a:lnTo>
                  <a:pt x="14123" y="7740"/>
                </a:lnTo>
                <a:lnTo>
                  <a:pt x="14013" y="7960"/>
                </a:lnTo>
                <a:lnTo>
                  <a:pt x="14013" y="8070"/>
                </a:lnTo>
                <a:lnTo>
                  <a:pt x="14049" y="8180"/>
                </a:lnTo>
                <a:lnTo>
                  <a:pt x="14086" y="8254"/>
                </a:lnTo>
                <a:lnTo>
                  <a:pt x="14159" y="8290"/>
                </a:lnTo>
                <a:lnTo>
                  <a:pt x="14306" y="8290"/>
                </a:lnTo>
                <a:lnTo>
                  <a:pt x="14416" y="8254"/>
                </a:lnTo>
                <a:lnTo>
                  <a:pt x="14453" y="8180"/>
                </a:lnTo>
                <a:lnTo>
                  <a:pt x="14490" y="8107"/>
                </a:lnTo>
                <a:lnTo>
                  <a:pt x="14490" y="7997"/>
                </a:lnTo>
                <a:lnTo>
                  <a:pt x="14490" y="7924"/>
                </a:lnTo>
                <a:lnTo>
                  <a:pt x="14490" y="7777"/>
                </a:lnTo>
                <a:lnTo>
                  <a:pt x="14453" y="7704"/>
                </a:lnTo>
                <a:lnTo>
                  <a:pt x="14416" y="7667"/>
                </a:lnTo>
                <a:lnTo>
                  <a:pt x="14306" y="7630"/>
                </a:lnTo>
                <a:close/>
                <a:moveTo>
                  <a:pt x="7410" y="6236"/>
                </a:moveTo>
                <a:lnTo>
                  <a:pt x="7300" y="6310"/>
                </a:lnTo>
                <a:lnTo>
                  <a:pt x="7227" y="6346"/>
                </a:lnTo>
                <a:lnTo>
                  <a:pt x="7190" y="6420"/>
                </a:lnTo>
                <a:lnTo>
                  <a:pt x="7153" y="6566"/>
                </a:lnTo>
                <a:lnTo>
                  <a:pt x="7153" y="6750"/>
                </a:lnTo>
                <a:lnTo>
                  <a:pt x="7190" y="6933"/>
                </a:lnTo>
                <a:lnTo>
                  <a:pt x="7227" y="7007"/>
                </a:lnTo>
                <a:lnTo>
                  <a:pt x="7300" y="7080"/>
                </a:lnTo>
                <a:lnTo>
                  <a:pt x="7667" y="7153"/>
                </a:lnTo>
                <a:lnTo>
                  <a:pt x="7410" y="7373"/>
                </a:lnTo>
                <a:lnTo>
                  <a:pt x="7263" y="7520"/>
                </a:lnTo>
                <a:lnTo>
                  <a:pt x="7190" y="7593"/>
                </a:lnTo>
                <a:lnTo>
                  <a:pt x="7153" y="7704"/>
                </a:lnTo>
                <a:lnTo>
                  <a:pt x="7153" y="7887"/>
                </a:lnTo>
                <a:lnTo>
                  <a:pt x="7227" y="8070"/>
                </a:lnTo>
                <a:lnTo>
                  <a:pt x="7337" y="8180"/>
                </a:lnTo>
                <a:lnTo>
                  <a:pt x="7483" y="8290"/>
                </a:lnTo>
                <a:lnTo>
                  <a:pt x="7520" y="8400"/>
                </a:lnTo>
                <a:lnTo>
                  <a:pt x="7557" y="8474"/>
                </a:lnTo>
                <a:lnTo>
                  <a:pt x="7593" y="8511"/>
                </a:lnTo>
                <a:lnTo>
                  <a:pt x="7740" y="8511"/>
                </a:lnTo>
                <a:lnTo>
                  <a:pt x="7813" y="8437"/>
                </a:lnTo>
                <a:lnTo>
                  <a:pt x="7850" y="8364"/>
                </a:lnTo>
                <a:lnTo>
                  <a:pt x="7923" y="8217"/>
                </a:lnTo>
                <a:lnTo>
                  <a:pt x="7923" y="8144"/>
                </a:lnTo>
                <a:lnTo>
                  <a:pt x="7887" y="8070"/>
                </a:lnTo>
                <a:lnTo>
                  <a:pt x="7850" y="7997"/>
                </a:lnTo>
                <a:lnTo>
                  <a:pt x="7777" y="7960"/>
                </a:lnTo>
                <a:lnTo>
                  <a:pt x="7667" y="7924"/>
                </a:lnTo>
                <a:lnTo>
                  <a:pt x="7630" y="7887"/>
                </a:lnTo>
                <a:lnTo>
                  <a:pt x="7630" y="7814"/>
                </a:lnTo>
                <a:lnTo>
                  <a:pt x="7630" y="7777"/>
                </a:lnTo>
                <a:lnTo>
                  <a:pt x="7703" y="7667"/>
                </a:lnTo>
                <a:lnTo>
                  <a:pt x="7850" y="7593"/>
                </a:lnTo>
                <a:lnTo>
                  <a:pt x="7997" y="7410"/>
                </a:lnTo>
                <a:lnTo>
                  <a:pt x="8107" y="7190"/>
                </a:lnTo>
                <a:lnTo>
                  <a:pt x="8107" y="7080"/>
                </a:lnTo>
                <a:lnTo>
                  <a:pt x="8070" y="6970"/>
                </a:lnTo>
                <a:lnTo>
                  <a:pt x="8034" y="6897"/>
                </a:lnTo>
                <a:lnTo>
                  <a:pt x="7960" y="6823"/>
                </a:lnTo>
                <a:lnTo>
                  <a:pt x="7740" y="6750"/>
                </a:lnTo>
                <a:lnTo>
                  <a:pt x="7520" y="6713"/>
                </a:lnTo>
                <a:lnTo>
                  <a:pt x="7557" y="6566"/>
                </a:lnTo>
                <a:lnTo>
                  <a:pt x="7593" y="6493"/>
                </a:lnTo>
                <a:lnTo>
                  <a:pt x="7667" y="6456"/>
                </a:lnTo>
                <a:lnTo>
                  <a:pt x="7703" y="6383"/>
                </a:lnTo>
                <a:lnTo>
                  <a:pt x="7667" y="6310"/>
                </a:lnTo>
                <a:lnTo>
                  <a:pt x="7593" y="6236"/>
                </a:lnTo>
                <a:close/>
                <a:moveTo>
                  <a:pt x="1651" y="6897"/>
                </a:moveTo>
                <a:lnTo>
                  <a:pt x="1578" y="6933"/>
                </a:lnTo>
                <a:lnTo>
                  <a:pt x="1541" y="7007"/>
                </a:lnTo>
                <a:lnTo>
                  <a:pt x="1504" y="7080"/>
                </a:lnTo>
                <a:lnTo>
                  <a:pt x="1504" y="7227"/>
                </a:lnTo>
                <a:lnTo>
                  <a:pt x="1541" y="7300"/>
                </a:lnTo>
                <a:lnTo>
                  <a:pt x="1578" y="7373"/>
                </a:lnTo>
                <a:lnTo>
                  <a:pt x="1541" y="7410"/>
                </a:lnTo>
                <a:lnTo>
                  <a:pt x="1504" y="7410"/>
                </a:lnTo>
                <a:lnTo>
                  <a:pt x="1468" y="7483"/>
                </a:lnTo>
                <a:lnTo>
                  <a:pt x="1431" y="7557"/>
                </a:lnTo>
                <a:lnTo>
                  <a:pt x="1468" y="7814"/>
                </a:lnTo>
                <a:lnTo>
                  <a:pt x="1578" y="8034"/>
                </a:lnTo>
                <a:lnTo>
                  <a:pt x="1724" y="8254"/>
                </a:lnTo>
                <a:lnTo>
                  <a:pt x="1908" y="8437"/>
                </a:lnTo>
                <a:lnTo>
                  <a:pt x="2128" y="8547"/>
                </a:lnTo>
                <a:lnTo>
                  <a:pt x="2238" y="8584"/>
                </a:lnTo>
                <a:lnTo>
                  <a:pt x="2348" y="8621"/>
                </a:lnTo>
                <a:lnTo>
                  <a:pt x="2458" y="8621"/>
                </a:lnTo>
                <a:lnTo>
                  <a:pt x="2568" y="8547"/>
                </a:lnTo>
                <a:lnTo>
                  <a:pt x="2641" y="8474"/>
                </a:lnTo>
                <a:lnTo>
                  <a:pt x="2715" y="8364"/>
                </a:lnTo>
                <a:lnTo>
                  <a:pt x="2788" y="8144"/>
                </a:lnTo>
                <a:lnTo>
                  <a:pt x="2788" y="7960"/>
                </a:lnTo>
                <a:lnTo>
                  <a:pt x="2751" y="7740"/>
                </a:lnTo>
                <a:lnTo>
                  <a:pt x="2678" y="7557"/>
                </a:lnTo>
                <a:lnTo>
                  <a:pt x="2531" y="7373"/>
                </a:lnTo>
                <a:lnTo>
                  <a:pt x="2385" y="7227"/>
                </a:lnTo>
                <a:lnTo>
                  <a:pt x="2201" y="7117"/>
                </a:lnTo>
                <a:lnTo>
                  <a:pt x="1981" y="7043"/>
                </a:lnTo>
                <a:lnTo>
                  <a:pt x="1908" y="6933"/>
                </a:lnTo>
                <a:lnTo>
                  <a:pt x="1834" y="6897"/>
                </a:lnTo>
                <a:close/>
                <a:moveTo>
                  <a:pt x="14306" y="7227"/>
                </a:moveTo>
                <a:lnTo>
                  <a:pt x="14453" y="7263"/>
                </a:lnTo>
                <a:lnTo>
                  <a:pt x="14563" y="7300"/>
                </a:lnTo>
                <a:lnTo>
                  <a:pt x="14636" y="7410"/>
                </a:lnTo>
                <a:lnTo>
                  <a:pt x="14673" y="7520"/>
                </a:lnTo>
                <a:lnTo>
                  <a:pt x="14673" y="7667"/>
                </a:lnTo>
                <a:lnTo>
                  <a:pt x="14673" y="7814"/>
                </a:lnTo>
                <a:lnTo>
                  <a:pt x="14600" y="8070"/>
                </a:lnTo>
                <a:lnTo>
                  <a:pt x="14490" y="8290"/>
                </a:lnTo>
                <a:lnTo>
                  <a:pt x="14343" y="8511"/>
                </a:lnTo>
                <a:lnTo>
                  <a:pt x="14269" y="8584"/>
                </a:lnTo>
                <a:lnTo>
                  <a:pt x="14196" y="8621"/>
                </a:lnTo>
                <a:lnTo>
                  <a:pt x="14123" y="8621"/>
                </a:lnTo>
                <a:lnTo>
                  <a:pt x="14049" y="8584"/>
                </a:lnTo>
                <a:lnTo>
                  <a:pt x="14013" y="8547"/>
                </a:lnTo>
                <a:lnTo>
                  <a:pt x="13976" y="8474"/>
                </a:lnTo>
                <a:lnTo>
                  <a:pt x="13903" y="8290"/>
                </a:lnTo>
                <a:lnTo>
                  <a:pt x="13939" y="8034"/>
                </a:lnTo>
                <a:lnTo>
                  <a:pt x="13976" y="7777"/>
                </a:lnTo>
                <a:lnTo>
                  <a:pt x="14086" y="7263"/>
                </a:lnTo>
                <a:lnTo>
                  <a:pt x="14306" y="7227"/>
                </a:lnTo>
                <a:close/>
                <a:moveTo>
                  <a:pt x="14233" y="6750"/>
                </a:moveTo>
                <a:lnTo>
                  <a:pt x="14123" y="6786"/>
                </a:lnTo>
                <a:lnTo>
                  <a:pt x="13866" y="6786"/>
                </a:lnTo>
                <a:lnTo>
                  <a:pt x="13829" y="6823"/>
                </a:lnTo>
                <a:lnTo>
                  <a:pt x="13756" y="6933"/>
                </a:lnTo>
                <a:lnTo>
                  <a:pt x="13609" y="7373"/>
                </a:lnTo>
                <a:lnTo>
                  <a:pt x="13499" y="7850"/>
                </a:lnTo>
                <a:lnTo>
                  <a:pt x="13462" y="8107"/>
                </a:lnTo>
                <a:lnTo>
                  <a:pt x="13462" y="8327"/>
                </a:lnTo>
                <a:lnTo>
                  <a:pt x="13499" y="8584"/>
                </a:lnTo>
                <a:lnTo>
                  <a:pt x="13572" y="8804"/>
                </a:lnTo>
                <a:lnTo>
                  <a:pt x="13683" y="8914"/>
                </a:lnTo>
                <a:lnTo>
                  <a:pt x="13829" y="9024"/>
                </a:lnTo>
                <a:lnTo>
                  <a:pt x="13976" y="9097"/>
                </a:lnTo>
                <a:lnTo>
                  <a:pt x="14123" y="9134"/>
                </a:lnTo>
                <a:lnTo>
                  <a:pt x="14343" y="9097"/>
                </a:lnTo>
                <a:lnTo>
                  <a:pt x="14490" y="9024"/>
                </a:lnTo>
                <a:lnTo>
                  <a:pt x="14600" y="8877"/>
                </a:lnTo>
                <a:lnTo>
                  <a:pt x="14746" y="8731"/>
                </a:lnTo>
                <a:lnTo>
                  <a:pt x="14966" y="8400"/>
                </a:lnTo>
                <a:lnTo>
                  <a:pt x="15076" y="8180"/>
                </a:lnTo>
                <a:lnTo>
                  <a:pt x="15113" y="7997"/>
                </a:lnTo>
                <a:lnTo>
                  <a:pt x="15150" y="7814"/>
                </a:lnTo>
                <a:lnTo>
                  <a:pt x="15150" y="7593"/>
                </a:lnTo>
                <a:lnTo>
                  <a:pt x="15113" y="7410"/>
                </a:lnTo>
                <a:lnTo>
                  <a:pt x="15040" y="7190"/>
                </a:lnTo>
                <a:lnTo>
                  <a:pt x="15003" y="7080"/>
                </a:lnTo>
                <a:lnTo>
                  <a:pt x="14893" y="7007"/>
                </a:lnTo>
                <a:lnTo>
                  <a:pt x="14673" y="6823"/>
                </a:lnTo>
                <a:lnTo>
                  <a:pt x="14526" y="6786"/>
                </a:lnTo>
                <a:lnTo>
                  <a:pt x="14379" y="6750"/>
                </a:lnTo>
                <a:close/>
                <a:moveTo>
                  <a:pt x="6273" y="7887"/>
                </a:moveTo>
                <a:lnTo>
                  <a:pt x="6199" y="7924"/>
                </a:lnTo>
                <a:lnTo>
                  <a:pt x="6126" y="7997"/>
                </a:lnTo>
                <a:lnTo>
                  <a:pt x="5979" y="8107"/>
                </a:lnTo>
                <a:lnTo>
                  <a:pt x="5869" y="8290"/>
                </a:lnTo>
                <a:lnTo>
                  <a:pt x="5796" y="8474"/>
                </a:lnTo>
                <a:lnTo>
                  <a:pt x="5796" y="8584"/>
                </a:lnTo>
                <a:lnTo>
                  <a:pt x="5833" y="8657"/>
                </a:lnTo>
                <a:lnTo>
                  <a:pt x="5906" y="8694"/>
                </a:lnTo>
                <a:lnTo>
                  <a:pt x="6236" y="8694"/>
                </a:lnTo>
                <a:lnTo>
                  <a:pt x="6420" y="8767"/>
                </a:lnTo>
                <a:lnTo>
                  <a:pt x="6199" y="9024"/>
                </a:lnTo>
                <a:lnTo>
                  <a:pt x="6199" y="9061"/>
                </a:lnTo>
                <a:lnTo>
                  <a:pt x="6199" y="9134"/>
                </a:lnTo>
                <a:lnTo>
                  <a:pt x="6236" y="9244"/>
                </a:lnTo>
                <a:lnTo>
                  <a:pt x="6346" y="9354"/>
                </a:lnTo>
                <a:lnTo>
                  <a:pt x="6456" y="9391"/>
                </a:lnTo>
                <a:lnTo>
                  <a:pt x="6713" y="9391"/>
                </a:lnTo>
                <a:lnTo>
                  <a:pt x="6786" y="9318"/>
                </a:lnTo>
                <a:lnTo>
                  <a:pt x="6860" y="9207"/>
                </a:lnTo>
                <a:lnTo>
                  <a:pt x="6823" y="9097"/>
                </a:lnTo>
                <a:lnTo>
                  <a:pt x="6750" y="9024"/>
                </a:lnTo>
                <a:lnTo>
                  <a:pt x="6860" y="8951"/>
                </a:lnTo>
                <a:lnTo>
                  <a:pt x="6933" y="8877"/>
                </a:lnTo>
                <a:lnTo>
                  <a:pt x="6933" y="8804"/>
                </a:lnTo>
                <a:lnTo>
                  <a:pt x="6933" y="8731"/>
                </a:lnTo>
                <a:lnTo>
                  <a:pt x="6896" y="8621"/>
                </a:lnTo>
                <a:lnTo>
                  <a:pt x="6750" y="8511"/>
                </a:lnTo>
                <a:lnTo>
                  <a:pt x="6603" y="8437"/>
                </a:lnTo>
                <a:lnTo>
                  <a:pt x="6456" y="8364"/>
                </a:lnTo>
                <a:lnTo>
                  <a:pt x="6273" y="8327"/>
                </a:lnTo>
                <a:lnTo>
                  <a:pt x="6346" y="8180"/>
                </a:lnTo>
                <a:lnTo>
                  <a:pt x="6420" y="8034"/>
                </a:lnTo>
                <a:lnTo>
                  <a:pt x="6420" y="7960"/>
                </a:lnTo>
                <a:lnTo>
                  <a:pt x="6383" y="7924"/>
                </a:lnTo>
                <a:lnTo>
                  <a:pt x="6346" y="7924"/>
                </a:lnTo>
                <a:lnTo>
                  <a:pt x="6273" y="7887"/>
                </a:lnTo>
                <a:close/>
                <a:moveTo>
                  <a:pt x="7630" y="551"/>
                </a:moveTo>
                <a:lnTo>
                  <a:pt x="7777" y="587"/>
                </a:lnTo>
                <a:lnTo>
                  <a:pt x="7923" y="661"/>
                </a:lnTo>
                <a:lnTo>
                  <a:pt x="8437" y="1101"/>
                </a:lnTo>
                <a:lnTo>
                  <a:pt x="8657" y="1321"/>
                </a:lnTo>
                <a:lnTo>
                  <a:pt x="8877" y="1578"/>
                </a:lnTo>
                <a:lnTo>
                  <a:pt x="9061" y="1834"/>
                </a:lnTo>
                <a:lnTo>
                  <a:pt x="9207" y="2128"/>
                </a:lnTo>
                <a:lnTo>
                  <a:pt x="9281" y="2421"/>
                </a:lnTo>
                <a:lnTo>
                  <a:pt x="9317" y="2752"/>
                </a:lnTo>
                <a:lnTo>
                  <a:pt x="9281" y="3082"/>
                </a:lnTo>
                <a:lnTo>
                  <a:pt x="9244" y="3375"/>
                </a:lnTo>
                <a:lnTo>
                  <a:pt x="9024" y="3962"/>
                </a:lnTo>
                <a:lnTo>
                  <a:pt x="8804" y="4512"/>
                </a:lnTo>
                <a:lnTo>
                  <a:pt x="8584" y="5099"/>
                </a:lnTo>
                <a:lnTo>
                  <a:pt x="8547" y="5356"/>
                </a:lnTo>
                <a:lnTo>
                  <a:pt x="8510" y="5613"/>
                </a:lnTo>
                <a:lnTo>
                  <a:pt x="8510" y="5869"/>
                </a:lnTo>
                <a:lnTo>
                  <a:pt x="8547" y="6163"/>
                </a:lnTo>
                <a:lnTo>
                  <a:pt x="8584" y="6310"/>
                </a:lnTo>
                <a:lnTo>
                  <a:pt x="8657" y="6493"/>
                </a:lnTo>
                <a:lnTo>
                  <a:pt x="8804" y="6823"/>
                </a:lnTo>
                <a:lnTo>
                  <a:pt x="8987" y="7117"/>
                </a:lnTo>
                <a:lnTo>
                  <a:pt x="9134" y="7447"/>
                </a:lnTo>
                <a:lnTo>
                  <a:pt x="9207" y="7777"/>
                </a:lnTo>
                <a:lnTo>
                  <a:pt x="9244" y="8144"/>
                </a:lnTo>
                <a:lnTo>
                  <a:pt x="9207" y="8474"/>
                </a:lnTo>
                <a:lnTo>
                  <a:pt x="9097" y="8804"/>
                </a:lnTo>
                <a:lnTo>
                  <a:pt x="8951" y="9134"/>
                </a:lnTo>
                <a:lnTo>
                  <a:pt x="8767" y="9428"/>
                </a:lnTo>
                <a:lnTo>
                  <a:pt x="8510" y="9684"/>
                </a:lnTo>
                <a:lnTo>
                  <a:pt x="8254" y="9904"/>
                </a:lnTo>
                <a:lnTo>
                  <a:pt x="7960" y="10051"/>
                </a:lnTo>
                <a:lnTo>
                  <a:pt x="7667" y="10198"/>
                </a:lnTo>
                <a:lnTo>
                  <a:pt x="7373" y="10308"/>
                </a:lnTo>
                <a:lnTo>
                  <a:pt x="7043" y="10345"/>
                </a:lnTo>
                <a:lnTo>
                  <a:pt x="6676" y="10418"/>
                </a:lnTo>
                <a:lnTo>
                  <a:pt x="6493" y="10381"/>
                </a:lnTo>
                <a:lnTo>
                  <a:pt x="6309" y="10345"/>
                </a:lnTo>
                <a:lnTo>
                  <a:pt x="6163" y="10235"/>
                </a:lnTo>
                <a:lnTo>
                  <a:pt x="6016" y="10088"/>
                </a:lnTo>
                <a:lnTo>
                  <a:pt x="5906" y="9941"/>
                </a:lnTo>
                <a:lnTo>
                  <a:pt x="5759" y="9831"/>
                </a:lnTo>
                <a:lnTo>
                  <a:pt x="5649" y="9758"/>
                </a:lnTo>
                <a:lnTo>
                  <a:pt x="5502" y="9684"/>
                </a:lnTo>
                <a:lnTo>
                  <a:pt x="5209" y="9611"/>
                </a:lnTo>
                <a:lnTo>
                  <a:pt x="4916" y="9611"/>
                </a:lnTo>
                <a:lnTo>
                  <a:pt x="4622" y="9684"/>
                </a:lnTo>
                <a:lnTo>
                  <a:pt x="3999" y="9868"/>
                </a:lnTo>
                <a:lnTo>
                  <a:pt x="3705" y="9978"/>
                </a:lnTo>
                <a:lnTo>
                  <a:pt x="3412" y="10051"/>
                </a:lnTo>
                <a:lnTo>
                  <a:pt x="3118" y="10088"/>
                </a:lnTo>
                <a:lnTo>
                  <a:pt x="2825" y="10051"/>
                </a:lnTo>
                <a:lnTo>
                  <a:pt x="2495" y="10014"/>
                </a:lnTo>
                <a:lnTo>
                  <a:pt x="2201" y="9904"/>
                </a:lnTo>
                <a:lnTo>
                  <a:pt x="1944" y="9794"/>
                </a:lnTo>
                <a:lnTo>
                  <a:pt x="1651" y="9648"/>
                </a:lnTo>
                <a:lnTo>
                  <a:pt x="1394" y="9464"/>
                </a:lnTo>
                <a:lnTo>
                  <a:pt x="1174" y="9281"/>
                </a:lnTo>
                <a:lnTo>
                  <a:pt x="954" y="8987"/>
                </a:lnTo>
                <a:lnTo>
                  <a:pt x="771" y="8694"/>
                </a:lnTo>
                <a:lnTo>
                  <a:pt x="624" y="8364"/>
                </a:lnTo>
                <a:lnTo>
                  <a:pt x="550" y="8034"/>
                </a:lnTo>
                <a:lnTo>
                  <a:pt x="514" y="7667"/>
                </a:lnTo>
                <a:lnTo>
                  <a:pt x="514" y="7337"/>
                </a:lnTo>
                <a:lnTo>
                  <a:pt x="587" y="6970"/>
                </a:lnTo>
                <a:lnTo>
                  <a:pt x="661" y="6640"/>
                </a:lnTo>
                <a:lnTo>
                  <a:pt x="807" y="6310"/>
                </a:lnTo>
                <a:lnTo>
                  <a:pt x="991" y="6016"/>
                </a:lnTo>
                <a:lnTo>
                  <a:pt x="1211" y="5759"/>
                </a:lnTo>
                <a:lnTo>
                  <a:pt x="1468" y="5539"/>
                </a:lnTo>
                <a:lnTo>
                  <a:pt x="2018" y="5099"/>
                </a:lnTo>
                <a:lnTo>
                  <a:pt x="2568" y="4622"/>
                </a:lnTo>
                <a:lnTo>
                  <a:pt x="2788" y="4366"/>
                </a:lnTo>
                <a:lnTo>
                  <a:pt x="2971" y="4109"/>
                </a:lnTo>
                <a:lnTo>
                  <a:pt x="3082" y="3815"/>
                </a:lnTo>
                <a:lnTo>
                  <a:pt x="3192" y="3485"/>
                </a:lnTo>
                <a:lnTo>
                  <a:pt x="3265" y="3118"/>
                </a:lnTo>
                <a:lnTo>
                  <a:pt x="3302" y="2715"/>
                </a:lnTo>
                <a:lnTo>
                  <a:pt x="3375" y="2348"/>
                </a:lnTo>
                <a:lnTo>
                  <a:pt x="3448" y="2165"/>
                </a:lnTo>
                <a:lnTo>
                  <a:pt x="3558" y="1981"/>
                </a:lnTo>
                <a:lnTo>
                  <a:pt x="3705" y="1798"/>
                </a:lnTo>
                <a:lnTo>
                  <a:pt x="3852" y="1651"/>
                </a:lnTo>
                <a:lnTo>
                  <a:pt x="4072" y="1541"/>
                </a:lnTo>
                <a:lnTo>
                  <a:pt x="4292" y="1468"/>
                </a:lnTo>
                <a:lnTo>
                  <a:pt x="4512" y="1431"/>
                </a:lnTo>
                <a:lnTo>
                  <a:pt x="4769" y="1394"/>
                </a:lnTo>
                <a:lnTo>
                  <a:pt x="4989" y="1394"/>
                </a:lnTo>
                <a:lnTo>
                  <a:pt x="5209" y="1468"/>
                </a:lnTo>
                <a:lnTo>
                  <a:pt x="4952" y="1688"/>
                </a:lnTo>
                <a:lnTo>
                  <a:pt x="4916" y="1761"/>
                </a:lnTo>
                <a:lnTo>
                  <a:pt x="4879" y="1834"/>
                </a:lnTo>
                <a:lnTo>
                  <a:pt x="4916" y="1981"/>
                </a:lnTo>
                <a:lnTo>
                  <a:pt x="4989" y="2091"/>
                </a:lnTo>
                <a:lnTo>
                  <a:pt x="5062" y="2128"/>
                </a:lnTo>
                <a:lnTo>
                  <a:pt x="5136" y="2128"/>
                </a:lnTo>
                <a:lnTo>
                  <a:pt x="5319" y="2091"/>
                </a:lnTo>
                <a:lnTo>
                  <a:pt x="5429" y="2018"/>
                </a:lnTo>
                <a:lnTo>
                  <a:pt x="5539" y="1945"/>
                </a:lnTo>
                <a:lnTo>
                  <a:pt x="5613" y="1798"/>
                </a:lnTo>
                <a:lnTo>
                  <a:pt x="5759" y="1651"/>
                </a:lnTo>
                <a:lnTo>
                  <a:pt x="5833" y="1614"/>
                </a:lnTo>
                <a:lnTo>
                  <a:pt x="5869" y="1578"/>
                </a:lnTo>
                <a:lnTo>
                  <a:pt x="6420" y="1138"/>
                </a:lnTo>
                <a:lnTo>
                  <a:pt x="7006" y="771"/>
                </a:lnTo>
                <a:lnTo>
                  <a:pt x="7337" y="624"/>
                </a:lnTo>
                <a:lnTo>
                  <a:pt x="7483" y="551"/>
                </a:lnTo>
                <a:close/>
                <a:moveTo>
                  <a:pt x="10821" y="9281"/>
                </a:moveTo>
                <a:lnTo>
                  <a:pt x="10968" y="9538"/>
                </a:lnTo>
                <a:lnTo>
                  <a:pt x="11115" y="9758"/>
                </a:lnTo>
                <a:lnTo>
                  <a:pt x="11335" y="9978"/>
                </a:lnTo>
                <a:lnTo>
                  <a:pt x="11592" y="10161"/>
                </a:lnTo>
                <a:lnTo>
                  <a:pt x="11408" y="10418"/>
                </a:lnTo>
                <a:lnTo>
                  <a:pt x="11188" y="10198"/>
                </a:lnTo>
                <a:lnTo>
                  <a:pt x="10968" y="9978"/>
                </a:lnTo>
                <a:lnTo>
                  <a:pt x="10711" y="9831"/>
                </a:lnTo>
                <a:lnTo>
                  <a:pt x="10455" y="9648"/>
                </a:lnTo>
                <a:lnTo>
                  <a:pt x="10601" y="9464"/>
                </a:lnTo>
                <a:lnTo>
                  <a:pt x="10821" y="9281"/>
                </a:lnTo>
                <a:close/>
                <a:moveTo>
                  <a:pt x="13903" y="9941"/>
                </a:moveTo>
                <a:lnTo>
                  <a:pt x="13829" y="9978"/>
                </a:lnTo>
                <a:lnTo>
                  <a:pt x="13756" y="10014"/>
                </a:lnTo>
                <a:lnTo>
                  <a:pt x="13719" y="10014"/>
                </a:lnTo>
                <a:lnTo>
                  <a:pt x="13719" y="10051"/>
                </a:lnTo>
                <a:lnTo>
                  <a:pt x="13646" y="10161"/>
                </a:lnTo>
                <a:lnTo>
                  <a:pt x="13609" y="10271"/>
                </a:lnTo>
                <a:lnTo>
                  <a:pt x="13646" y="10418"/>
                </a:lnTo>
                <a:lnTo>
                  <a:pt x="13719" y="10565"/>
                </a:lnTo>
                <a:lnTo>
                  <a:pt x="13829" y="10638"/>
                </a:lnTo>
                <a:lnTo>
                  <a:pt x="13939" y="10675"/>
                </a:lnTo>
                <a:lnTo>
                  <a:pt x="14049" y="10638"/>
                </a:lnTo>
                <a:lnTo>
                  <a:pt x="14159" y="10601"/>
                </a:lnTo>
                <a:lnTo>
                  <a:pt x="14269" y="10491"/>
                </a:lnTo>
                <a:lnTo>
                  <a:pt x="14343" y="10418"/>
                </a:lnTo>
                <a:lnTo>
                  <a:pt x="14379" y="10308"/>
                </a:lnTo>
                <a:lnTo>
                  <a:pt x="14379" y="10271"/>
                </a:lnTo>
                <a:lnTo>
                  <a:pt x="14379" y="10198"/>
                </a:lnTo>
                <a:lnTo>
                  <a:pt x="14306" y="10124"/>
                </a:lnTo>
                <a:lnTo>
                  <a:pt x="14233" y="10051"/>
                </a:lnTo>
                <a:lnTo>
                  <a:pt x="14159" y="10014"/>
                </a:lnTo>
                <a:lnTo>
                  <a:pt x="14086" y="9978"/>
                </a:lnTo>
                <a:lnTo>
                  <a:pt x="13939" y="9941"/>
                </a:lnTo>
                <a:close/>
                <a:moveTo>
                  <a:pt x="7593" y="0"/>
                </a:moveTo>
                <a:lnTo>
                  <a:pt x="7447" y="37"/>
                </a:lnTo>
                <a:lnTo>
                  <a:pt x="7190" y="110"/>
                </a:lnTo>
                <a:lnTo>
                  <a:pt x="6970" y="221"/>
                </a:lnTo>
                <a:lnTo>
                  <a:pt x="6566" y="441"/>
                </a:lnTo>
                <a:lnTo>
                  <a:pt x="6199" y="697"/>
                </a:lnTo>
                <a:lnTo>
                  <a:pt x="5502" y="1211"/>
                </a:lnTo>
                <a:lnTo>
                  <a:pt x="5209" y="1064"/>
                </a:lnTo>
                <a:lnTo>
                  <a:pt x="4916" y="991"/>
                </a:lnTo>
                <a:lnTo>
                  <a:pt x="4585" y="991"/>
                </a:lnTo>
                <a:lnTo>
                  <a:pt x="4255" y="1027"/>
                </a:lnTo>
                <a:lnTo>
                  <a:pt x="3999" y="1101"/>
                </a:lnTo>
                <a:lnTo>
                  <a:pt x="3778" y="1211"/>
                </a:lnTo>
                <a:lnTo>
                  <a:pt x="3595" y="1358"/>
                </a:lnTo>
                <a:lnTo>
                  <a:pt x="3412" y="1504"/>
                </a:lnTo>
                <a:lnTo>
                  <a:pt x="3228" y="1688"/>
                </a:lnTo>
                <a:lnTo>
                  <a:pt x="3118" y="1908"/>
                </a:lnTo>
                <a:lnTo>
                  <a:pt x="3008" y="2128"/>
                </a:lnTo>
                <a:lnTo>
                  <a:pt x="2935" y="2348"/>
                </a:lnTo>
                <a:lnTo>
                  <a:pt x="2861" y="2678"/>
                </a:lnTo>
                <a:lnTo>
                  <a:pt x="2788" y="3008"/>
                </a:lnTo>
                <a:lnTo>
                  <a:pt x="2751" y="3338"/>
                </a:lnTo>
                <a:lnTo>
                  <a:pt x="2641" y="3669"/>
                </a:lnTo>
                <a:lnTo>
                  <a:pt x="2605" y="3852"/>
                </a:lnTo>
                <a:lnTo>
                  <a:pt x="2495" y="3999"/>
                </a:lnTo>
                <a:lnTo>
                  <a:pt x="2275" y="4255"/>
                </a:lnTo>
                <a:lnTo>
                  <a:pt x="2018" y="4476"/>
                </a:lnTo>
                <a:lnTo>
                  <a:pt x="1761" y="4696"/>
                </a:lnTo>
                <a:lnTo>
                  <a:pt x="1284" y="5062"/>
                </a:lnTo>
                <a:lnTo>
                  <a:pt x="844" y="5466"/>
                </a:lnTo>
                <a:lnTo>
                  <a:pt x="661" y="5649"/>
                </a:lnTo>
                <a:lnTo>
                  <a:pt x="514" y="5906"/>
                </a:lnTo>
                <a:lnTo>
                  <a:pt x="367" y="6126"/>
                </a:lnTo>
                <a:lnTo>
                  <a:pt x="220" y="6420"/>
                </a:lnTo>
                <a:lnTo>
                  <a:pt x="110" y="6713"/>
                </a:lnTo>
                <a:lnTo>
                  <a:pt x="37" y="7007"/>
                </a:lnTo>
                <a:lnTo>
                  <a:pt x="0" y="7263"/>
                </a:lnTo>
                <a:lnTo>
                  <a:pt x="0" y="7557"/>
                </a:lnTo>
                <a:lnTo>
                  <a:pt x="37" y="7850"/>
                </a:lnTo>
                <a:lnTo>
                  <a:pt x="74" y="8144"/>
                </a:lnTo>
                <a:lnTo>
                  <a:pt x="147" y="8400"/>
                </a:lnTo>
                <a:lnTo>
                  <a:pt x="220" y="8657"/>
                </a:lnTo>
                <a:lnTo>
                  <a:pt x="367" y="8914"/>
                </a:lnTo>
                <a:lnTo>
                  <a:pt x="514" y="9171"/>
                </a:lnTo>
                <a:lnTo>
                  <a:pt x="661" y="9391"/>
                </a:lnTo>
                <a:lnTo>
                  <a:pt x="844" y="9611"/>
                </a:lnTo>
                <a:lnTo>
                  <a:pt x="1064" y="9831"/>
                </a:lnTo>
                <a:lnTo>
                  <a:pt x="1284" y="10014"/>
                </a:lnTo>
                <a:lnTo>
                  <a:pt x="1541" y="10161"/>
                </a:lnTo>
                <a:lnTo>
                  <a:pt x="1798" y="10308"/>
                </a:lnTo>
                <a:lnTo>
                  <a:pt x="2054" y="10381"/>
                </a:lnTo>
                <a:lnTo>
                  <a:pt x="2348" y="10491"/>
                </a:lnTo>
                <a:lnTo>
                  <a:pt x="2641" y="10528"/>
                </a:lnTo>
                <a:lnTo>
                  <a:pt x="2898" y="10565"/>
                </a:lnTo>
                <a:lnTo>
                  <a:pt x="3192" y="10565"/>
                </a:lnTo>
                <a:lnTo>
                  <a:pt x="3485" y="10528"/>
                </a:lnTo>
                <a:lnTo>
                  <a:pt x="3742" y="10491"/>
                </a:lnTo>
                <a:lnTo>
                  <a:pt x="4035" y="10418"/>
                </a:lnTo>
                <a:lnTo>
                  <a:pt x="4365" y="10271"/>
                </a:lnTo>
                <a:lnTo>
                  <a:pt x="4696" y="10161"/>
                </a:lnTo>
                <a:lnTo>
                  <a:pt x="4879" y="10124"/>
                </a:lnTo>
                <a:lnTo>
                  <a:pt x="5209" y="10124"/>
                </a:lnTo>
                <a:lnTo>
                  <a:pt x="5392" y="10161"/>
                </a:lnTo>
                <a:lnTo>
                  <a:pt x="5502" y="10271"/>
                </a:lnTo>
                <a:lnTo>
                  <a:pt x="5613" y="10381"/>
                </a:lnTo>
                <a:lnTo>
                  <a:pt x="5833" y="10601"/>
                </a:lnTo>
                <a:lnTo>
                  <a:pt x="5979" y="10711"/>
                </a:lnTo>
                <a:lnTo>
                  <a:pt x="6089" y="10785"/>
                </a:lnTo>
                <a:lnTo>
                  <a:pt x="6273" y="10858"/>
                </a:lnTo>
                <a:lnTo>
                  <a:pt x="6420" y="10895"/>
                </a:lnTo>
                <a:lnTo>
                  <a:pt x="6933" y="10895"/>
                </a:lnTo>
                <a:lnTo>
                  <a:pt x="7227" y="10858"/>
                </a:lnTo>
                <a:lnTo>
                  <a:pt x="7483" y="10821"/>
                </a:lnTo>
                <a:lnTo>
                  <a:pt x="7740" y="10748"/>
                </a:lnTo>
                <a:lnTo>
                  <a:pt x="7997" y="10638"/>
                </a:lnTo>
                <a:lnTo>
                  <a:pt x="8217" y="10528"/>
                </a:lnTo>
                <a:lnTo>
                  <a:pt x="8437" y="10381"/>
                </a:lnTo>
                <a:lnTo>
                  <a:pt x="8657" y="10198"/>
                </a:lnTo>
                <a:lnTo>
                  <a:pt x="8877" y="10014"/>
                </a:lnTo>
                <a:lnTo>
                  <a:pt x="9061" y="9831"/>
                </a:lnTo>
                <a:lnTo>
                  <a:pt x="9207" y="9611"/>
                </a:lnTo>
                <a:lnTo>
                  <a:pt x="9354" y="9391"/>
                </a:lnTo>
                <a:lnTo>
                  <a:pt x="9501" y="9171"/>
                </a:lnTo>
                <a:lnTo>
                  <a:pt x="9574" y="8914"/>
                </a:lnTo>
                <a:lnTo>
                  <a:pt x="9684" y="8694"/>
                </a:lnTo>
                <a:lnTo>
                  <a:pt x="9721" y="8400"/>
                </a:lnTo>
                <a:lnTo>
                  <a:pt x="9721" y="8144"/>
                </a:lnTo>
                <a:lnTo>
                  <a:pt x="9721" y="7887"/>
                </a:lnTo>
                <a:lnTo>
                  <a:pt x="9684" y="7630"/>
                </a:lnTo>
                <a:lnTo>
                  <a:pt x="9611" y="7373"/>
                </a:lnTo>
                <a:lnTo>
                  <a:pt x="9537" y="7117"/>
                </a:lnTo>
                <a:lnTo>
                  <a:pt x="9281" y="6640"/>
                </a:lnTo>
                <a:lnTo>
                  <a:pt x="9171" y="6383"/>
                </a:lnTo>
                <a:lnTo>
                  <a:pt x="9061" y="6090"/>
                </a:lnTo>
                <a:lnTo>
                  <a:pt x="9061" y="5833"/>
                </a:lnTo>
                <a:lnTo>
                  <a:pt x="9061" y="5576"/>
                </a:lnTo>
                <a:lnTo>
                  <a:pt x="9097" y="5319"/>
                </a:lnTo>
                <a:lnTo>
                  <a:pt x="9134" y="5062"/>
                </a:lnTo>
                <a:lnTo>
                  <a:pt x="9317" y="4512"/>
                </a:lnTo>
                <a:lnTo>
                  <a:pt x="9501" y="4035"/>
                </a:lnTo>
                <a:lnTo>
                  <a:pt x="9684" y="3559"/>
                </a:lnTo>
                <a:lnTo>
                  <a:pt x="9794" y="3082"/>
                </a:lnTo>
                <a:lnTo>
                  <a:pt x="9831" y="2825"/>
                </a:lnTo>
                <a:lnTo>
                  <a:pt x="9831" y="2568"/>
                </a:lnTo>
                <a:lnTo>
                  <a:pt x="9794" y="2311"/>
                </a:lnTo>
                <a:lnTo>
                  <a:pt x="9721" y="2055"/>
                </a:lnTo>
                <a:lnTo>
                  <a:pt x="9611" y="1834"/>
                </a:lnTo>
                <a:lnTo>
                  <a:pt x="9501" y="1578"/>
                </a:lnTo>
                <a:lnTo>
                  <a:pt x="9354" y="1358"/>
                </a:lnTo>
                <a:lnTo>
                  <a:pt x="9207" y="1174"/>
                </a:lnTo>
                <a:lnTo>
                  <a:pt x="8841" y="771"/>
                </a:lnTo>
                <a:lnTo>
                  <a:pt x="8400" y="404"/>
                </a:lnTo>
                <a:lnTo>
                  <a:pt x="7960" y="110"/>
                </a:lnTo>
                <a:lnTo>
                  <a:pt x="7850" y="37"/>
                </a:lnTo>
                <a:lnTo>
                  <a:pt x="7703" y="0"/>
                </a:lnTo>
                <a:close/>
                <a:moveTo>
                  <a:pt x="12912" y="10675"/>
                </a:moveTo>
                <a:lnTo>
                  <a:pt x="12839" y="10711"/>
                </a:lnTo>
                <a:lnTo>
                  <a:pt x="12765" y="10785"/>
                </a:lnTo>
                <a:lnTo>
                  <a:pt x="12729" y="10858"/>
                </a:lnTo>
                <a:lnTo>
                  <a:pt x="12729" y="11005"/>
                </a:lnTo>
                <a:lnTo>
                  <a:pt x="12765" y="11115"/>
                </a:lnTo>
                <a:lnTo>
                  <a:pt x="12876" y="11225"/>
                </a:lnTo>
                <a:lnTo>
                  <a:pt x="13022" y="11262"/>
                </a:lnTo>
                <a:lnTo>
                  <a:pt x="13132" y="11225"/>
                </a:lnTo>
                <a:lnTo>
                  <a:pt x="13242" y="11115"/>
                </a:lnTo>
                <a:lnTo>
                  <a:pt x="13279" y="11005"/>
                </a:lnTo>
                <a:lnTo>
                  <a:pt x="13279" y="10858"/>
                </a:lnTo>
                <a:lnTo>
                  <a:pt x="13242" y="10785"/>
                </a:lnTo>
                <a:lnTo>
                  <a:pt x="13169" y="10711"/>
                </a:lnTo>
                <a:lnTo>
                  <a:pt x="13096" y="10675"/>
                </a:lnTo>
                <a:close/>
                <a:moveTo>
                  <a:pt x="13572" y="11262"/>
                </a:moveTo>
                <a:lnTo>
                  <a:pt x="13499" y="11298"/>
                </a:lnTo>
                <a:lnTo>
                  <a:pt x="13462" y="11372"/>
                </a:lnTo>
                <a:lnTo>
                  <a:pt x="13389" y="11408"/>
                </a:lnTo>
                <a:lnTo>
                  <a:pt x="13316" y="11445"/>
                </a:lnTo>
                <a:lnTo>
                  <a:pt x="13242" y="11555"/>
                </a:lnTo>
                <a:lnTo>
                  <a:pt x="13242" y="11702"/>
                </a:lnTo>
                <a:lnTo>
                  <a:pt x="13242" y="11775"/>
                </a:lnTo>
                <a:lnTo>
                  <a:pt x="13279" y="11849"/>
                </a:lnTo>
                <a:lnTo>
                  <a:pt x="13352" y="11959"/>
                </a:lnTo>
                <a:lnTo>
                  <a:pt x="13609" y="11959"/>
                </a:lnTo>
                <a:lnTo>
                  <a:pt x="13719" y="11922"/>
                </a:lnTo>
                <a:lnTo>
                  <a:pt x="13829" y="11849"/>
                </a:lnTo>
                <a:lnTo>
                  <a:pt x="13866" y="11738"/>
                </a:lnTo>
                <a:lnTo>
                  <a:pt x="13939" y="11628"/>
                </a:lnTo>
                <a:lnTo>
                  <a:pt x="13939" y="11555"/>
                </a:lnTo>
                <a:lnTo>
                  <a:pt x="13939" y="11518"/>
                </a:lnTo>
                <a:lnTo>
                  <a:pt x="13903" y="11445"/>
                </a:lnTo>
                <a:lnTo>
                  <a:pt x="13866" y="11372"/>
                </a:lnTo>
                <a:lnTo>
                  <a:pt x="13829" y="11298"/>
                </a:lnTo>
                <a:lnTo>
                  <a:pt x="13719" y="11262"/>
                </a:lnTo>
                <a:close/>
                <a:moveTo>
                  <a:pt x="12215" y="11555"/>
                </a:moveTo>
                <a:lnTo>
                  <a:pt x="12142" y="11592"/>
                </a:lnTo>
                <a:lnTo>
                  <a:pt x="12069" y="11702"/>
                </a:lnTo>
                <a:lnTo>
                  <a:pt x="12032" y="11812"/>
                </a:lnTo>
                <a:lnTo>
                  <a:pt x="12032" y="11959"/>
                </a:lnTo>
                <a:lnTo>
                  <a:pt x="12032" y="12069"/>
                </a:lnTo>
                <a:lnTo>
                  <a:pt x="12105" y="12362"/>
                </a:lnTo>
                <a:lnTo>
                  <a:pt x="12252" y="12582"/>
                </a:lnTo>
                <a:lnTo>
                  <a:pt x="12325" y="12619"/>
                </a:lnTo>
                <a:lnTo>
                  <a:pt x="12399" y="12656"/>
                </a:lnTo>
                <a:lnTo>
                  <a:pt x="12509" y="12656"/>
                </a:lnTo>
                <a:lnTo>
                  <a:pt x="12582" y="12582"/>
                </a:lnTo>
                <a:lnTo>
                  <a:pt x="12619" y="12545"/>
                </a:lnTo>
                <a:lnTo>
                  <a:pt x="12692" y="12545"/>
                </a:lnTo>
                <a:lnTo>
                  <a:pt x="12802" y="12619"/>
                </a:lnTo>
                <a:lnTo>
                  <a:pt x="12876" y="12619"/>
                </a:lnTo>
                <a:lnTo>
                  <a:pt x="12949" y="12582"/>
                </a:lnTo>
                <a:lnTo>
                  <a:pt x="12986" y="12545"/>
                </a:lnTo>
                <a:lnTo>
                  <a:pt x="13022" y="12435"/>
                </a:lnTo>
                <a:lnTo>
                  <a:pt x="12986" y="12325"/>
                </a:lnTo>
                <a:lnTo>
                  <a:pt x="12912" y="12215"/>
                </a:lnTo>
                <a:lnTo>
                  <a:pt x="12802" y="12179"/>
                </a:lnTo>
                <a:lnTo>
                  <a:pt x="12655" y="12142"/>
                </a:lnTo>
                <a:lnTo>
                  <a:pt x="12545" y="12142"/>
                </a:lnTo>
                <a:lnTo>
                  <a:pt x="12472" y="12179"/>
                </a:lnTo>
                <a:lnTo>
                  <a:pt x="12399" y="12032"/>
                </a:lnTo>
                <a:lnTo>
                  <a:pt x="12399" y="11849"/>
                </a:lnTo>
                <a:lnTo>
                  <a:pt x="12399" y="11665"/>
                </a:lnTo>
                <a:lnTo>
                  <a:pt x="12362" y="11592"/>
                </a:lnTo>
                <a:lnTo>
                  <a:pt x="12289" y="11555"/>
                </a:lnTo>
                <a:close/>
                <a:moveTo>
                  <a:pt x="14049" y="5466"/>
                </a:moveTo>
                <a:lnTo>
                  <a:pt x="14196" y="5503"/>
                </a:lnTo>
                <a:lnTo>
                  <a:pt x="14490" y="5649"/>
                </a:lnTo>
                <a:lnTo>
                  <a:pt x="14673" y="5723"/>
                </a:lnTo>
                <a:lnTo>
                  <a:pt x="14930" y="5906"/>
                </a:lnTo>
                <a:lnTo>
                  <a:pt x="15150" y="6090"/>
                </a:lnTo>
                <a:lnTo>
                  <a:pt x="15370" y="6310"/>
                </a:lnTo>
                <a:lnTo>
                  <a:pt x="15590" y="6566"/>
                </a:lnTo>
                <a:lnTo>
                  <a:pt x="15773" y="6860"/>
                </a:lnTo>
                <a:lnTo>
                  <a:pt x="15883" y="7190"/>
                </a:lnTo>
                <a:lnTo>
                  <a:pt x="15993" y="7520"/>
                </a:lnTo>
                <a:lnTo>
                  <a:pt x="16067" y="7850"/>
                </a:lnTo>
                <a:lnTo>
                  <a:pt x="16104" y="8217"/>
                </a:lnTo>
                <a:lnTo>
                  <a:pt x="16104" y="8547"/>
                </a:lnTo>
                <a:lnTo>
                  <a:pt x="16067" y="9244"/>
                </a:lnTo>
                <a:lnTo>
                  <a:pt x="15957" y="9941"/>
                </a:lnTo>
                <a:lnTo>
                  <a:pt x="15773" y="10601"/>
                </a:lnTo>
                <a:lnTo>
                  <a:pt x="15517" y="11225"/>
                </a:lnTo>
                <a:lnTo>
                  <a:pt x="15370" y="11555"/>
                </a:lnTo>
                <a:lnTo>
                  <a:pt x="15186" y="11849"/>
                </a:lnTo>
                <a:lnTo>
                  <a:pt x="15003" y="12105"/>
                </a:lnTo>
                <a:lnTo>
                  <a:pt x="14783" y="12362"/>
                </a:lnTo>
                <a:lnTo>
                  <a:pt x="14526" y="12619"/>
                </a:lnTo>
                <a:lnTo>
                  <a:pt x="14269" y="12839"/>
                </a:lnTo>
                <a:lnTo>
                  <a:pt x="14013" y="13022"/>
                </a:lnTo>
                <a:lnTo>
                  <a:pt x="13719" y="13169"/>
                </a:lnTo>
                <a:lnTo>
                  <a:pt x="13389" y="13316"/>
                </a:lnTo>
                <a:lnTo>
                  <a:pt x="13059" y="13463"/>
                </a:lnTo>
                <a:lnTo>
                  <a:pt x="12802" y="13499"/>
                </a:lnTo>
                <a:lnTo>
                  <a:pt x="12509" y="13536"/>
                </a:lnTo>
                <a:lnTo>
                  <a:pt x="12325" y="13499"/>
                </a:lnTo>
                <a:lnTo>
                  <a:pt x="12179" y="13426"/>
                </a:lnTo>
                <a:lnTo>
                  <a:pt x="12032" y="13279"/>
                </a:lnTo>
                <a:lnTo>
                  <a:pt x="11922" y="13169"/>
                </a:lnTo>
                <a:lnTo>
                  <a:pt x="11482" y="12692"/>
                </a:lnTo>
                <a:lnTo>
                  <a:pt x="11298" y="12435"/>
                </a:lnTo>
                <a:lnTo>
                  <a:pt x="11225" y="12289"/>
                </a:lnTo>
                <a:lnTo>
                  <a:pt x="11188" y="12105"/>
                </a:lnTo>
                <a:lnTo>
                  <a:pt x="11188" y="11922"/>
                </a:lnTo>
                <a:lnTo>
                  <a:pt x="11262" y="11738"/>
                </a:lnTo>
                <a:lnTo>
                  <a:pt x="11445" y="11408"/>
                </a:lnTo>
                <a:lnTo>
                  <a:pt x="11812" y="10785"/>
                </a:lnTo>
                <a:lnTo>
                  <a:pt x="12142" y="10161"/>
                </a:lnTo>
                <a:lnTo>
                  <a:pt x="12472" y="9501"/>
                </a:lnTo>
                <a:lnTo>
                  <a:pt x="12765" y="8877"/>
                </a:lnTo>
                <a:lnTo>
                  <a:pt x="12876" y="8547"/>
                </a:lnTo>
                <a:lnTo>
                  <a:pt x="12949" y="8217"/>
                </a:lnTo>
                <a:lnTo>
                  <a:pt x="12986" y="7887"/>
                </a:lnTo>
                <a:lnTo>
                  <a:pt x="12949" y="7593"/>
                </a:lnTo>
                <a:lnTo>
                  <a:pt x="12876" y="7263"/>
                </a:lnTo>
                <a:lnTo>
                  <a:pt x="12765" y="6970"/>
                </a:lnTo>
                <a:lnTo>
                  <a:pt x="12729" y="6750"/>
                </a:lnTo>
                <a:lnTo>
                  <a:pt x="12692" y="6566"/>
                </a:lnTo>
                <a:lnTo>
                  <a:pt x="12729" y="6346"/>
                </a:lnTo>
                <a:lnTo>
                  <a:pt x="12802" y="6200"/>
                </a:lnTo>
                <a:lnTo>
                  <a:pt x="12876" y="6016"/>
                </a:lnTo>
                <a:lnTo>
                  <a:pt x="12986" y="5869"/>
                </a:lnTo>
                <a:lnTo>
                  <a:pt x="13132" y="5723"/>
                </a:lnTo>
                <a:lnTo>
                  <a:pt x="13279" y="5613"/>
                </a:lnTo>
                <a:lnTo>
                  <a:pt x="13316" y="5686"/>
                </a:lnTo>
                <a:lnTo>
                  <a:pt x="13389" y="5723"/>
                </a:lnTo>
                <a:lnTo>
                  <a:pt x="13536" y="5759"/>
                </a:lnTo>
                <a:lnTo>
                  <a:pt x="13646" y="5686"/>
                </a:lnTo>
                <a:lnTo>
                  <a:pt x="13719" y="5649"/>
                </a:lnTo>
                <a:lnTo>
                  <a:pt x="13756" y="5576"/>
                </a:lnTo>
                <a:lnTo>
                  <a:pt x="13829" y="5503"/>
                </a:lnTo>
                <a:lnTo>
                  <a:pt x="13939" y="5466"/>
                </a:lnTo>
                <a:close/>
                <a:moveTo>
                  <a:pt x="13646" y="3852"/>
                </a:moveTo>
                <a:lnTo>
                  <a:pt x="13609" y="3925"/>
                </a:lnTo>
                <a:lnTo>
                  <a:pt x="13499" y="4182"/>
                </a:lnTo>
                <a:lnTo>
                  <a:pt x="13462" y="4476"/>
                </a:lnTo>
                <a:lnTo>
                  <a:pt x="13462" y="4732"/>
                </a:lnTo>
                <a:lnTo>
                  <a:pt x="13499" y="5026"/>
                </a:lnTo>
                <a:lnTo>
                  <a:pt x="13316" y="5099"/>
                </a:lnTo>
                <a:lnTo>
                  <a:pt x="13132" y="5173"/>
                </a:lnTo>
                <a:lnTo>
                  <a:pt x="13022" y="4769"/>
                </a:lnTo>
                <a:lnTo>
                  <a:pt x="12839" y="4439"/>
                </a:lnTo>
                <a:lnTo>
                  <a:pt x="12802" y="4402"/>
                </a:lnTo>
                <a:lnTo>
                  <a:pt x="12729" y="4402"/>
                </a:lnTo>
                <a:lnTo>
                  <a:pt x="12692" y="4439"/>
                </a:lnTo>
                <a:lnTo>
                  <a:pt x="12692" y="4476"/>
                </a:lnTo>
                <a:lnTo>
                  <a:pt x="12655" y="4732"/>
                </a:lnTo>
                <a:lnTo>
                  <a:pt x="12692" y="4952"/>
                </a:lnTo>
                <a:lnTo>
                  <a:pt x="12802" y="5429"/>
                </a:lnTo>
                <a:lnTo>
                  <a:pt x="12582" y="5649"/>
                </a:lnTo>
                <a:lnTo>
                  <a:pt x="12399" y="5466"/>
                </a:lnTo>
                <a:lnTo>
                  <a:pt x="12142" y="5173"/>
                </a:lnTo>
                <a:lnTo>
                  <a:pt x="12105" y="5136"/>
                </a:lnTo>
                <a:lnTo>
                  <a:pt x="12032" y="5173"/>
                </a:lnTo>
                <a:lnTo>
                  <a:pt x="11995" y="5209"/>
                </a:lnTo>
                <a:lnTo>
                  <a:pt x="11995" y="5283"/>
                </a:lnTo>
                <a:lnTo>
                  <a:pt x="12032" y="5466"/>
                </a:lnTo>
                <a:lnTo>
                  <a:pt x="12142" y="5649"/>
                </a:lnTo>
                <a:lnTo>
                  <a:pt x="12252" y="5796"/>
                </a:lnTo>
                <a:lnTo>
                  <a:pt x="12435" y="5906"/>
                </a:lnTo>
                <a:lnTo>
                  <a:pt x="12399" y="6016"/>
                </a:lnTo>
                <a:lnTo>
                  <a:pt x="12362" y="6053"/>
                </a:lnTo>
                <a:lnTo>
                  <a:pt x="12142" y="6016"/>
                </a:lnTo>
                <a:lnTo>
                  <a:pt x="11738" y="5833"/>
                </a:lnTo>
                <a:lnTo>
                  <a:pt x="11665" y="5686"/>
                </a:lnTo>
                <a:lnTo>
                  <a:pt x="11628" y="5649"/>
                </a:lnTo>
                <a:lnTo>
                  <a:pt x="11592" y="5686"/>
                </a:lnTo>
                <a:lnTo>
                  <a:pt x="11555" y="5833"/>
                </a:lnTo>
                <a:lnTo>
                  <a:pt x="11518" y="5906"/>
                </a:lnTo>
                <a:lnTo>
                  <a:pt x="11518" y="5979"/>
                </a:lnTo>
                <a:lnTo>
                  <a:pt x="11555" y="6053"/>
                </a:lnTo>
                <a:lnTo>
                  <a:pt x="11628" y="6126"/>
                </a:lnTo>
                <a:lnTo>
                  <a:pt x="11775" y="6236"/>
                </a:lnTo>
                <a:lnTo>
                  <a:pt x="11995" y="6346"/>
                </a:lnTo>
                <a:lnTo>
                  <a:pt x="12289" y="6456"/>
                </a:lnTo>
                <a:lnTo>
                  <a:pt x="12252" y="6676"/>
                </a:lnTo>
                <a:lnTo>
                  <a:pt x="12289" y="6897"/>
                </a:lnTo>
                <a:lnTo>
                  <a:pt x="11555" y="6897"/>
                </a:lnTo>
                <a:lnTo>
                  <a:pt x="11445" y="6933"/>
                </a:lnTo>
                <a:lnTo>
                  <a:pt x="11408" y="7007"/>
                </a:lnTo>
                <a:lnTo>
                  <a:pt x="11408" y="7153"/>
                </a:lnTo>
                <a:lnTo>
                  <a:pt x="11408" y="7337"/>
                </a:lnTo>
                <a:lnTo>
                  <a:pt x="11482" y="7483"/>
                </a:lnTo>
                <a:lnTo>
                  <a:pt x="11555" y="7593"/>
                </a:lnTo>
                <a:lnTo>
                  <a:pt x="11592" y="7630"/>
                </a:lnTo>
                <a:lnTo>
                  <a:pt x="11922" y="7960"/>
                </a:lnTo>
                <a:lnTo>
                  <a:pt x="12142" y="8107"/>
                </a:lnTo>
                <a:lnTo>
                  <a:pt x="12252" y="8180"/>
                </a:lnTo>
                <a:lnTo>
                  <a:pt x="12362" y="8217"/>
                </a:lnTo>
                <a:lnTo>
                  <a:pt x="12472" y="8217"/>
                </a:lnTo>
                <a:lnTo>
                  <a:pt x="12362" y="8547"/>
                </a:lnTo>
                <a:lnTo>
                  <a:pt x="12252" y="8804"/>
                </a:lnTo>
                <a:lnTo>
                  <a:pt x="12215" y="8841"/>
                </a:lnTo>
                <a:lnTo>
                  <a:pt x="12179" y="8877"/>
                </a:lnTo>
                <a:lnTo>
                  <a:pt x="11812" y="8731"/>
                </a:lnTo>
                <a:lnTo>
                  <a:pt x="11555" y="8584"/>
                </a:lnTo>
                <a:lnTo>
                  <a:pt x="11335" y="8364"/>
                </a:lnTo>
                <a:lnTo>
                  <a:pt x="11225" y="8364"/>
                </a:lnTo>
                <a:lnTo>
                  <a:pt x="11188" y="8437"/>
                </a:lnTo>
                <a:lnTo>
                  <a:pt x="11188" y="8511"/>
                </a:lnTo>
                <a:lnTo>
                  <a:pt x="11335" y="8731"/>
                </a:lnTo>
                <a:lnTo>
                  <a:pt x="11555" y="8951"/>
                </a:lnTo>
                <a:lnTo>
                  <a:pt x="11812" y="9134"/>
                </a:lnTo>
                <a:lnTo>
                  <a:pt x="12069" y="9244"/>
                </a:lnTo>
                <a:lnTo>
                  <a:pt x="11848" y="9648"/>
                </a:lnTo>
                <a:lnTo>
                  <a:pt x="11738" y="9648"/>
                </a:lnTo>
                <a:lnTo>
                  <a:pt x="11665" y="9721"/>
                </a:lnTo>
                <a:lnTo>
                  <a:pt x="11262" y="9428"/>
                </a:lnTo>
                <a:lnTo>
                  <a:pt x="10895" y="9134"/>
                </a:lnTo>
                <a:lnTo>
                  <a:pt x="10858" y="9097"/>
                </a:lnTo>
                <a:lnTo>
                  <a:pt x="10821" y="9134"/>
                </a:lnTo>
                <a:lnTo>
                  <a:pt x="10601" y="9391"/>
                </a:lnTo>
                <a:lnTo>
                  <a:pt x="10381" y="9648"/>
                </a:lnTo>
                <a:lnTo>
                  <a:pt x="10308" y="9648"/>
                </a:lnTo>
                <a:lnTo>
                  <a:pt x="10234" y="9684"/>
                </a:lnTo>
                <a:lnTo>
                  <a:pt x="10198" y="9758"/>
                </a:lnTo>
                <a:lnTo>
                  <a:pt x="10234" y="9831"/>
                </a:lnTo>
                <a:lnTo>
                  <a:pt x="10748" y="10308"/>
                </a:lnTo>
                <a:lnTo>
                  <a:pt x="11188" y="10821"/>
                </a:lnTo>
                <a:lnTo>
                  <a:pt x="10968" y="11262"/>
                </a:lnTo>
                <a:lnTo>
                  <a:pt x="10785" y="11152"/>
                </a:lnTo>
                <a:lnTo>
                  <a:pt x="10601" y="11078"/>
                </a:lnTo>
                <a:lnTo>
                  <a:pt x="10381" y="11042"/>
                </a:lnTo>
                <a:lnTo>
                  <a:pt x="10308" y="11005"/>
                </a:lnTo>
                <a:lnTo>
                  <a:pt x="10198" y="10968"/>
                </a:lnTo>
                <a:lnTo>
                  <a:pt x="10161" y="10931"/>
                </a:lnTo>
                <a:lnTo>
                  <a:pt x="10088" y="10931"/>
                </a:lnTo>
                <a:lnTo>
                  <a:pt x="9978" y="10968"/>
                </a:lnTo>
                <a:lnTo>
                  <a:pt x="9941" y="11078"/>
                </a:lnTo>
                <a:lnTo>
                  <a:pt x="9941" y="11152"/>
                </a:lnTo>
                <a:lnTo>
                  <a:pt x="9978" y="11188"/>
                </a:lnTo>
                <a:lnTo>
                  <a:pt x="10124" y="11335"/>
                </a:lnTo>
                <a:lnTo>
                  <a:pt x="10308" y="11445"/>
                </a:lnTo>
                <a:lnTo>
                  <a:pt x="10565" y="11555"/>
                </a:lnTo>
                <a:lnTo>
                  <a:pt x="10675" y="11592"/>
                </a:lnTo>
                <a:lnTo>
                  <a:pt x="10785" y="11592"/>
                </a:lnTo>
                <a:lnTo>
                  <a:pt x="10748" y="11775"/>
                </a:lnTo>
                <a:lnTo>
                  <a:pt x="10711" y="11959"/>
                </a:lnTo>
                <a:lnTo>
                  <a:pt x="10675" y="12179"/>
                </a:lnTo>
                <a:lnTo>
                  <a:pt x="10711" y="12362"/>
                </a:lnTo>
                <a:lnTo>
                  <a:pt x="10785" y="12582"/>
                </a:lnTo>
                <a:lnTo>
                  <a:pt x="10638" y="12692"/>
                </a:lnTo>
                <a:lnTo>
                  <a:pt x="10455" y="12876"/>
                </a:lnTo>
                <a:lnTo>
                  <a:pt x="10381" y="12949"/>
                </a:lnTo>
                <a:lnTo>
                  <a:pt x="10308" y="12949"/>
                </a:lnTo>
                <a:lnTo>
                  <a:pt x="10271" y="12986"/>
                </a:lnTo>
                <a:lnTo>
                  <a:pt x="10234" y="13059"/>
                </a:lnTo>
                <a:lnTo>
                  <a:pt x="10234" y="13169"/>
                </a:lnTo>
                <a:lnTo>
                  <a:pt x="10271" y="13206"/>
                </a:lnTo>
                <a:lnTo>
                  <a:pt x="10308" y="13242"/>
                </a:lnTo>
                <a:lnTo>
                  <a:pt x="10455" y="13242"/>
                </a:lnTo>
                <a:lnTo>
                  <a:pt x="10565" y="13206"/>
                </a:lnTo>
                <a:lnTo>
                  <a:pt x="10748" y="13059"/>
                </a:lnTo>
                <a:lnTo>
                  <a:pt x="11005" y="12912"/>
                </a:lnTo>
                <a:lnTo>
                  <a:pt x="11408" y="13352"/>
                </a:lnTo>
                <a:lnTo>
                  <a:pt x="11482" y="13426"/>
                </a:lnTo>
                <a:lnTo>
                  <a:pt x="11335" y="13609"/>
                </a:lnTo>
                <a:lnTo>
                  <a:pt x="11262" y="13829"/>
                </a:lnTo>
                <a:lnTo>
                  <a:pt x="11188" y="13829"/>
                </a:lnTo>
                <a:lnTo>
                  <a:pt x="11115" y="13866"/>
                </a:lnTo>
                <a:lnTo>
                  <a:pt x="11005" y="13939"/>
                </a:lnTo>
                <a:lnTo>
                  <a:pt x="10968" y="14013"/>
                </a:lnTo>
                <a:lnTo>
                  <a:pt x="11005" y="14123"/>
                </a:lnTo>
                <a:lnTo>
                  <a:pt x="11041" y="14233"/>
                </a:lnTo>
                <a:lnTo>
                  <a:pt x="11151" y="14306"/>
                </a:lnTo>
                <a:lnTo>
                  <a:pt x="11262" y="14343"/>
                </a:lnTo>
                <a:lnTo>
                  <a:pt x="11372" y="14343"/>
                </a:lnTo>
                <a:lnTo>
                  <a:pt x="11482" y="14270"/>
                </a:lnTo>
                <a:lnTo>
                  <a:pt x="11555" y="14196"/>
                </a:lnTo>
                <a:lnTo>
                  <a:pt x="11628" y="14086"/>
                </a:lnTo>
                <a:lnTo>
                  <a:pt x="11665" y="13976"/>
                </a:lnTo>
                <a:lnTo>
                  <a:pt x="11665" y="13866"/>
                </a:lnTo>
                <a:lnTo>
                  <a:pt x="11738" y="13719"/>
                </a:lnTo>
                <a:lnTo>
                  <a:pt x="11848" y="13829"/>
                </a:lnTo>
                <a:lnTo>
                  <a:pt x="11995" y="13903"/>
                </a:lnTo>
                <a:lnTo>
                  <a:pt x="12142" y="13976"/>
                </a:lnTo>
                <a:lnTo>
                  <a:pt x="12325" y="14013"/>
                </a:lnTo>
                <a:lnTo>
                  <a:pt x="12362" y="14049"/>
                </a:lnTo>
                <a:lnTo>
                  <a:pt x="12252" y="14270"/>
                </a:lnTo>
                <a:lnTo>
                  <a:pt x="12179" y="14453"/>
                </a:lnTo>
                <a:lnTo>
                  <a:pt x="12105" y="14563"/>
                </a:lnTo>
                <a:lnTo>
                  <a:pt x="11995" y="14600"/>
                </a:lnTo>
                <a:lnTo>
                  <a:pt x="11958" y="14600"/>
                </a:lnTo>
                <a:lnTo>
                  <a:pt x="11885" y="14636"/>
                </a:lnTo>
                <a:lnTo>
                  <a:pt x="11848" y="14746"/>
                </a:lnTo>
                <a:lnTo>
                  <a:pt x="11848" y="14856"/>
                </a:lnTo>
                <a:lnTo>
                  <a:pt x="11922" y="14930"/>
                </a:lnTo>
                <a:lnTo>
                  <a:pt x="11995" y="15003"/>
                </a:lnTo>
                <a:lnTo>
                  <a:pt x="12069" y="15003"/>
                </a:lnTo>
                <a:lnTo>
                  <a:pt x="12215" y="14966"/>
                </a:lnTo>
                <a:lnTo>
                  <a:pt x="12362" y="14856"/>
                </a:lnTo>
                <a:lnTo>
                  <a:pt x="12472" y="14746"/>
                </a:lnTo>
                <a:lnTo>
                  <a:pt x="12545" y="14563"/>
                </a:lnTo>
                <a:lnTo>
                  <a:pt x="12619" y="14416"/>
                </a:lnTo>
                <a:lnTo>
                  <a:pt x="12692" y="14049"/>
                </a:lnTo>
                <a:lnTo>
                  <a:pt x="13132" y="13976"/>
                </a:lnTo>
                <a:lnTo>
                  <a:pt x="13536" y="13829"/>
                </a:lnTo>
                <a:lnTo>
                  <a:pt x="13279" y="14526"/>
                </a:lnTo>
                <a:lnTo>
                  <a:pt x="13206" y="14710"/>
                </a:lnTo>
                <a:lnTo>
                  <a:pt x="13206" y="14820"/>
                </a:lnTo>
                <a:lnTo>
                  <a:pt x="13242" y="14856"/>
                </a:lnTo>
                <a:lnTo>
                  <a:pt x="13279" y="14930"/>
                </a:lnTo>
                <a:lnTo>
                  <a:pt x="13352" y="14966"/>
                </a:lnTo>
                <a:lnTo>
                  <a:pt x="13426" y="14966"/>
                </a:lnTo>
                <a:lnTo>
                  <a:pt x="13499" y="14930"/>
                </a:lnTo>
                <a:lnTo>
                  <a:pt x="13572" y="14893"/>
                </a:lnTo>
                <a:lnTo>
                  <a:pt x="13609" y="14820"/>
                </a:lnTo>
                <a:lnTo>
                  <a:pt x="13719" y="14563"/>
                </a:lnTo>
                <a:lnTo>
                  <a:pt x="13793" y="14270"/>
                </a:lnTo>
                <a:lnTo>
                  <a:pt x="13829" y="13976"/>
                </a:lnTo>
                <a:lnTo>
                  <a:pt x="13829" y="13719"/>
                </a:lnTo>
                <a:lnTo>
                  <a:pt x="14269" y="13463"/>
                </a:lnTo>
                <a:lnTo>
                  <a:pt x="14306" y="13939"/>
                </a:lnTo>
                <a:lnTo>
                  <a:pt x="14343" y="14049"/>
                </a:lnTo>
                <a:lnTo>
                  <a:pt x="14379" y="14123"/>
                </a:lnTo>
                <a:lnTo>
                  <a:pt x="14379" y="14159"/>
                </a:lnTo>
                <a:lnTo>
                  <a:pt x="14416" y="14270"/>
                </a:lnTo>
                <a:lnTo>
                  <a:pt x="14490" y="14343"/>
                </a:lnTo>
                <a:lnTo>
                  <a:pt x="14673" y="14343"/>
                </a:lnTo>
                <a:lnTo>
                  <a:pt x="14673" y="14306"/>
                </a:lnTo>
                <a:lnTo>
                  <a:pt x="14746" y="14233"/>
                </a:lnTo>
                <a:lnTo>
                  <a:pt x="14783" y="14159"/>
                </a:lnTo>
                <a:lnTo>
                  <a:pt x="14710" y="13903"/>
                </a:lnTo>
                <a:lnTo>
                  <a:pt x="14673" y="13646"/>
                </a:lnTo>
                <a:lnTo>
                  <a:pt x="14563" y="13279"/>
                </a:lnTo>
                <a:lnTo>
                  <a:pt x="15003" y="12876"/>
                </a:lnTo>
                <a:lnTo>
                  <a:pt x="15113" y="13022"/>
                </a:lnTo>
                <a:lnTo>
                  <a:pt x="15223" y="13132"/>
                </a:lnTo>
                <a:lnTo>
                  <a:pt x="15370" y="13352"/>
                </a:lnTo>
                <a:lnTo>
                  <a:pt x="15480" y="13463"/>
                </a:lnTo>
                <a:lnTo>
                  <a:pt x="15590" y="13536"/>
                </a:lnTo>
                <a:lnTo>
                  <a:pt x="15663" y="13536"/>
                </a:lnTo>
                <a:lnTo>
                  <a:pt x="15737" y="13463"/>
                </a:lnTo>
                <a:lnTo>
                  <a:pt x="15773" y="13389"/>
                </a:lnTo>
                <a:lnTo>
                  <a:pt x="15773" y="13316"/>
                </a:lnTo>
                <a:lnTo>
                  <a:pt x="15737" y="13132"/>
                </a:lnTo>
                <a:lnTo>
                  <a:pt x="15627" y="12986"/>
                </a:lnTo>
                <a:lnTo>
                  <a:pt x="15480" y="12876"/>
                </a:lnTo>
                <a:lnTo>
                  <a:pt x="15370" y="12729"/>
                </a:lnTo>
                <a:lnTo>
                  <a:pt x="15260" y="12582"/>
                </a:lnTo>
                <a:lnTo>
                  <a:pt x="15480" y="12289"/>
                </a:lnTo>
                <a:lnTo>
                  <a:pt x="15700" y="11995"/>
                </a:lnTo>
                <a:lnTo>
                  <a:pt x="15773" y="12069"/>
                </a:lnTo>
                <a:lnTo>
                  <a:pt x="15993" y="12215"/>
                </a:lnTo>
                <a:lnTo>
                  <a:pt x="16177" y="12399"/>
                </a:lnTo>
                <a:lnTo>
                  <a:pt x="16250" y="12435"/>
                </a:lnTo>
                <a:lnTo>
                  <a:pt x="16397" y="12435"/>
                </a:lnTo>
                <a:lnTo>
                  <a:pt x="16434" y="12399"/>
                </a:lnTo>
                <a:lnTo>
                  <a:pt x="16470" y="12325"/>
                </a:lnTo>
                <a:lnTo>
                  <a:pt x="16507" y="12252"/>
                </a:lnTo>
                <a:lnTo>
                  <a:pt x="16507" y="12179"/>
                </a:lnTo>
                <a:lnTo>
                  <a:pt x="16434" y="12105"/>
                </a:lnTo>
                <a:lnTo>
                  <a:pt x="16250" y="11922"/>
                </a:lnTo>
                <a:lnTo>
                  <a:pt x="16030" y="11775"/>
                </a:lnTo>
                <a:lnTo>
                  <a:pt x="15883" y="11702"/>
                </a:lnTo>
                <a:lnTo>
                  <a:pt x="16140" y="11115"/>
                </a:lnTo>
                <a:lnTo>
                  <a:pt x="16324" y="11225"/>
                </a:lnTo>
                <a:lnTo>
                  <a:pt x="16617" y="11335"/>
                </a:lnTo>
                <a:lnTo>
                  <a:pt x="16984" y="11408"/>
                </a:lnTo>
                <a:lnTo>
                  <a:pt x="17057" y="11408"/>
                </a:lnTo>
                <a:lnTo>
                  <a:pt x="17094" y="11372"/>
                </a:lnTo>
                <a:lnTo>
                  <a:pt x="17131" y="11298"/>
                </a:lnTo>
                <a:lnTo>
                  <a:pt x="17167" y="11225"/>
                </a:lnTo>
                <a:lnTo>
                  <a:pt x="17167" y="11152"/>
                </a:lnTo>
                <a:lnTo>
                  <a:pt x="17131" y="11078"/>
                </a:lnTo>
                <a:lnTo>
                  <a:pt x="17094" y="11042"/>
                </a:lnTo>
                <a:lnTo>
                  <a:pt x="17021" y="11005"/>
                </a:lnTo>
                <a:lnTo>
                  <a:pt x="16764" y="10968"/>
                </a:lnTo>
                <a:lnTo>
                  <a:pt x="16544" y="10895"/>
                </a:lnTo>
                <a:lnTo>
                  <a:pt x="16250" y="10821"/>
                </a:lnTo>
                <a:lnTo>
                  <a:pt x="16397" y="10345"/>
                </a:lnTo>
                <a:lnTo>
                  <a:pt x="16507" y="9831"/>
                </a:lnTo>
                <a:lnTo>
                  <a:pt x="16727" y="9941"/>
                </a:lnTo>
                <a:lnTo>
                  <a:pt x="16984" y="9978"/>
                </a:lnTo>
                <a:lnTo>
                  <a:pt x="17131" y="10014"/>
                </a:lnTo>
                <a:lnTo>
                  <a:pt x="17277" y="10014"/>
                </a:lnTo>
                <a:lnTo>
                  <a:pt x="17424" y="9978"/>
                </a:lnTo>
                <a:lnTo>
                  <a:pt x="17461" y="9904"/>
                </a:lnTo>
                <a:lnTo>
                  <a:pt x="17497" y="9831"/>
                </a:lnTo>
                <a:lnTo>
                  <a:pt x="17497" y="9794"/>
                </a:lnTo>
                <a:lnTo>
                  <a:pt x="17497" y="9721"/>
                </a:lnTo>
                <a:lnTo>
                  <a:pt x="17387" y="9648"/>
                </a:lnTo>
                <a:lnTo>
                  <a:pt x="17277" y="9611"/>
                </a:lnTo>
                <a:lnTo>
                  <a:pt x="17167" y="9574"/>
                </a:lnTo>
                <a:lnTo>
                  <a:pt x="16544" y="9501"/>
                </a:lnTo>
                <a:lnTo>
                  <a:pt x="16544" y="9464"/>
                </a:lnTo>
                <a:lnTo>
                  <a:pt x="16580" y="8987"/>
                </a:lnTo>
                <a:lnTo>
                  <a:pt x="16617" y="8511"/>
                </a:lnTo>
                <a:lnTo>
                  <a:pt x="16800" y="8584"/>
                </a:lnTo>
                <a:lnTo>
                  <a:pt x="17021" y="8621"/>
                </a:lnTo>
                <a:lnTo>
                  <a:pt x="17204" y="8657"/>
                </a:lnTo>
                <a:lnTo>
                  <a:pt x="17424" y="8621"/>
                </a:lnTo>
                <a:lnTo>
                  <a:pt x="17571" y="8584"/>
                </a:lnTo>
                <a:lnTo>
                  <a:pt x="17644" y="8511"/>
                </a:lnTo>
                <a:lnTo>
                  <a:pt x="17681" y="8437"/>
                </a:lnTo>
                <a:lnTo>
                  <a:pt x="17681" y="8364"/>
                </a:lnTo>
                <a:lnTo>
                  <a:pt x="17644" y="8290"/>
                </a:lnTo>
                <a:lnTo>
                  <a:pt x="17534" y="8217"/>
                </a:lnTo>
                <a:lnTo>
                  <a:pt x="17387" y="8217"/>
                </a:lnTo>
                <a:lnTo>
                  <a:pt x="17094" y="8254"/>
                </a:lnTo>
                <a:lnTo>
                  <a:pt x="16617" y="8217"/>
                </a:lnTo>
                <a:lnTo>
                  <a:pt x="16580" y="7814"/>
                </a:lnTo>
                <a:lnTo>
                  <a:pt x="16507" y="7410"/>
                </a:lnTo>
                <a:lnTo>
                  <a:pt x="16507" y="7410"/>
                </a:lnTo>
                <a:lnTo>
                  <a:pt x="16690" y="7447"/>
                </a:lnTo>
                <a:lnTo>
                  <a:pt x="16874" y="7447"/>
                </a:lnTo>
                <a:lnTo>
                  <a:pt x="17021" y="7410"/>
                </a:lnTo>
                <a:lnTo>
                  <a:pt x="17204" y="7337"/>
                </a:lnTo>
                <a:lnTo>
                  <a:pt x="17351" y="7263"/>
                </a:lnTo>
                <a:lnTo>
                  <a:pt x="17387" y="7190"/>
                </a:lnTo>
                <a:lnTo>
                  <a:pt x="17424" y="7117"/>
                </a:lnTo>
                <a:lnTo>
                  <a:pt x="17424" y="7043"/>
                </a:lnTo>
                <a:lnTo>
                  <a:pt x="17424" y="7007"/>
                </a:lnTo>
                <a:lnTo>
                  <a:pt x="17351" y="6933"/>
                </a:lnTo>
                <a:lnTo>
                  <a:pt x="17314" y="6897"/>
                </a:lnTo>
                <a:lnTo>
                  <a:pt x="17131" y="6897"/>
                </a:lnTo>
                <a:lnTo>
                  <a:pt x="16947" y="6970"/>
                </a:lnTo>
                <a:lnTo>
                  <a:pt x="16764" y="7007"/>
                </a:lnTo>
                <a:lnTo>
                  <a:pt x="16397" y="7080"/>
                </a:lnTo>
                <a:lnTo>
                  <a:pt x="16324" y="6897"/>
                </a:lnTo>
                <a:lnTo>
                  <a:pt x="16140" y="6493"/>
                </a:lnTo>
                <a:lnTo>
                  <a:pt x="16397" y="6420"/>
                </a:lnTo>
                <a:lnTo>
                  <a:pt x="16764" y="6273"/>
                </a:lnTo>
                <a:lnTo>
                  <a:pt x="16947" y="6200"/>
                </a:lnTo>
                <a:lnTo>
                  <a:pt x="17094" y="6090"/>
                </a:lnTo>
                <a:lnTo>
                  <a:pt x="17131" y="6053"/>
                </a:lnTo>
                <a:lnTo>
                  <a:pt x="17131" y="5979"/>
                </a:lnTo>
                <a:lnTo>
                  <a:pt x="17131" y="5906"/>
                </a:lnTo>
                <a:lnTo>
                  <a:pt x="17021" y="5833"/>
                </a:lnTo>
                <a:lnTo>
                  <a:pt x="16910" y="5796"/>
                </a:lnTo>
                <a:lnTo>
                  <a:pt x="16764" y="5833"/>
                </a:lnTo>
                <a:lnTo>
                  <a:pt x="16580" y="5906"/>
                </a:lnTo>
                <a:lnTo>
                  <a:pt x="16250" y="6090"/>
                </a:lnTo>
                <a:lnTo>
                  <a:pt x="16104" y="6163"/>
                </a:lnTo>
                <a:lnTo>
                  <a:pt x="15957" y="6236"/>
                </a:lnTo>
                <a:lnTo>
                  <a:pt x="15957" y="6200"/>
                </a:lnTo>
                <a:lnTo>
                  <a:pt x="15957" y="6163"/>
                </a:lnTo>
                <a:lnTo>
                  <a:pt x="15920" y="6163"/>
                </a:lnTo>
                <a:lnTo>
                  <a:pt x="15590" y="5796"/>
                </a:lnTo>
                <a:lnTo>
                  <a:pt x="15920" y="5503"/>
                </a:lnTo>
                <a:lnTo>
                  <a:pt x="16250" y="5173"/>
                </a:lnTo>
                <a:lnTo>
                  <a:pt x="16287" y="5099"/>
                </a:lnTo>
                <a:lnTo>
                  <a:pt x="16324" y="4989"/>
                </a:lnTo>
                <a:lnTo>
                  <a:pt x="16287" y="4916"/>
                </a:lnTo>
                <a:lnTo>
                  <a:pt x="16250" y="4879"/>
                </a:lnTo>
                <a:lnTo>
                  <a:pt x="16177" y="4806"/>
                </a:lnTo>
                <a:lnTo>
                  <a:pt x="16030" y="4806"/>
                </a:lnTo>
                <a:lnTo>
                  <a:pt x="15957" y="4842"/>
                </a:lnTo>
                <a:lnTo>
                  <a:pt x="15627" y="5209"/>
                </a:lnTo>
                <a:lnTo>
                  <a:pt x="15333" y="5576"/>
                </a:lnTo>
                <a:lnTo>
                  <a:pt x="15076" y="5393"/>
                </a:lnTo>
                <a:lnTo>
                  <a:pt x="14820" y="5246"/>
                </a:lnTo>
                <a:lnTo>
                  <a:pt x="14673" y="5173"/>
                </a:lnTo>
                <a:lnTo>
                  <a:pt x="14746" y="5026"/>
                </a:lnTo>
                <a:lnTo>
                  <a:pt x="14966" y="4659"/>
                </a:lnTo>
                <a:lnTo>
                  <a:pt x="15003" y="4586"/>
                </a:lnTo>
                <a:lnTo>
                  <a:pt x="15003" y="4512"/>
                </a:lnTo>
                <a:lnTo>
                  <a:pt x="14930" y="4402"/>
                </a:lnTo>
                <a:lnTo>
                  <a:pt x="14856" y="4366"/>
                </a:lnTo>
                <a:lnTo>
                  <a:pt x="14746" y="4366"/>
                </a:lnTo>
                <a:lnTo>
                  <a:pt x="14673" y="4439"/>
                </a:lnTo>
                <a:lnTo>
                  <a:pt x="14526" y="4622"/>
                </a:lnTo>
                <a:lnTo>
                  <a:pt x="14416" y="4842"/>
                </a:lnTo>
                <a:lnTo>
                  <a:pt x="14343" y="5026"/>
                </a:lnTo>
                <a:lnTo>
                  <a:pt x="14159" y="4989"/>
                </a:lnTo>
                <a:lnTo>
                  <a:pt x="13939" y="4989"/>
                </a:lnTo>
                <a:lnTo>
                  <a:pt x="13903" y="4732"/>
                </a:lnTo>
                <a:lnTo>
                  <a:pt x="13866" y="4476"/>
                </a:lnTo>
                <a:lnTo>
                  <a:pt x="13829" y="3962"/>
                </a:lnTo>
                <a:lnTo>
                  <a:pt x="13829" y="3889"/>
                </a:lnTo>
                <a:lnTo>
                  <a:pt x="13756" y="3852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3" name="Google Shape;513;p10"/>
          <p:cNvSpPr/>
          <p:nvPr/>
        </p:nvSpPr>
        <p:spPr>
          <a:xfrm>
            <a:off x="346867" y="4064142"/>
            <a:ext cx="479681" cy="339217"/>
          </a:xfrm>
          <a:custGeom>
            <a:avLst/>
            <a:gdLst/>
            <a:ahLst/>
            <a:cxnLst/>
            <a:rect l="l" t="t" r="r" b="b"/>
            <a:pathLst>
              <a:path w="16911" h="11959" extrusionOk="0">
                <a:moveTo>
                  <a:pt x="12215" y="8951"/>
                </a:moveTo>
                <a:lnTo>
                  <a:pt x="12032" y="9098"/>
                </a:lnTo>
                <a:lnTo>
                  <a:pt x="11848" y="9244"/>
                </a:lnTo>
                <a:lnTo>
                  <a:pt x="11408" y="9538"/>
                </a:lnTo>
                <a:lnTo>
                  <a:pt x="11005" y="9685"/>
                </a:lnTo>
                <a:lnTo>
                  <a:pt x="10638" y="9868"/>
                </a:lnTo>
                <a:lnTo>
                  <a:pt x="10124" y="10051"/>
                </a:lnTo>
                <a:lnTo>
                  <a:pt x="9977" y="10125"/>
                </a:lnTo>
                <a:lnTo>
                  <a:pt x="9794" y="10161"/>
                </a:lnTo>
                <a:lnTo>
                  <a:pt x="9904" y="9978"/>
                </a:lnTo>
                <a:lnTo>
                  <a:pt x="10051" y="9795"/>
                </a:lnTo>
                <a:lnTo>
                  <a:pt x="10344" y="9758"/>
                </a:lnTo>
                <a:lnTo>
                  <a:pt x="10601" y="9648"/>
                </a:lnTo>
                <a:lnTo>
                  <a:pt x="10858" y="9538"/>
                </a:lnTo>
                <a:lnTo>
                  <a:pt x="11115" y="9354"/>
                </a:lnTo>
                <a:lnTo>
                  <a:pt x="11335" y="9171"/>
                </a:lnTo>
                <a:lnTo>
                  <a:pt x="11371" y="9061"/>
                </a:lnTo>
                <a:lnTo>
                  <a:pt x="11445" y="9061"/>
                </a:lnTo>
                <a:lnTo>
                  <a:pt x="11481" y="9024"/>
                </a:lnTo>
                <a:lnTo>
                  <a:pt x="11848" y="8951"/>
                </a:lnTo>
                <a:close/>
                <a:moveTo>
                  <a:pt x="12619" y="8988"/>
                </a:moveTo>
                <a:lnTo>
                  <a:pt x="12839" y="9061"/>
                </a:lnTo>
                <a:lnTo>
                  <a:pt x="12839" y="9171"/>
                </a:lnTo>
                <a:lnTo>
                  <a:pt x="12215" y="9685"/>
                </a:lnTo>
                <a:lnTo>
                  <a:pt x="11518" y="10125"/>
                </a:lnTo>
                <a:lnTo>
                  <a:pt x="11115" y="10345"/>
                </a:lnTo>
                <a:lnTo>
                  <a:pt x="10711" y="10528"/>
                </a:lnTo>
                <a:lnTo>
                  <a:pt x="10308" y="10712"/>
                </a:lnTo>
                <a:lnTo>
                  <a:pt x="9904" y="10932"/>
                </a:lnTo>
                <a:lnTo>
                  <a:pt x="9831" y="10822"/>
                </a:lnTo>
                <a:lnTo>
                  <a:pt x="9794" y="10712"/>
                </a:lnTo>
                <a:lnTo>
                  <a:pt x="9757" y="10455"/>
                </a:lnTo>
                <a:lnTo>
                  <a:pt x="9904" y="10455"/>
                </a:lnTo>
                <a:lnTo>
                  <a:pt x="10051" y="10381"/>
                </a:lnTo>
                <a:lnTo>
                  <a:pt x="10344" y="10271"/>
                </a:lnTo>
                <a:lnTo>
                  <a:pt x="11078" y="10015"/>
                </a:lnTo>
                <a:lnTo>
                  <a:pt x="11481" y="9831"/>
                </a:lnTo>
                <a:lnTo>
                  <a:pt x="11922" y="9611"/>
                </a:lnTo>
                <a:lnTo>
                  <a:pt x="12288" y="9318"/>
                </a:lnTo>
                <a:lnTo>
                  <a:pt x="12435" y="9171"/>
                </a:lnTo>
                <a:lnTo>
                  <a:pt x="12619" y="8988"/>
                </a:lnTo>
                <a:close/>
                <a:moveTo>
                  <a:pt x="9464" y="514"/>
                </a:moveTo>
                <a:lnTo>
                  <a:pt x="9721" y="551"/>
                </a:lnTo>
                <a:lnTo>
                  <a:pt x="9941" y="588"/>
                </a:lnTo>
                <a:lnTo>
                  <a:pt x="10161" y="661"/>
                </a:lnTo>
                <a:lnTo>
                  <a:pt x="10344" y="771"/>
                </a:lnTo>
                <a:lnTo>
                  <a:pt x="10491" y="918"/>
                </a:lnTo>
                <a:lnTo>
                  <a:pt x="10564" y="1101"/>
                </a:lnTo>
                <a:lnTo>
                  <a:pt x="10601" y="1101"/>
                </a:lnTo>
                <a:lnTo>
                  <a:pt x="10528" y="1211"/>
                </a:lnTo>
                <a:lnTo>
                  <a:pt x="10528" y="1321"/>
                </a:lnTo>
                <a:lnTo>
                  <a:pt x="10564" y="1615"/>
                </a:lnTo>
                <a:lnTo>
                  <a:pt x="10638" y="1871"/>
                </a:lnTo>
                <a:lnTo>
                  <a:pt x="10748" y="2091"/>
                </a:lnTo>
                <a:lnTo>
                  <a:pt x="10931" y="2348"/>
                </a:lnTo>
                <a:lnTo>
                  <a:pt x="11005" y="2495"/>
                </a:lnTo>
                <a:lnTo>
                  <a:pt x="11041" y="2678"/>
                </a:lnTo>
                <a:lnTo>
                  <a:pt x="11041" y="2752"/>
                </a:lnTo>
                <a:lnTo>
                  <a:pt x="11005" y="2788"/>
                </a:lnTo>
                <a:lnTo>
                  <a:pt x="10931" y="2788"/>
                </a:lnTo>
                <a:lnTo>
                  <a:pt x="10858" y="2752"/>
                </a:lnTo>
                <a:lnTo>
                  <a:pt x="10784" y="2642"/>
                </a:lnTo>
                <a:lnTo>
                  <a:pt x="10674" y="2312"/>
                </a:lnTo>
                <a:lnTo>
                  <a:pt x="10601" y="2128"/>
                </a:lnTo>
                <a:lnTo>
                  <a:pt x="10491" y="1981"/>
                </a:lnTo>
                <a:lnTo>
                  <a:pt x="10381" y="1798"/>
                </a:lnTo>
                <a:lnTo>
                  <a:pt x="10234" y="1651"/>
                </a:lnTo>
                <a:lnTo>
                  <a:pt x="10088" y="1541"/>
                </a:lnTo>
                <a:lnTo>
                  <a:pt x="9904" y="1431"/>
                </a:lnTo>
                <a:lnTo>
                  <a:pt x="9721" y="1358"/>
                </a:lnTo>
                <a:lnTo>
                  <a:pt x="9537" y="1321"/>
                </a:lnTo>
                <a:lnTo>
                  <a:pt x="9134" y="1321"/>
                </a:lnTo>
                <a:lnTo>
                  <a:pt x="8950" y="1358"/>
                </a:lnTo>
                <a:lnTo>
                  <a:pt x="8767" y="1431"/>
                </a:lnTo>
                <a:lnTo>
                  <a:pt x="8694" y="1468"/>
                </a:lnTo>
                <a:lnTo>
                  <a:pt x="8657" y="1505"/>
                </a:lnTo>
                <a:lnTo>
                  <a:pt x="8694" y="1615"/>
                </a:lnTo>
                <a:lnTo>
                  <a:pt x="8767" y="1688"/>
                </a:lnTo>
                <a:lnTo>
                  <a:pt x="8804" y="1725"/>
                </a:lnTo>
                <a:lnTo>
                  <a:pt x="8877" y="1725"/>
                </a:lnTo>
                <a:lnTo>
                  <a:pt x="9097" y="1688"/>
                </a:lnTo>
                <a:lnTo>
                  <a:pt x="9281" y="1688"/>
                </a:lnTo>
                <a:lnTo>
                  <a:pt x="9501" y="1725"/>
                </a:lnTo>
                <a:lnTo>
                  <a:pt x="9684" y="1798"/>
                </a:lnTo>
                <a:lnTo>
                  <a:pt x="9867" y="1871"/>
                </a:lnTo>
                <a:lnTo>
                  <a:pt x="10014" y="2018"/>
                </a:lnTo>
                <a:lnTo>
                  <a:pt x="10161" y="2165"/>
                </a:lnTo>
                <a:lnTo>
                  <a:pt x="10271" y="2348"/>
                </a:lnTo>
                <a:lnTo>
                  <a:pt x="10418" y="2788"/>
                </a:lnTo>
                <a:lnTo>
                  <a:pt x="10528" y="2972"/>
                </a:lnTo>
                <a:lnTo>
                  <a:pt x="10638" y="3119"/>
                </a:lnTo>
                <a:lnTo>
                  <a:pt x="10528" y="3192"/>
                </a:lnTo>
                <a:lnTo>
                  <a:pt x="10308" y="3375"/>
                </a:lnTo>
                <a:lnTo>
                  <a:pt x="10088" y="3595"/>
                </a:lnTo>
                <a:lnTo>
                  <a:pt x="9904" y="3816"/>
                </a:lnTo>
                <a:lnTo>
                  <a:pt x="9794" y="4072"/>
                </a:lnTo>
                <a:lnTo>
                  <a:pt x="9721" y="4292"/>
                </a:lnTo>
                <a:lnTo>
                  <a:pt x="9684" y="4512"/>
                </a:lnTo>
                <a:lnTo>
                  <a:pt x="9721" y="4733"/>
                </a:lnTo>
                <a:lnTo>
                  <a:pt x="9757" y="4953"/>
                </a:lnTo>
                <a:lnTo>
                  <a:pt x="9867" y="5136"/>
                </a:lnTo>
                <a:lnTo>
                  <a:pt x="10014" y="5283"/>
                </a:lnTo>
                <a:lnTo>
                  <a:pt x="10198" y="5429"/>
                </a:lnTo>
                <a:lnTo>
                  <a:pt x="10418" y="5503"/>
                </a:lnTo>
                <a:lnTo>
                  <a:pt x="10638" y="5576"/>
                </a:lnTo>
                <a:lnTo>
                  <a:pt x="10895" y="5540"/>
                </a:lnTo>
                <a:lnTo>
                  <a:pt x="11151" y="5503"/>
                </a:lnTo>
                <a:lnTo>
                  <a:pt x="11371" y="5393"/>
                </a:lnTo>
                <a:lnTo>
                  <a:pt x="12032" y="5063"/>
                </a:lnTo>
                <a:lnTo>
                  <a:pt x="12692" y="4659"/>
                </a:lnTo>
                <a:lnTo>
                  <a:pt x="12729" y="4586"/>
                </a:lnTo>
                <a:lnTo>
                  <a:pt x="12765" y="4512"/>
                </a:lnTo>
                <a:lnTo>
                  <a:pt x="12765" y="4439"/>
                </a:lnTo>
                <a:lnTo>
                  <a:pt x="12729" y="4402"/>
                </a:lnTo>
                <a:lnTo>
                  <a:pt x="12692" y="4329"/>
                </a:lnTo>
                <a:lnTo>
                  <a:pt x="12619" y="4292"/>
                </a:lnTo>
                <a:lnTo>
                  <a:pt x="12472" y="4292"/>
                </a:lnTo>
                <a:lnTo>
                  <a:pt x="12032" y="4549"/>
                </a:lnTo>
                <a:lnTo>
                  <a:pt x="11591" y="4843"/>
                </a:lnTo>
                <a:lnTo>
                  <a:pt x="11371" y="4953"/>
                </a:lnTo>
                <a:lnTo>
                  <a:pt x="11151" y="5063"/>
                </a:lnTo>
                <a:lnTo>
                  <a:pt x="10895" y="5136"/>
                </a:lnTo>
                <a:lnTo>
                  <a:pt x="10528" y="5136"/>
                </a:lnTo>
                <a:lnTo>
                  <a:pt x="10418" y="5099"/>
                </a:lnTo>
                <a:lnTo>
                  <a:pt x="10308" y="5026"/>
                </a:lnTo>
                <a:lnTo>
                  <a:pt x="10234" y="4953"/>
                </a:lnTo>
                <a:lnTo>
                  <a:pt x="10161" y="4843"/>
                </a:lnTo>
                <a:lnTo>
                  <a:pt x="10124" y="4733"/>
                </a:lnTo>
                <a:lnTo>
                  <a:pt x="10088" y="4476"/>
                </a:lnTo>
                <a:lnTo>
                  <a:pt x="10124" y="4366"/>
                </a:lnTo>
                <a:lnTo>
                  <a:pt x="10161" y="4219"/>
                </a:lnTo>
                <a:lnTo>
                  <a:pt x="10271" y="3999"/>
                </a:lnTo>
                <a:lnTo>
                  <a:pt x="10454" y="3816"/>
                </a:lnTo>
                <a:lnTo>
                  <a:pt x="10674" y="3632"/>
                </a:lnTo>
                <a:lnTo>
                  <a:pt x="10968" y="3375"/>
                </a:lnTo>
                <a:lnTo>
                  <a:pt x="11225" y="3119"/>
                </a:lnTo>
                <a:lnTo>
                  <a:pt x="11335" y="2972"/>
                </a:lnTo>
                <a:lnTo>
                  <a:pt x="11408" y="2825"/>
                </a:lnTo>
                <a:lnTo>
                  <a:pt x="11408" y="2642"/>
                </a:lnTo>
                <a:lnTo>
                  <a:pt x="11408" y="2422"/>
                </a:lnTo>
                <a:lnTo>
                  <a:pt x="11335" y="2275"/>
                </a:lnTo>
                <a:lnTo>
                  <a:pt x="11261" y="2165"/>
                </a:lnTo>
                <a:lnTo>
                  <a:pt x="11078" y="1871"/>
                </a:lnTo>
                <a:lnTo>
                  <a:pt x="10895" y="1578"/>
                </a:lnTo>
                <a:lnTo>
                  <a:pt x="10821" y="1431"/>
                </a:lnTo>
                <a:lnTo>
                  <a:pt x="10821" y="1284"/>
                </a:lnTo>
                <a:lnTo>
                  <a:pt x="10895" y="1248"/>
                </a:lnTo>
                <a:lnTo>
                  <a:pt x="11298" y="1138"/>
                </a:lnTo>
                <a:lnTo>
                  <a:pt x="11702" y="1028"/>
                </a:lnTo>
                <a:lnTo>
                  <a:pt x="12142" y="954"/>
                </a:lnTo>
                <a:lnTo>
                  <a:pt x="12582" y="918"/>
                </a:lnTo>
                <a:lnTo>
                  <a:pt x="12802" y="954"/>
                </a:lnTo>
                <a:lnTo>
                  <a:pt x="13022" y="1028"/>
                </a:lnTo>
                <a:lnTo>
                  <a:pt x="13205" y="1101"/>
                </a:lnTo>
                <a:lnTo>
                  <a:pt x="13352" y="1211"/>
                </a:lnTo>
                <a:lnTo>
                  <a:pt x="13499" y="1358"/>
                </a:lnTo>
                <a:lnTo>
                  <a:pt x="13609" y="1505"/>
                </a:lnTo>
                <a:lnTo>
                  <a:pt x="13829" y="1908"/>
                </a:lnTo>
                <a:lnTo>
                  <a:pt x="14012" y="2202"/>
                </a:lnTo>
                <a:lnTo>
                  <a:pt x="13866" y="2422"/>
                </a:lnTo>
                <a:lnTo>
                  <a:pt x="13682" y="2568"/>
                </a:lnTo>
                <a:lnTo>
                  <a:pt x="13499" y="2678"/>
                </a:lnTo>
                <a:lnTo>
                  <a:pt x="13279" y="2788"/>
                </a:lnTo>
                <a:lnTo>
                  <a:pt x="12839" y="2935"/>
                </a:lnTo>
                <a:lnTo>
                  <a:pt x="12362" y="3082"/>
                </a:lnTo>
                <a:lnTo>
                  <a:pt x="11995" y="3229"/>
                </a:lnTo>
                <a:lnTo>
                  <a:pt x="11518" y="3449"/>
                </a:lnTo>
                <a:lnTo>
                  <a:pt x="11298" y="3559"/>
                </a:lnTo>
                <a:lnTo>
                  <a:pt x="11151" y="3742"/>
                </a:lnTo>
                <a:lnTo>
                  <a:pt x="11041" y="3889"/>
                </a:lnTo>
                <a:lnTo>
                  <a:pt x="11005" y="3999"/>
                </a:lnTo>
                <a:lnTo>
                  <a:pt x="11005" y="4109"/>
                </a:lnTo>
                <a:lnTo>
                  <a:pt x="11005" y="4182"/>
                </a:lnTo>
                <a:lnTo>
                  <a:pt x="11041" y="4256"/>
                </a:lnTo>
                <a:lnTo>
                  <a:pt x="11115" y="4292"/>
                </a:lnTo>
                <a:lnTo>
                  <a:pt x="11335" y="4292"/>
                </a:lnTo>
                <a:lnTo>
                  <a:pt x="11371" y="4219"/>
                </a:lnTo>
                <a:lnTo>
                  <a:pt x="11408" y="4146"/>
                </a:lnTo>
                <a:lnTo>
                  <a:pt x="11445" y="4072"/>
                </a:lnTo>
                <a:lnTo>
                  <a:pt x="11555" y="3962"/>
                </a:lnTo>
                <a:lnTo>
                  <a:pt x="11775" y="3816"/>
                </a:lnTo>
                <a:lnTo>
                  <a:pt x="12068" y="3669"/>
                </a:lnTo>
                <a:lnTo>
                  <a:pt x="12288" y="3595"/>
                </a:lnTo>
                <a:lnTo>
                  <a:pt x="12802" y="3412"/>
                </a:lnTo>
                <a:lnTo>
                  <a:pt x="13279" y="3229"/>
                </a:lnTo>
                <a:lnTo>
                  <a:pt x="13572" y="3119"/>
                </a:lnTo>
                <a:lnTo>
                  <a:pt x="13866" y="2972"/>
                </a:lnTo>
                <a:lnTo>
                  <a:pt x="14086" y="2752"/>
                </a:lnTo>
                <a:lnTo>
                  <a:pt x="14159" y="2642"/>
                </a:lnTo>
                <a:lnTo>
                  <a:pt x="14233" y="2495"/>
                </a:lnTo>
                <a:lnTo>
                  <a:pt x="14306" y="2568"/>
                </a:lnTo>
                <a:lnTo>
                  <a:pt x="14489" y="2715"/>
                </a:lnTo>
                <a:lnTo>
                  <a:pt x="14673" y="2788"/>
                </a:lnTo>
                <a:lnTo>
                  <a:pt x="14893" y="2898"/>
                </a:lnTo>
                <a:lnTo>
                  <a:pt x="15076" y="3009"/>
                </a:lnTo>
                <a:lnTo>
                  <a:pt x="15296" y="3192"/>
                </a:lnTo>
                <a:lnTo>
                  <a:pt x="15480" y="3449"/>
                </a:lnTo>
                <a:lnTo>
                  <a:pt x="15626" y="3705"/>
                </a:lnTo>
                <a:lnTo>
                  <a:pt x="15700" y="3999"/>
                </a:lnTo>
                <a:lnTo>
                  <a:pt x="15480" y="4366"/>
                </a:lnTo>
                <a:lnTo>
                  <a:pt x="15370" y="4549"/>
                </a:lnTo>
                <a:lnTo>
                  <a:pt x="15186" y="4696"/>
                </a:lnTo>
                <a:lnTo>
                  <a:pt x="14966" y="4879"/>
                </a:lnTo>
                <a:lnTo>
                  <a:pt x="14709" y="5063"/>
                </a:lnTo>
                <a:lnTo>
                  <a:pt x="14416" y="5173"/>
                </a:lnTo>
                <a:lnTo>
                  <a:pt x="14123" y="5283"/>
                </a:lnTo>
                <a:lnTo>
                  <a:pt x="13572" y="5429"/>
                </a:lnTo>
                <a:lnTo>
                  <a:pt x="13022" y="5613"/>
                </a:lnTo>
                <a:lnTo>
                  <a:pt x="12765" y="5723"/>
                </a:lnTo>
                <a:lnTo>
                  <a:pt x="12509" y="5870"/>
                </a:lnTo>
                <a:lnTo>
                  <a:pt x="12288" y="6016"/>
                </a:lnTo>
                <a:lnTo>
                  <a:pt x="12105" y="6236"/>
                </a:lnTo>
                <a:lnTo>
                  <a:pt x="11958" y="6420"/>
                </a:lnTo>
                <a:lnTo>
                  <a:pt x="11922" y="6640"/>
                </a:lnTo>
                <a:lnTo>
                  <a:pt x="11922" y="6823"/>
                </a:lnTo>
                <a:lnTo>
                  <a:pt x="11958" y="7007"/>
                </a:lnTo>
                <a:lnTo>
                  <a:pt x="12032" y="7154"/>
                </a:lnTo>
                <a:lnTo>
                  <a:pt x="12178" y="7300"/>
                </a:lnTo>
                <a:lnTo>
                  <a:pt x="12325" y="7410"/>
                </a:lnTo>
                <a:lnTo>
                  <a:pt x="12545" y="7520"/>
                </a:lnTo>
                <a:lnTo>
                  <a:pt x="12765" y="7557"/>
                </a:lnTo>
                <a:lnTo>
                  <a:pt x="12985" y="7557"/>
                </a:lnTo>
                <a:lnTo>
                  <a:pt x="13205" y="7520"/>
                </a:lnTo>
                <a:lnTo>
                  <a:pt x="13426" y="7484"/>
                </a:lnTo>
                <a:lnTo>
                  <a:pt x="13682" y="7410"/>
                </a:lnTo>
                <a:lnTo>
                  <a:pt x="13976" y="7300"/>
                </a:lnTo>
                <a:lnTo>
                  <a:pt x="14196" y="7154"/>
                </a:lnTo>
                <a:lnTo>
                  <a:pt x="14306" y="7043"/>
                </a:lnTo>
                <a:lnTo>
                  <a:pt x="14343" y="6970"/>
                </a:lnTo>
                <a:lnTo>
                  <a:pt x="14379" y="6823"/>
                </a:lnTo>
                <a:lnTo>
                  <a:pt x="14343" y="6787"/>
                </a:lnTo>
                <a:lnTo>
                  <a:pt x="14269" y="6750"/>
                </a:lnTo>
                <a:lnTo>
                  <a:pt x="14086" y="6750"/>
                </a:lnTo>
                <a:lnTo>
                  <a:pt x="13902" y="6823"/>
                </a:lnTo>
                <a:lnTo>
                  <a:pt x="13536" y="6970"/>
                </a:lnTo>
                <a:lnTo>
                  <a:pt x="13316" y="7043"/>
                </a:lnTo>
                <a:lnTo>
                  <a:pt x="13095" y="7080"/>
                </a:lnTo>
                <a:lnTo>
                  <a:pt x="12655" y="7080"/>
                </a:lnTo>
                <a:lnTo>
                  <a:pt x="12509" y="7007"/>
                </a:lnTo>
                <a:lnTo>
                  <a:pt x="12435" y="6933"/>
                </a:lnTo>
                <a:lnTo>
                  <a:pt x="12362" y="6823"/>
                </a:lnTo>
                <a:lnTo>
                  <a:pt x="12362" y="6713"/>
                </a:lnTo>
                <a:lnTo>
                  <a:pt x="12398" y="6603"/>
                </a:lnTo>
                <a:lnTo>
                  <a:pt x="12472" y="6493"/>
                </a:lnTo>
                <a:lnTo>
                  <a:pt x="12655" y="6310"/>
                </a:lnTo>
                <a:lnTo>
                  <a:pt x="12875" y="6163"/>
                </a:lnTo>
                <a:lnTo>
                  <a:pt x="13132" y="6053"/>
                </a:lnTo>
                <a:lnTo>
                  <a:pt x="13609" y="5906"/>
                </a:lnTo>
                <a:lnTo>
                  <a:pt x="14453" y="5613"/>
                </a:lnTo>
                <a:lnTo>
                  <a:pt x="14893" y="5429"/>
                </a:lnTo>
                <a:lnTo>
                  <a:pt x="15076" y="5319"/>
                </a:lnTo>
                <a:lnTo>
                  <a:pt x="15260" y="5173"/>
                </a:lnTo>
                <a:lnTo>
                  <a:pt x="15516" y="4953"/>
                </a:lnTo>
                <a:lnTo>
                  <a:pt x="15736" y="4659"/>
                </a:lnTo>
                <a:lnTo>
                  <a:pt x="15736" y="4696"/>
                </a:lnTo>
                <a:lnTo>
                  <a:pt x="15700" y="4806"/>
                </a:lnTo>
                <a:lnTo>
                  <a:pt x="15773" y="4916"/>
                </a:lnTo>
                <a:lnTo>
                  <a:pt x="15847" y="4989"/>
                </a:lnTo>
                <a:lnTo>
                  <a:pt x="15957" y="5026"/>
                </a:lnTo>
                <a:lnTo>
                  <a:pt x="16103" y="5063"/>
                </a:lnTo>
                <a:lnTo>
                  <a:pt x="16177" y="5099"/>
                </a:lnTo>
                <a:lnTo>
                  <a:pt x="16250" y="5209"/>
                </a:lnTo>
                <a:lnTo>
                  <a:pt x="16323" y="5356"/>
                </a:lnTo>
                <a:lnTo>
                  <a:pt x="16140" y="5393"/>
                </a:lnTo>
                <a:lnTo>
                  <a:pt x="15920" y="5466"/>
                </a:lnTo>
                <a:lnTo>
                  <a:pt x="15553" y="5650"/>
                </a:lnTo>
                <a:lnTo>
                  <a:pt x="15003" y="5833"/>
                </a:lnTo>
                <a:lnTo>
                  <a:pt x="14783" y="5906"/>
                </a:lnTo>
                <a:lnTo>
                  <a:pt x="14709" y="5980"/>
                </a:lnTo>
                <a:lnTo>
                  <a:pt x="14636" y="6090"/>
                </a:lnTo>
                <a:lnTo>
                  <a:pt x="14599" y="6163"/>
                </a:lnTo>
                <a:lnTo>
                  <a:pt x="14673" y="6273"/>
                </a:lnTo>
                <a:lnTo>
                  <a:pt x="14783" y="6310"/>
                </a:lnTo>
                <a:lnTo>
                  <a:pt x="14893" y="6310"/>
                </a:lnTo>
                <a:lnTo>
                  <a:pt x="15150" y="6273"/>
                </a:lnTo>
                <a:lnTo>
                  <a:pt x="15406" y="6163"/>
                </a:lnTo>
                <a:lnTo>
                  <a:pt x="15626" y="6053"/>
                </a:lnTo>
                <a:lnTo>
                  <a:pt x="16030" y="5870"/>
                </a:lnTo>
                <a:lnTo>
                  <a:pt x="16213" y="5723"/>
                </a:lnTo>
                <a:lnTo>
                  <a:pt x="16397" y="5576"/>
                </a:lnTo>
                <a:lnTo>
                  <a:pt x="16397" y="5833"/>
                </a:lnTo>
                <a:lnTo>
                  <a:pt x="16397" y="6090"/>
                </a:lnTo>
                <a:lnTo>
                  <a:pt x="16397" y="6493"/>
                </a:lnTo>
                <a:lnTo>
                  <a:pt x="16397" y="6567"/>
                </a:lnTo>
                <a:lnTo>
                  <a:pt x="16323" y="6603"/>
                </a:lnTo>
                <a:lnTo>
                  <a:pt x="16177" y="6933"/>
                </a:lnTo>
                <a:lnTo>
                  <a:pt x="16067" y="7264"/>
                </a:lnTo>
                <a:lnTo>
                  <a:pt x="15076" y="7264"/>
                </a:lnTo>
                <a:lnTo>
                  <a:pt x="14783" y="7300"/>
                </a:lnTo>
                <a:lnTo>
                  <a:pt x="14526" y="7410"/>
                </a:lnTo>
                <a:lnTo>
                  <a:pt x="14343" y="7594"/>
                </a:lnTo>
                <a:lnTo>
                  <a:pt x="14196" y="7814"/>
                </a:lnTo>
                <a:lnTo>
                  <a:pt x="14086" y="8034"/>
                </a:lnTo>
                <a:lnTo>
                  <a:pt x="14049" y="8181"/>
                </a:lnTo>
                <a:lnTo>
                  <a:pt x="14012" y="8327"/>
                </a:lnTo>
                <a:lnTo>
                  <a:pt x="14049" y="8584"/>
                </a:lnTo>
                <a:lnTo>
                  <a:pt x="14159" y="8841"/>
                </a:lnTo>
                <a:lnTo>
                  <a:pt x="14306" y="9098"/>
                </a:lnTo>
                <a:lnTo>
                  <a:pt x="14489" y="9318"/>
                </a:lnTo>
                <a:lnTo>
                  <a:pt x="14673" y="9538"/>
                </a:lnTo>
                <a:lnTo>
                  <a:pt x="14856" y="9758"/>
                </a:lnTo>
                <a:lnTo>
                  <a:pt x="15003" y="9831"/>
                </a:lnTo>
                <a:lnTo>
                  <a:pt x="15150" y="9868"/>
                </a:lnTo>
                <a:lnTo>
                  <a:pt x="15223" y="9831"/>
                </a:lnTo>
                <a:lnTo>
                  <a:pt x="15260" y="9758"/>
                </a:lnTo>
                <a:lnTo>
                  <a:pt x="15260" y="9685"/>
                </a:lnTo>
                <a:lnTo>
                  <a:pt x="15260" y="9574"/>
                </a:lnTo>
                <a:lnTo>
                  <a:pt x="15150" y="9428"/>
                </a:lnTo>
                <a:lnTo>
                  <a:pt x="14893" y="9134"/>
                </a:lnTo>
                <a:lnTo>
                  <a:pt x="14709" y="8951"/>
                </a:lnTo>
                <a:lnTo>
                  <a:pt x="14563" y="8731"/>
                </a:lnTo>
                <a:lnTo>
                  <a:pt x="14489" y="8511"/>
                </a:lnTo>
                <a:lnTo>
                  <a:pt x="14453" y="8364"/>
                </a:lnTo>
                <a:lnTo>
                  <a:pt x="14453" y="8254"/>
                </a:lnTo>
                <a:lnTo>
                  <a:pt x="14489" y="8107"/>
                </a:lnTo>
                <a:lnTo>
                  <a:pt x="14563" y="7997"/>
                </a:lnTo>
                <a:lnTo>
                  <a:pt x="14673" y="7850"/>
                </a:lnTo>
                <a:lnTo>
                  <a:pt x="14893" y="7740"/>
                </a:lnTo>
                <a:lnTo>
                  <a:pt x="15113" y="7667"/>
                </a:lnTo>
                <a:lnTo>
                  <a:pt x="15333" y="7630"/>
                </a:lnTo>
                <a:lnTo>
                  <a:pt x="16103" y="7630"/>
                </a:lnTo>
                <a:lnTo>
                  <a:pt x="15993" y="7850"/>
                </a:lnTo>
                <a:lnTo>
                  <a:pt x="15957" y="7961"/>
                </a:lnTo>
                <a:lnTo>
                  <a:pt x="15993" y="8107"/>
                </a:lnTo>
                <a:lnTo>
                  <a:pt x="16030" y="8327"/>
                </a:lnTo>
                <a:lnTo>
                  <a:pt x="16030" y="8584"/>
                </a:lnTo>
                <a:lnTo>
                  <a:pt x="16030" y="8804"/>
                </a:lnTo>
                <a:lnTo>
                  <a:pt x="15993" y="9024"/>
                </a:lnTo>
                <a:lnTo>
                  <a:pt x="15920" y="8841"/>
                </a:lnTo>
                <a:lnTo>
                  <a:pt x="15847" y="8694"/>
                </a:lnTo>
                <a:lnTo>
                  <a:pt x="15736" y="8511"/>
                </a:lnTo>
                <a:lnTo>
                  <a:pt x="15590" y="8364"/>
                </a:lnTo>
                <a:lnTo>
                  <a:pt x="15516" y="8327"/>
                </a:lnTo>
                <a:lnTo>
                  <a:pt x="15370" y="8327"/>
                </a:lnTo>
                <a:lnTo>
                  <a:pt x="15296" y="8364"/>
                </a:lnTo>
                <a:lnTo>
                  <a:pt x="15260" y="8437"/>
                </a:lnTo>
                <a:lnTo>
                  <a:pt x="15260" y="8511"/>
                </a:lnTo>
                <a:lnTo>
                  <a:pt x="15260" y="8584"/>
                </a:lnTo>
                <a:lnTo>
                  <a:pt x="15296" y="8657"/>
                </a:lnTo>
                <a:lnTo>
                  <a:pt x="15480" y="8914"/>
                </a:lnTo>
                <a:lnTo>
                  <a:pt x="15590" y="9171"/>
                </a:lnTo>
                <a:lnTo>
                  <a:pt x="15626" y="9464"/>
                </a:lnTo>
                <a:lnTo>
                  <a:pt x="15590" y="9795"/>
                </a:lnTo>
                <a:lnTo>
                  <a:pt x="15590" y="9868"/>
                </a:lnTo>
                <a:lnTo>
                  <a:pt x="15626" y="9978"/>
                </a:lnTo>
                <a:lnTo>
                  <a:pt x="15370" y="10308"/>
                </a:lnTo>
                <a:lnTo>
                  <a:pt x="15040" y="10638"/>
                </a:lnTo>
                <a:lnTo>
                  <a:pt x="14893" y="10748"/>
                </a:lnTo>
                <a:lnTo>
                  <a:pt x="14673" y="10895"/>
                </a:lnTo>
                <a:lnTo>
                  <a:pt x="14269" y="11042"/>
                </a:lnTo>
                <a:lnTo>
                  <a:pt x="14306" y="10968"/>
                </a:lnTo>
                <a:lnTo>
                  <a:pt x="14343" y="10638"/>
                </a:lnTo>
                <a:lnTo>
                  <a:pt x="14306" y="10345"/>
                </a:lnTo>
                <a:lnTo>
                  <a:pt x="14233" y="10015"/>
                </a:lnTo>
                <a:lnTo>
                  <a:pt x="14086" y="9721"/>
                </a:lnTo>
                <a:lnTo>
                  <a:pt x="13902" y="9428"/>
                </a:lnTo>
                <a:lnTo>
                  <a:pt x="13682" y="9171"/>
                </a:lnTo>
                <a:lnTo>
                  <a:pt x="13499" y="9024"/>
                </a:lnTo>
                <a:lnTo>
                  <a:pt x="13426" y="8914"/>
                </a:lnTo>
                <a:lnTo>
                  <a:pt x="13352" y="8841"/>
                </a:lnTo>
                <a:lnTo>
                  <a:pt x="13169" y="8841"/>
                </a:lnTo>
                <a:lnTo>
                  <a:pt x="12839" y="8694"/>
                </a:lnTo>
                <a:lnTo>
                  <a:pt x="12875" y="8584"/>
                </a:lnTo>
                <a:lnTo>
                  <a:pt x="12875" y="8437"/>
                </a:lnTo>
                <a:lnTo>
                  <a:pt x="12875" y="8364"/>
                </a:lnTo>
                <a:lnTo>
                  <a:pt x="12839" y="8327"/>
                </a:lnTo>
                <a:lnTo>
                  <a:pt x="12765" y="8291"/>
                </a:lnTo>
                <a:lnTo>
                  <a:pt x="12655" y="8291"/>
                </a:lnTo>
                <a:lnTo>
                  <a:pt x="12582" y="8327"/>
                </a:lnTo>
                <a:lnTo>
                  <a:pt x="12545" y="8401"/>
                </a:lnTo>
                <a:lnTo>
                  <a:pt x="12472" y="8584"/>
                </a:lnTo>
                <a:lnTo>
                  <a:pt x="12252" y="8547"/>
                </a:lnTo>
                <a:lnTo>
                  <a:pt x="12032" y="8584"/>
                </a:lnTo>
                <a:lnTo>
                  <a:pt x="11812" y="8621"/>
                </a:lnTo>
                <a:lnTo>
                  <a:pt x="11628" y="8694"/>
                </a:lnTo>
                <a:lnTo>
                  <a:pt x="11555" y="8584"/>
                </a:lnTo>
                <a:lnTo>
                  <a:pt x="11445" y="8511"/>
                </a:lnTo>
                <a:lnTo>
                  <a:pt x="11261" y="8511"/>
                </a:lnTo>
                <a:lnTo>
                  <a:pt x="11188" y="8584"/>
                </a:lnTo>
                <a:lnTo>
                  <a:pt x="11115" y="8657"/>
                </a:lnTo>
                <a:lnTo>
                  <a:pt x="11041" y="8731"/>
                </a:lnTo>
                <a:lnTo>
                  <a:pt x="10895" y="8914"/>
                </a:lnTo>
                <a:lnTo>
                  <a:pt x="10748" y="9061"/>
                </a:lnTo>
                <a:lnTo>
                  <a:pt x="10454" y="9208"/>
                </a:lnTo>
                <a:lnTo>
                  <a:pt x="10124" y="9318"/>
                </a:lnTo>
                <a:lnTo>
                  <a:pt x="9794" y="9391"/>
                </a:lnTo>
                <a:lnTo>
                  <a:pt x="9464" y="9428"/>
                </a:lnTo>
                <a:lnTo>
                  <a:pt x="8767" y="9428"/>
                </a:lnTo>
                <a:lnTo>
                  <a:pt x="8327" y="9354"/>
                </a:lnTo>
                <a:lnTo>
                  <a:pt x="8180" y="9318"/>
                </a:lnTo>
                <a:lnTo>
                  <a:pt x="8143" y="9318"/>
                </a:lnTo>
                <a:lnTo>
                  <a:pt x="8143" y="9281"/>
                </a:lnTo>
                <a:lnTo>
                  <a:pt x="8143" y="9134"/>
                </a:lnTo>
                <a:lnTo>
                  <a:pt x="8033" y="9024"/>
                </a:lnTo>
                <a:lnTo>
                  <a:pt x="8290" y="8621"/>
                </a:lnTo>
                <a:lnTo>
                  <a:pt x="8547" y="8181"/>
                </a:lnTo>
                <a:lnTo>
                  <a:pt x="8767" y="7924"/>
                </a:lnTo>
                <a:lnTo>
                  <a:pt x="8987" y="7630"/>
                </a:lnTo>
                <a:lnTo>
                  <a:pt x="9244" y="7410"/>
                </a:lnTo>
                <a:lnTo>
                  <a:pt x="9501" y="7154"/>
                </a:lnTo>
                <a:lnTo>
                  <a:pt x="9794" y="6970"/>
                </a:lnTo>
                <a:lnTo>
                  <a:pt x="10088" y="6787"/>
                </a:lnTo>
                <a:lnTo>
                  <a:pt x="10234" y="6713"/>
                </a:lnTo>
                <a:lnTo>
                  <a:pt x="10418" y="6713"/>
                </a:lnTo>
                <a:lnTo>
                  <a:pt x="10491" y="6750"/>
                </a:lnTo>
                <a:lnTo>
                  <a:pt x="10528" y="6823"/>
                </a:lnTo>
                <a:lnTo>
                  <a:pt x="10528" y="6897"/>
                </a:lnTo>
                <a:lnTo>
                  <a:pt x="10528" y="7043"/>
                </a:lnTo>
                <a:lnTo>
                  <a:pt x="10454" y="7154"/>
                </a:lnTo>
                <a:lnTo>
                  <a:pt x="10308" y="7374"/>
                </a:lnTo>
                <a:lnTo>
                  <a:pt x="10051" y="7667"/>
                </a:lnTo>
                <a:lnTo>
                  <a:pt x="9757" y="7961"/>
                </a:lnTo>
                <a:lnTo>
                  <a:pt x="9501" y="8291"/>
                </a:lnTo>
                <a:lnTo>
                  <a:pt x="9281" y="8657"/>
                </a:lnTo>
                <a:lnTo>
                  <a:pt x="9281" y="8731"/>
                </a:lnTo>
                <a:lnTo>
                  <a:pt x="9317" y="8841"/>
                </a:lnTo>
                <a:lnTo>
                  <a:pt x="9391" y="8878"/>
                </a:lnTo>
                <a:lnTo>
                  <a:pt x="9501" y="8878"/>
                </a:lnTo>
                <a:lnTo>
                  <a:pt x="9721" y="8694"/>
                </a:lnTo>
                <a:lnTo>
                  <a:pt x="9941" y="8474"/>
                </a:lnTo>
                <a:lnTo>
                  <a:pt x="10271" y="7997"/>
                </a:lnTo>
                <a:lnTo>
                  <a:pt x="10601" y="7630"/>
                </a:lnTo>
                <a:lnTo>
                  <a:pt x="10748" y="7447"/>
                </a:lnTo>
                <a:lnTo>
                  <a:pt x="10858" y="7227"/>
                </a:lnTo>
                <a:lnTo>
                  <a:pt x="10895" y="7043"/>
                </a:lnTo>
                <a:lnTo>
                  <a:pt x="10895" y="6860"/>
                </a:lnTo>
                <a:lnTo>
                  <a:pt x="10858" y="6677"/>
                </a:lnTo>
                <a:lnTo>
                  <a:pt x="10784" y="6530"/>
                </a:lnTo>
                <a:lnTo>
                  <a:pt x="10674" y="6383"/>
                </a:lnTo>
                <a:lnTo>
                  <a:pt x="10491" y="6310"/>
                </a:lnTo>
                <a:lnTo>
                  <a:pt x="10344" y="6310"/>
                </a:lnTo>
                <a:lnTo>
                  <a:pt x="10124" y="6347"/>
                </a:lnTo>
                <a:lnTo>
                  <a:pt x="9904" y="6420"/>
                </a:lnTo>
                <a:lnTo>
                  <a:pt x="9684" y="6567"/>
                </a:lnTo>
                <a:lnTo>
                  <a:pt x="9281" y="6860"/>
                </a:lnTo>
                <a:lnTo>
                  <a:pt x="8914" y="7190"/>
                </a:lnTo>
                <a:lnTo>
                  <a:pt x="8584" y="7557"/>
                </a:lnTo>
                <a:lnTo>
                  <a:pt x="8290" y="7887"/>
                </a:lnTo>
                <a:lnTo>
                  <a:pt x="8033" y="8254"/>
                </a:lnTo>
                <a:lnTo>
                  <a:pt x="7850" y="8657"/>
                </a:lnTo>
                <a:lnTo>
                  <a:pt x="7777" y="8878"/>
                </a:lnTo>
                <a:lnTo>
                  <a:pt x="7740" y="9098"/>
                </a:lnTo>
                <a:lnTo>
                  <a:pt x="7703" y="9098"/>
                </a:lnTo>
                <a:lnTo>
                  <a:pt x="7667" y="9171"/>
                </a:lnTo>
                <a:lnTo>
                  <a:pt x="7556" y="9208"/>
                </a:lnTo>
                <a:lnTo>
                  <a:pt x="7300" y="9208"/>
                </a:lnTo>
                <a:lnTo>
                  <a:pt x="6823" y="9098"/>
                </a:lnTo>
                <a:lnTo>
                  <a:pt x="6236" y="9098"/>
                </a:lnTo>
                <a:lnTo>
                  <a:pt x="5686" y="9171"/>
                </a:lnTo>
                <a:lnTo>
                  <a:pt x="5612" y="9171"/>
                </a:lnTo>
                <a:lnTo>
                  <a:pt x="5612" y="8988"/>
                </a:lnTo>
                <a:lnTo>
                  <a:pt x="5612" y="8804"/>
                </a:lnTo>
                <a:lnTo>
                  <a:pt x="5686" y="8657"/>
                </a:lnTo>
                <a:lnTo>
                  <a:pt x="5759" y="8511"/>
                </a:lnTo>
                <a:lnTo>
                  <a:pt x="5869" y="8364"/>
                </a:lnTo>
                <a:lnTo>
                  <a:pt x="6016" y="8291"/>
                </a:lnTo>
                <a:lnTo>
                  <a:pt x="6163" y="8181"/>
                </a:lnTo>
                <a:lnTo>
                  <a:pt x="6383" y="8144"/>
                </a:lnTo>
                <a:lnTo>
                  <a:pt x="6749" y="8034"/>
                </a:lnTo>
                <a:lnTo>
                  <a:pt x="7080" y="7924"/>
                </a:lnTo>
                <a:lnTo>
                  <a:pt x="7410" y="7777"/>
                </a:lnTo>
                <a:lnTo>
                  <a:pt x="7703" y="7594"/>
                </a:lnTo>
                <a:lnTo>
                  <a:pt x="7960" y="7374"/>
                </a:lnTo>
                <a:lnTo>
                  <a:pt x="8217" y="7154"/>
                </a:lnTo>
                <a:lnTo>
                  <a:pt x="8437" y="6897"/>
                </a:lnTo>
                <a:lnTo>
                  <a:pt x="8620" y="6603"/>
                </a:lnTo>
                <a:lnTo>
                  <a:pt x="8767" y="6383"/>
                </a:lnTo>
                <a:lnTo>
                  <a:pt x="8914" y="6090"/>
                </a:lnTo>
                <a:lnTo>
                  <a:pt x="8950" y="5943"/>
                </a:lnTo>
                <a:lnTo>
                  <a:pt x="8987" y="5796"/>
                </a:lnTo>
                <a:lnTo>
                  <a:pt x="8950" y="5650"/>
                </a:lnTo>
                <a:lnTo>
                  <a:pt x="8914" y="5540"/>
                </a:lnTo>
                <a:lnTo>
                  <a:pt x="8804" y="5540"/>
                </a:lnTo>
                <a:lnTo>
                  <a:pt x="8694" y="5576"/>
                </a:lnTo>
                <a:lnTo>
                  <a:pt x="8620" y="5686"/>
                </a:lnTo>
                <a:lnTo>
                  <a:pt x="8510" y="5943"/>
                </a:lnTo>
                <a:lnTo>
                  <a:pt x="8327" y="6310"/>
                </a:lnTo>
                <a:lnTo>
                  <a:pt x="8107" y="6677"/>
                </a:lnTo>
                <a:lnTo>
                  <a:pt x="7813" y="7007"/>
                </a:lnTo>
                <a:lnTo>
                  <a:pt x="7483" y="7264"/>
                </a:lnTo>
                <a:lnTo>
                  <a:pt x="7116" y="7484"/>
                </a:lnTo>
                <a:lnTo>
                  <a:pt x="6713" y="7667"/>
                </a:lnTo>
                <a:lnTo>
                  <a:pt x="6346" y="7777"/>
                </a:lnTo>
                <a:lnTo>
                  <a:pt x="6016" y="7887"/>
                </a:lnTo>
                <a:lnTo>
                  <a:pt x="5832" y="7924"/>
                </a:lnTo>
                <a:lnTo>
                  <a:pt x="5686" y="8034"/>
                </a:lnTo>
                <a:lnTo>
                  <a:pt x="5539" y="8144"/>
                </a:lnTo>
                <a:lnTo>
                  <a:pt x="5429" y="8291"/>
                </a:lnTo>
                <a:lnTo>
                  <a:pt x="5282" y="8511"/>
                </a:lnTo>
                <a:lnTo>
                  <a:pt x="5209" y="8768"/>
                </a:lnTo>
                <a:lnTo>
                  <a:pt x="5209" y="9024"/>
                </a:lnTo>
                <a:lnTo>
                  <a:pt x="5282" y="9281"/>
                </a:lnTo>
                <a:lnTo>
                  <a:pt x="4915" y="9391"/>
                </a:lnTo>
                <a:lnTo>
                  <a:pt x="4512" y="9501"/>
                </a:lnTo>
                <a:lnTo>
                  <a:pt x="4365" y="9501"/>
                </a:lnTo>
                <a:lnTo>
                  <a:pt x="4218" y="9464"/>
                </a:lnTo>
                <a:lnTo>
                  <a:pt x="4072" y="9428"/>
                </a:lnTo>
                <a:lnTo>
                  <a:pt x="3962" y="9354"/>
                </a:lnTo>
                <a:lnTo>
                  <a:pt x="3852" y="9244"/>
                </a:lnTo>
                <a:lnTo>
                  <a:pt x="3778" y="9134"/>
                </a:lnTo>
                <a:lnTo>
                  <a:pt x="3742" y="9024"/>
                </a:lnTo>
                <a:lnTo>
                  <a:pt x="3778" y="8841"/>
                </a:lnTo>
                <a:lnTo>
                  <a:pt x="3815" y="8768"/>
                </a:lnTo>
                <a:lnTo>
                  <a:pt x="3778" y="8694"/>
                </a:lnTo>
                <a:lnTo>
                  <a:pt x="3888" y="8547"/>
                </a:lnTo>
                <a:lnTo>
                  <a:pt x="3962" y="8401"/>
                </a:lnTo>
                <a:lnTo>
                  <a:pt x="4108" y="8107"/>
                </a:lnTo>
                <a:lnTo>
                  <a:pt x="4255" y="7850"/>
                </a:lnTo>
                <a:lnTo>
                  <a:pt x="4439" y="7520"/>
                </a:lnTo>
                <a:lnTo>
                  <a:pt x="4475" y="7374"/>
                </a:lnTo>
                <a:lnTo>
                  <a:pt x="4512" y="7227"/>
                </a:lnTo>
                <a:lnTo>
                  <a:pt x="4475" y="7043"/>
                </a:lnTo>
                <a:lnTo>
                  <a:pt x="4439" y="6897"/>
                </a:lnTo>
                <a:lnTo>
                  <a:pt x="4328" y="6823"/>
                </a:lnTo>
                <a:lnTo>
                  <a:pt x="4218" y="6750"/>
                </a:lnTo>
                <a:lnTo>
                  <a:pt x="4108" y="6713"/>
                </a:lnTo>
                <a:lnTo>
                  <a:pt x="3962" y="6713"/>
                </a:lnTo>
                <a:lnTo>
                  <a:pt x="3705" y="6750"/>
                </a:lnTo>
                <a:lnTo>
                  <a:pt x="3485" y="6823"/>
                </a:lnTo>
                <a:lnTo>
                  <a:pt x="3191" y="7007"/>
                </a:lnTo>
                <a:lnTo>
                  <a:pt x="2935" y="7227"/>
                </a:lnTo>
                <a:lnTo>
                  <a:pt x="2751" y="7447"/>
                </a:lnTo>
                <a:lnTo>
                  <a:pt x="2568" y="7667"/>
                </a:lnTo>
                <a:lnTo>
                  <a:pt x="2494" y="7667"/>
                </a:lnTo>
                <a:lnTo>
                  <a:pt x="2421" y="7704"/>
                </a:lnTo>
                <a:lnTo>
                  <a:pt x="2348" y="7850"/>
                </a:lnTo>
                <a:lnTo>
                  <a:pt x="2348" y="7887"/>
                </a:lnTo>
                <a:lnTo>
                  <a:pt x="2348" y="7961"/>
                </a:lnTo>
                <a:lnTo>
                  <a:pt x="2384" y="8034"/>
                </a:lnTo>
                <a:lnTo>
                  <a:pt x="2458" y="8071"/>
                </a:lnTo>
                <a:lnTo>
                  <a:pt x="2568" y="8107"/>
                </a:lnTo>
                <a:lnTo>
                  <a:pt x="2678" y="8107"/>
                </a:lnTo>
                <a:lnTo>
                  <a:pt x="2788" y="8071"/>
                </a:lnTo>
                <a:lnTo>
                  <a:pt x="2861" y="7997"/>
                </a:lnTo>
                <a:lnTo>
                  <a:pt x="3191" y="7630"/>
                </a:lnTo>
                <a:lnTo>
                  <a:pt x="3338" y="7447"/>
                </a:lnTo>
                <a:lnTo>
                  <a:pt x="3521" y="7300"/>
                </a:lnTo>
                <a:lnTo>
                  <a:pt x="3742" y="7227"/>
                </a:lnTo>
                <a:lnTo>
                  <a:pt x="3962" y="7154"/>
                </a:lnTo>
                <a:lnTo>
                  <a:pt x="4035" y="7154"/>
                </a:lnTo>
                <a:lnTo>
                  <a:pt x="4035" y="7190"/>
                </a:lnTo>
                <a:lnTo>
                  <a:pt x="4035" y="7300"/>
                </a:lnTo>
                <a:lnTo>
                  <a:pt x="3925" y="7557"/>
                </a:lnTo>
                <a:lnTo>
                  <a:pt x="3668" y="8034"/>
                </a:lnTo>
                <a:lnTo>
                  <a:pt x="3558" y="8327"/>
                </a:lnTo>
                <a:lnTo>
                  <a:pt x="3485" y="8474"/>
                </a:lnTo>
                <a:lnTo>
                  <a:pt x="3411" y="8547"/>
                </a:lnTo>
                <a:lnTo>
                  <a:pt x="3301" y="8621"/>
                </a:lnTo>
                <a:lnTo>
                  <a:pt x="3301" y="8657"/>
                </a:lnTo>
                <a:lnTo>
                  <a:pt x="3265" y="8694"/>
                </a:lnTo>
                <a:lnTo>
                  <a:pt x="3118" y="8804"/>
                </a:lnTo>
                <a:lnTo>
                  <a:pt x="2935" y="8841"/>
                </a:lnTo>
                <a:lnTo>
                  <a:pt x="2751" y="8878"/>
                </a:lnTo>
                <a:lnTo>
                  <a:pt x="2531" y="8878"/>
                </a:lnTo>
                <a:lnTo>
                  <a:pt x="2348" y="8841"/>
                </a:lnTo>
                <a:lnTo>
                  <a:pt x="2164" y="8768"/>
                </a:lnTo>
                <a:lnTo>
                  <a:pt x="2018" y="8694"/>
                </a:lnTo>
                <a:lnTo>
                  <a:pt x="1871" y="8584"/>
                </a:lnTo>
                <a:lnTo>
                  <a:pt x="1724" y="8437"/>
                </a:lnTo>
                <a:lnTo>
                  <a:pt x="1651" y="8291"/>
                </a:lnTo>
                <a:lnTo>
                  <a:pt x="1577" y="8144"/>
                </a:lnTo>
                <a:lnTo>
                  <a:pt x="1504" y="7961"/>
                </a:lnTo>
                <a:lnTo>
                  <a:pt x="1504" y="7777"/>
                </a:lnTo>
                <a:lnTo>
                  <a:pt x="1504" y="7594"/>
                </a:lnTo>
                <a:lnTo>
                  <a:pt x="1504" y="7447"/>
                </a:lnTo>
                <a:lnTo>
                  <a:pt x="1577" y="7264"/>
                </a:lnTo>
                <a:lnTo>
                  <a:pt x="1614" y="7154"/>
                </a:lnTo>
                <a:lnTo>
                  <a:pt x="1651" y="7043"/>
                </a:lnTo>
                <a:lnTo>
                  <a:pt x="1614" y="6970"/>
                </a:lnTo>
                <a:lnTo>
                  <a:pt x="1687" y="6970"/>
                </a:lnTo>
                <a:lnTo>
                  <a:pt x="1944" y="6860"/>
                </a:lnTo>
                <a:lnTo>
                  <a:pt x="2201" y="6787"/>
                </a:lnTo>
                <a:lnTo>
                  <a:pt x="2788" y="6493"/>
                </a:lnTo>
                <a:lnTo>
                  <a:pt x="3375" y="6163"/>
                </a:lnTo>
                <a:lnTo>
                  <a:pt x="3815" y="5870"/>
                </a:lnTo>
                <a:lnTo>
                  <a:pt x="3998" y="5686"/>
                </a:lnTo>
                <a:lnTo>
                  <a:pt x="4145" y="5503"/>
                </a:lnTo>
                <a:lnTo>
                  <a:pt x="4292" y="5283"/>
                </a:lnTo>
                <a:lnTo>
                  <a:pt x="4402" y="5099"/>
                </a:lnTo>
                <a:lnTo>
                  <a:pt x="4475" y="4843"/>
                </a:lnTo>
                <a:lnTo>
                  <a:pt x="4512" y="4586"/>
                </a:lnTo>
                <a:lnTo>
                  <a:pt x="4512" y="4402"/>
                </a:lnTo>
                <a:lnTo>
                  <a:pt x="4475" y="4182"/>
                </a:lnTo>
                <a:lnTo>
                  <a:pt x="4365" y="3999"/>
                </a:lnTo>
                <a:lnTo>
                  <a:pt x="4292" y="3926"/>
                </a:lnTo>
                <a:lnTo>
                  <a:pt x="4218" y="3889"/>
                </a:lnTo>
                <a:lnTo>
                  <a:pt x="3962" y="3816"/>
                </a:lnTo>
                <a:lnTo>
                  <a:pt x="3742" y="3779"/>
                </a:lnTo>
                <a:lnTo>
                  <a:pt x="3485" y="3816"/>
                </a:lnTo>
                <a:lnTo>
                  <a:pt x="3228" y="3852"/>
                </a:lnTo>
                <a:lnTo>
                  <a:pt x="2935" y="3962"/>
                </a:lnTo>
                <a:lnTo>
                  <a:pt x="2678" y="4072"/>
                </a:lnTo>
                <a:lnTo>
                  <a:pt x="2164" y="4366"/>
                </a:lnTo>
                <a:lnTo>
                  <a:pt x="1504" y="4733"/>
                </a:lnTo>
                <a:lnTo>
                  <a:pt x="1211" y="4916"/>
                </a:lnTo>
                <a:lnTo>
                  <a:pt x="917" y="5099"/>
                </a:lnTo>
                <a:lnTo>
                  <a:pt x="844" y="5173"/>
                </a:lnTo>
                <a:lnTo>
                  <a:pt x="807" y="5246"/>
                </a:lnTo>
                <a:lnTo>
                  <a:pt x="807" y="5319"/>
                </a:lnTo>
                <a:lnTo>
                  <a:pt x="844" y="5356"/>
                </a:lnTo>
                <a:lnTo>
                  <a:pt x="880" y="5429"/>
                </a:lnTo>
                <a:lnTo>
                  <a:pt x="954" y="5466"/>
                </a:lnTo>
                <a:lnTo>
                  <a:pt x="1101" y="5466"/>
                </a:lnTo>
                <a:lnTo>
                  <a:pt x="1541" y="5246"/>
                </a:lnTo>
                <a:lnTo>
                  <a:pt x="1944" y="4989"/>
                </a:lnTo>
                <a:lnTo>
                  <a:pt x="2788" y="4512"/>
                </a:lnTo>
                <a:lnTo>
                  <a:pt x="3191" y="4329"/>
                </a:lnTo>
                <a:lnTo>
                  <a:pt x="3375" y="4256"/>
                </a:lnTo>
                <a:lnTo>
                  <a:pt x="3595" y="4219"/>
                </a:lnTo>
                <a:lnTo>
                  <a:pt x="3742" y="4182"/>
                </a:lnTo>
                <a:lnTo>
                  <a:pt x="3852" y="4219"/>
                </a:lnTo>
                <a:lnTo>
                  <a:pt x="3998" y="4256"/>
                </a:lnTo>
                <a:lnTo>
                  <a:pt x="4035" y="4292"/>
                </a:lnTo>
                <a:lnTo>
                  <a:pt x="4072" y="4366"/>
                </a:lnTo>
                <a:lnTo>
                  <a:pt x="4108" y="4476"/>
                </a:lnTo>
                <a:lnTo>
                  <a:pt x="4108" y="4586"/>
                </a:lnTo>
                <a:lnTo>
                  <a:pt x="4072" y="4843"/>
                </a:lnTo>
                <a:lnTo>
                  <a:pt x="3998" y="5026"/>
                </a:lnTo>
                <a:lnTo>
                  <a:pt x="3852" y="5246"/>
                </a:lnTo>
                <a:lnTo>
                  <a:pt x="3705" y="5393"/>
                </a:lnTo>
                <a:lnTo>
                  <a:pt x="3558" y="5576"/>
                </a:lnTo>
                <a:lnTo>
                  <a:pt x="3155" y="5833"/>
                </a:lnTo>
                <a:lnTo>
                  <a:pt x="2788" y="6053"/>
                </a:lnTo>
                <a:lnTo>
                  <a:pt x="2348" y="6310"/>
                </a:lnTo>
                <a:lnTo>
                  <a:pt x="1908" y="6530"/>
                </a:lnTo>
                <a:lnTo>
                  <a:pt x="1467" y="6750"/>
                </a:lnTo>
                <a:lnTo>
                  <a:pt x="1321" y="6823"/>
                </a:lnTo>
                <a:lnTo>
                  <a:pt x="1247" y="6860"/>
                </a:lnTo>
                <a:lnTo>
                  <a:pt x="1211" y="6933"/>
                </a:lnTo>
                <a:lnTo>
                  <a:pt x="1174" y="6933"/>
                </a:lnTo>
                <a:lnTo>
                  <a:pt x="1064" y="6860"/>
                </a:lnTo>
                <a:lnTo>
                  <a:pt x="880" y="6713"/>
                </a:lnTo>
                <a:lnTo>
                  <a:pt x="697" y="6457"/>
                </a:lnTo>
                <a:lnTo>
                  <a:pt x="587" y="6273"/>
                </a:lnTo>
                <a:lnTo>
                  <a:pt x="514" y="6053"/>
                </a:lnTo>
                <a:lnTo>
                  <a:pt x="477" y="5833"/>
                </a:lnTo>
                <a:lnTo>
                  <a:pt x="477" y="5613"/>
                </a:lnTo>
                <a:lnTo>
                  <a:pt x="477" y="5356"/>
                </a:lnTo>
                <a:lnTo>
                  <a:pt x="550" y="5136"/>
                </a:lnTo>
                <a:lnTo>
                  <a:pt x="660" y="4879"/>
                </a:lnTo>
                <a:lnTo>
                  <a:pt x="770" y="4659"/>
                </a:lnTo>
                <a:lnTo>
                  <a:pt x="917" y="4476"/>
                </a:lnTo>
                <a:lnTo>
                  <a:pt x="1101" y="4292"/>
                </a:lnTo>
                <a:lnTo>
                  <a:pt x="1504" y="3962"/>
                </a:lnTo>
                <a:lnTo>
                  <a:pt x="1908" y="3705"/>
                </a:lnTo>
                <a:lnTo>
                  <a:pt x="2384" y="3485"/>
                </a:lnTo>
                <a:lnTo>
                  <a:pt x="2458" y="3412"/>
                </a:lnTo>
                <a:lnTo>
                  <a:pt x="2494" y="3302"/>
                </a:lnTo>
                <a:lnTo>
                  <a:pt x="2568" y="3119"/>
                </a:lnTo>
                <a:lnTo>
                  <a:pt x="2715" y="2898"/>
                </a:lnTo>
                <a:lnTo>
                  <a:pt x="2898" y="2715"/>
                </a:lnTo>
                <a:lnTo>
                  <a:pt x="3045" y="2532"/>
                </a:lnTo>
                <a:lnTo>
                  <a:pt x="3228" y="2385"/>
                </a:lnTo>
                <a:lnTo>
                  <a:pt x="3448" y="2238"/>
                </a:lnTo>
                <a:lnTo>
                  <a:pt x="3632" y="2128"/>
                </a:lnTo>
                <a:lnTo>
                  <a:pt x="3852" y="2055"/>
                </a:lnTo>
                <a:lnTo>
                  <a:pt x="4108" y="1981"/>
                </a:lnTo>
                <a:lnTo>
                  <a:pt x="4328" y="1945"/>
                </a:lnTo>
                <a:lnTo>
                  <a:pt x="4549" y="1908"/>
                </a:lnTo>
                <a:lnTo>
                  <a:pt x="4695" y="2055"/>
                </a:lnTo>
                <a:lnTo>
                  <a:pt x="4879" y="2165"/>
                </a:lnTo>
                <a:lnTo>
                  <a:pt x="5135" y="2348"/>
                </a:lnTo>
                <a:lnTo>
                  <a:pt x="5356" y="2568"/>
                </a:lnTo>
                <a:lnTo>
                  <a:pt x="5466" y="2715"/>
                </a:lnTo>
                <a:lnTo>
                  <a:pt x="5539" y="2898"/>
                </a:lnTo>
                <a:lnTo>
                  <a:pt x="5649" y="3229"/>
                </a:lnTo>
                <a:lnTo>
                  <a:pt x="5722" y="3559"/>
                </a:lnTo>
                <a:lnTo>
                  <a:pt x="5686" y="3926"/>
                </a:lnTo>
                <a:lnTo>
                  <a:pt x="5612" y="4256"/>
                </a:lnTo>
                <a:lnTo>
                  <a:pt x="5466" y="4549"/>
                </a:lnTo>
                <a:lnTo>
                  <a:pt x="5062" y="5063"/>
                </a:lnTo>
                <a:lnTo>
                  <a:pt x="4879" y="5319"/>
                </a:lnTo>
                <a:lnTo>
                  <a:pt x="4732" y="5613"/>
                </a:lnTo>
                <a:lnTo>
                  <a:pt x="4659" y="5943"/>
                </a:lnTo>
                <a:lnTo>
                  <a:pt x="4659" y="6090"/>
                </a:lnTo>
                <a:lnTo>
                  <a:pt x="4659" y="6273"/>
                </a:lnTo>
                <a:lnTo>
                  <a:pt x="4695" y="6420"/>
                </a:lnTo>
                <a:lnTo>
                  <a:pt x="4769" y="6567"/>
                </a:lnTo>
                <a:lnTo>
                  <a:pt x="4805" y="6677"/>
                </a:lnTo>
                <a:lnTo>
                  <a:pt x="4915" y="6787"/>
                </a:lnTo>
                <a:lnTo>
                  <a:pt x="5135" y="6933"/>
                </a:lnTo>
                <a:lnTo>
                  <a:pt x="5392" y="7007"/>
                </a:lnTo>
                <a:lnTo>
                  <a:pt x="5649" y="7043"/>
                </a:lnTo>
                <a:lnTo>
                  <a:pt x="5942" y="7007"/>
                </a:lnTo>
                <a:lnTo>
                  <a:pt x="6199" y="6933"/>
                </a:lnTo>
                <a:lnTo>
                  <a:pt x="6456" y="6823"/>
                </a:lnTo>
                <a:lnTo>
                  <a:pt x="6676" y="6677"/>
                </a:lnTo>
                <a:lnTo>
                  <a:pt x="6896" y="6457"/>
                </a:lnTo>
                <a:lnTo>
                  <a:pt x="7043" y="6200"/>
                </a:lnTo>
                <a:lnTo>
                  <a:pt x="7226" y="5980"/>
                </a:lnTo>
                <a:lnTo>
                  <a:pt x="7667" y="5246"/>
                </a:lnTo>
                <a:lnTo>
                  <a:pt x="7887" y="4879"/>
                </a:lnTo>
                <a:lnTo>
                  <a:pt x="8107" y="4476"/>
                </a:lnTo>
                <a:lnTo>
                  <a:pt x="8143" y="4402"/>
                </a:lnTo>
                <a:lnTo>
                  <a:pt x="8107" y="4329"/>
                </a:lnTo>
                <a:lnTo>
                  <a:pt x="8070" y="4256"/>
                </a:lnTo>
                <a:lnTo>
                  <a:pt x="8033" y="4182"/>
                </a:lnTo>
                <a:lnTo>
                  <a:pt x="7777" y="4182"/>
                </a:lnTo>
                <a:lnTo>
                  <a:pt x="7703" y="4256"/>
                </a:lnTo>
                <a:lnTo>
                  <a:pt x="7520" y="4586"/>
                </a:lnTo>
                <a:lnTo>
                  <a:pt x="7300" y="4879"/>
                </a:lnTo>
                <a:lnTo>
                  <a:pt x="6933" y="5540"/>
                </a:lnTo>
                <a:lnTo>
                  <a:pt x="6749" y="5796"/>
                </a:lnTo>
                <a:lnTo>
                  <a:pt x="6566" y="6053"/>
                </a:lnTo>
                <a:lnTo>
                  <a:pt x="6383" y="6273"/>
                </a:lnTo>
                <a:lnTo>
                  <a:pt x="6126" y="6493"/>
                </a:lnTo>
                <a:lnTo>
                  <a:pt x="5942" y="6567"/>
                </a:lnTo>
                <a:lnTo>
                  <a:pt x="5796" y="6603"/>
                </a:lnTo>
                <a:lnTo>
                  <a:pt x="5612" y="6567"/>
                </a:lnTo>
                <a:lnTo>
                  <a:pt x="5466" y="6530"/>
                </a:lnTo>
                <a:lnTo>
                  <a:pt x="5319" y="6457"/>
                </a:lnTo>
                <a:lnTo>
                  <a:pt x="5209" y="6347"/>
                </a:lnTo>
                <a:lnTo>
                  <a:pt x="5135" y="6200"/>
                </a:lnTo>
                <a:lnTo>
                  <a:pt x="5099" y="6016"/>
                </a:lnTo>
                <a:lnTo>
                  <a:pt x="5135" y="5833"/>
                </a:lnTo>
                <a:lnTo>
                  <a:pt x="5172" y="5686"/>
                </a:lnTo>
                <a:lnTo>
                  <a:pt x="5356" y="5393"/>
                </a:lnTo>
                <a:lnTo>
                  <a:pt x="5759" y="4879"/>
                </a:lnTo>
                <a:lnTo>
                  <a:pt x="5906" y="4659"/>
                </a:lnTo>
                <a:lnTo>
                  <a:pt x="6016" y="4402"/>
                </a:lnTo>
                <a:lnTo>
                  <a:pt x="6126" y="4146"/>
                </a:lnTo>
                <a:lnTo>
                  <a:pt x="6163" y="3889"/>
                </a:lnTo>
                <a:lnTo>
                  <a:pt x="6163" y="3632"/>
                </a:lnTo>
                <a:lnTo>
                  <a:pt x="6163" y="3339"/>
                </a:lnTo>
                <a:lnTo>
                  <a:pt x="6089" y="3082"/>
                </a:lnTo>
                <a:lnTo>
                  <a:pt x="6016" y="2825"/>
                </a:lnTo>
                <a:lnTo>
                  <a:pt x="5832" y="2532"/>
                </a:lnTo>
                <a:lnTo>
                  <a:pt x="5576" y="2165"/>
                </a:lnTo>
                <a:lnTo>
                  <a:pt x="5429" y="2018"/>
                </a:lnTo>
                <a:lnTo>
                  <a:pt x="5282" y="1908"/>
                </a:lnTo>
                <a:lnTo>
                  <a:pt x="5099" y="1798"/>
                </a:lnTo>
                <a:lnTo>
                  <a:pt x="4915" y="1725"/>
                </a:lnTo>
                <a:lnTo>
                  <a:pt x="4915" y="1688"/>
                </a:lnTo>
                <a:lnTo>
                  <a:pt x="4915" y="1468"/>
                </a:lnTo>
                <a:lnTo>
                  <a:pt x="4989" y="1321"/>
                </a:lnTo>
                <a:lnTo>
                  <a:pt x="5062" y="1174"/>
                </a:lnTo>
                <a:lnTo>
                  <a:pt x="5172" y="1028"/>
                </a:lnTo>
                <a:lnTo>
                  <a:pt x="5319" y="918"/>
                </a:lnTo>
                <a:lnTo>
                  <a:pt x="5502" y="844"/>
                </a:lnTo>
                <a:lnTo>
                  <a:pt x="5686" y="808"/>
                </a:lnTo>
                <a:lnTo>
                  <a:pt x="5869" y="771"/>
                </a:lnTo>
                <a:lnTo>
                  <a:pt x="6016" y="771"/>
                </a:lnTo>
                <a:lnTo>
                  <a:pt x="6199" y="808"/>
                </a:lnTo>
                <a:lnTo>
                  <a:pt x="6529" y="918"/>
                </a:lnTo>
                <a:lnTo>
                  <a:pt x="7190" y="1211"/>
                </a:lnTo>
                <a:lnTo>
                  <a:pt x="7080" y="1321"/>
                </a:lnTo>
                <a:lnTo>
                  <a:pt x="7043" y="1431"/>
                </a:lnTo>
                <a:lnTo>
                  <a:pt x="7043" y="1541"/>
                </a:lnTo>
                <a:lnTo>
                  <a:pt x="7043" y="1651"/>
                </a:lnTo>
                <a:lnTo>
                  <a:pt x="7153" y="1871"/>
                </a:lnTo>
                <a:lnTo>
                  <a:pt x="7300" y="2018"/>
                </a:lnTo>
                <a:lnTo>
                  <a:pt x="7446" y="2165"/>
                </a:lnTo>
                <a:lnTo>
                  <a:pt x="7556" y="2275"/>
                </a:lnTo>
                <a:lnTo>
                  <a:pt x="7446" y="2495"/>
                </a:lnTo>
                <a:lnTo>
                  <a:pt x="7263" y="3045"/>
                </a:lnTo>
                <a:lnTo>
                  <a:pt x="7153" y="3265"/>
                </a:lnTo>
                <a:lnTo>
                  <a:pt x="7043" y="3485"/>
                </a:lnTo>
                <a:lnTo>
                  <a:pt x="6933" y="3705"/>
                </a:lnTo>
                <a:lnTo>
                  <a:pt x="6896" y="3926"/>
                </a:lnTo>
                <a:lnTo>
                  <a:pt x="6896" y="3999"/>
                </a:lnTo>
                <a:lnTo>
                  <a:pt x="6970" y="4036"/>
                </a:lnTo>
                <a:lnTo>
                  <a:pt x="7043" y="4072"/>
                </a:lnTo>
                <a:lnTo>
                  <a:pt x="7116" y="4036"/>
                </a:lnTo>
                <a:lnTo>
                  <a:pt x="7263" y="3889"/>
                </a:lnTo>
                <a:lnTo>
                  <a:pt x="7410" y="3705"/>
                </a:lnTo>
                <a:lnTo>
                  <a:pt x="7593" y="3265"/>
                </a:lnTo>
                <a:lnTo>
                  <a:pt x="7777" y="2715"/>
                </a:lnTo>
                <a:lnTo>
                  <a:pt x="7813" y="2458"/>
                </a:lnTo>
                <a:lnTo>
                  <a:pt x="7813" y="2422"/>
                </a:lnTo>
                <a:lnTo>
                  <a:pt x="8363" y="2678"/>
                </a:lnTo>
                <a:lnTo>
                  <a:pt x="8584" y="2862"/>
                </a:lnTo>
                <a:lnTo>
                  <a:pt x="8694" y="3009"/>
                </a:lnTo>
                <a:lnTo>
                  <a:pt x="8804" y="3155"/>
                </a:lnTo>
                <a:lnTo>
                  <a:pt x="8877" y="3302"/>
                </a:lnTo>
                <a:lnTo>
                  <a:pt x="8877" y="3449"/>
                </a:lnTo>
                <a:lnTo>
                  <a:pt x="8840" y="3595"/>
                </a:lnTo>
                <a:lnTo>
                  <a:pt x="8694" y="3705"/>
                </a:lnTo>
                <a:lnTo>
                  <a:pt x="8620" y="3779"/>
                </a:lnTo>
                <a:lnTo>
                  <a:pt x="8584" y="3852"/>
                </a:lnTo>
                <a:lnTo>
                  <a:pt x="8584" y="3926"/>
                </a:lnTo>
                <a:lnTo>
                  <a:pt x="8620" y="3999"/>
                </a:lnTo>
                <a:lnTo>
                  <a:pt x="8657" y="4072"/>
                </a:lnTo>
                <a:lnTo>
                  <a:pt x="8730" y="4109"/>
                </a:lnTo>
                <a:lnTo>
                  <a:pt x="8840" y="4109"/>
                </a:lnTo>
                <a:lnTo>
                  <a:pt x="8914" y="4072"/>
                </a:lnTo>
                <a:lnTo>
                  <a:pt x="9097" y="3926"/>
                </a:lnTo>
                <a:lnTo>
                  <a:pt x="9207" y="3779"/>
                </a:lnTo>
                <a:lnTo>
                  <a:pt x="9281" y="3595"/>
                </a:lnTo>
                <a:lnTo>
                  <a:pt x="9281" y="3412"/>
                </a:lnTo>
                <a:lnTo>
                  <a:pt x="9281" y="3192"/>
                </a:lnTo>
                <a:lnTo>
                  <a:pt x="9207" y="3009"/>
                </a:lnTo>
                <a:lnTo>
                  <a:pt x="9097" y="2825"/>
                </a:lnTo>
                <a:lnTo>
                  <a:pt x="8987" y="2642"/>
                </a:lnTo>
                <a:lnTo>
                  <a:pt x="8804" y="2458"/>
                </a:lnTo>
                <a:lnTo>
                  <a:pt x="8584" y="2348"/>
                </a:lnTo>
                <a:lnTo>
                  <a:pt x="8107" y="2091"/>
                </a:lnTo>
                <a:lnTo>
                  <a:pt x="7887" y="1981"/>
                </a:lnTo>
                <a:lnTo>
                  <a:pt x="7593" y="1798"/>
                </a:lnTo>
                <a:lnTo>
                  <a:pt x="7446" y="1651"/>
                </a:lnTo>
                <a:lnTo>
                  <a:pt x="7373" y="1541"/>
                </a:lnTo>
                <a:lnTo>
                  <a:pt x="7336" y="1431"/>
                </a:lnTo>
                <a:lnTo>
                  <a:pt x="7373" y="1284"/>
                </a:lnTo>
                <a:lnTo>
                  <a:pt x="7483" y="1358"/>
                </a:lnTo>
                <a:lnTo>
                  <a:pt x="7556" y="1358"/>
                </a:lnTo>
                <a:lnTo>
                  <a:pt x="7593" y="1321"/>
                </a:lnTo>
                <a:lnTo>
                  <a:pt x="7630" y="1248"/>
                </a:lnTo>
                <a:lnTo>
                  <a:pt x="7703" y="1138"/>
                </a:lnTo>
                <a:lnTo>
                  <a:pt x="7813" y="954"/>
                </a:lnTo>
                <a:lnTo>
                  <a:pt x="7923" y="808"/>
                </a:lnTo>
                <a:lnTo>
                  <a:pt x="8107" y="698"/>
                </a:lnTo>
                <a:lnTo>
                  <a:pt x="8290" y="624"/>
                </a:lnTo>
                <a:lnTo>
                  <a:pt x="8474" y="588"/>
                </a:lnTo>
                <a:lnTo>
                  <a:pt x="8694" y="551"/>
                </a:lnTo>
                <a:lnTo>
                  <a:pt x="9060" y="514"/>
                </a:lnTo>
                <a:close/>
                <a:moveTo>
                  <a:pt x="13279" y="9318"/>
                </a:moveTo>
                <a:lnTo>
                  <a:pt x="13426" y="9428"/>
                </a:lnTo>
                <a:lnTo>
                  <a:pt x="13426" y="9464"/>
                </a:lnTo>
                <a:lnTo>
                  <a:pt x="13352" y="9464"/>
                </a:lnTo>
                <a:lnTo>
                  <a:pt x="13242" y="9538"/>
                </a:lnTo>
                <a:lnTo>
                  <a:pt x="12985" y="9868"/>
                </a:lnTo>
                <a:lnTo>
                  <a:pt x="12692" y="10198"/>
                </a:lnTo>
                <a:lnTo>
                  <a:pt x="12362" y="10492"/>
                </a:lnTo>
                <a:lnTo>
                  <a:pt x="12032" y="10748"/>
                </a:lnTo>
                <a:lnTo>
                  <a:pt x="11445" y="11078"/>
                </a:lnTo>
                <a:lnTo>
                  <a:pt x="10858" y="11409"/>
                </a:lnTo>
                <a:lnTo>
                  <a:pt x="10638" y="11372"/>
                </a:lnTo>
                <a:lnTo>
                  <a:pt x="10418" y="11299"/>
                </a:lnTo>
                <a:lnTo>
                  <a:pt x="10234" y="11188"/>
                </a:lnTo>
                <a:lnTo>
                  <a:pt x="10051" y="11078"/>
                </a:lnTo>
                <a:lnTo>
                  <a:pt x="10491" y="11005"/>
                </a:lnTo>
                <a:lnTo>
                  <a:pt x="10895" y="10858"/>
                </a:lnTo>
                <a:lnTo>
                  <a:pt x="11298" y="10675"/>
                </a:lnTo>
                <a:lnTo>
                  <a:pt x="11702" y="10492"/>
                </a:lnTo>
                <a:lnTo>
                  <a:pt x="12142" y="10235"/>
                </a:lnTo>
                <a:lnTo>
                  <a:pt x="12545" y="9941"/>
                </a:lnTo>
                <a:lnTo>
                  <a:pt x="12912" y="9648"/>
                </a:lnTo>
                <a:lnTo>
                  <a:pt x="13279" y="9318"/>
                </a:lnTo>
                <a:close/>
                <a:moveTo>
                  <a:pt x="13609" y="9648"/>
                </a:moveTo>
                <a:lnTo>
                  <a:pt x="13719" y="9795"/>
                </a:lnTo>
                <a:lnTo>
                  <a:pt x="13792" y="9978"/>
                </a:lnTo>
                <a:lnTo>
                  <a:pt x="13939" y="10345"/>
                </a:lnTo>
                <a:lnTo>
                  <a:pt x="13939" y="10602"/>
                </a:lnTo>
                <a:lnTo>
                  <a:pt x="13939" y="10858"/>
                </a:lnTo>
                <a:lnTo>
                  <a:pt x="13866" y="10968"/>
                </a:lnTo>
                <a:lnTo>
                  <a:pt x="13829" y="10932"/>
                </a:lnTo>
                <a:lnTo>
                  <a:pt x="13719" y="10932"/>
                </a:lnTo>
                <a:lnTo>
                  <a:pt x="13719" y="10968"/>
                </a:lnTo>
                <a:lnTo>
                  <a:pt x="13609" y="11188"/>
                </a:lnTo>
                <a:lnTo>
                  <a:pt x="12765" y="11299"/>
                </a:lnTo>
                <a:lnTo>
                  <a:pt x="12912" y="11188"/>
                </a:lnTo>
                <a:lnTo>
                  <a:pt x="13316" y="10895"/>
                </a:lnTo>
                <a:lnTo>
                  <a:pt x="13682" y="10565"/>
                </a:lnTo>
                <a:lnTo>
                  <a:pt x="13756" y="10492"/>
                </a:lnTo>
                <a:lnTo>
                  <a:pt x="13756" y="10381"/>
                </a:lnTo>
                <a:lnTo>
                  <a:pt x="13719" y="10308"/>
                </a:lnTo>
                <a:lnTo>
                  <a:pt x="13609" y="10271"/>
                </a:lnTo>
                <a:lnTo>
                  <a:pt x="13536" y="10271"/>
                </a:lnTo>
                <a:lnTo>
                  <a:pt x="13462" y="10308"/>
                </a:lnTo>
                <a:lnTo>
                  <a:pt x="13059" y="10638"/>
                </a:lnTo>
                <a:lnTo>
                  <a:pt x="12655" y="10968"/>
                </a:lnTo>
                <a:lnTo>
                  <a:pt x="12398" y="11152"/>
                </a:lnTo>
                <a:lnTo>
                  <a:pt x="12325" y="11225"/>
                </a:lnTo>
                <a:lnTo>
                  <a:pt x="12252" y="11372"/>
                </a:lnTo>
                <a:lnTo>
                  <a:pt x="11665" y="11409"/>
                </a:lnTo>
                <a:lnTo>
                  <a:pt x="11481" y="11445"/>
                </a:lnTo>
                <a:lnTo>
                  <a:pt x="11775" y="11299"/>
                </a:lnTo>
                <a:lnTo>
                  <a:pt x="12068" y="11115"/>
                </a:lnTo>
                <a:lnTo>
                  <a:pt x="12362" y="10932"/>
                </a:lnTo>
                <a:lnTo>
                  <a:pt x="12655" y="10748"/>
                </a:lnTo>
                <a:lnTo>
                  <a:pt x="12912" y="10492"/>
                </a:lnTo>
                <a:lnTo>
                  <a:pt x="13132" y="10271"/>
                </a:lnTo>
                <a:lnTo>
                  <a:pt x="13352" y="10015"/>
                </a:lnTo>
                <a:lnTo>
                  <a:pt x="13572" y="9721"/>
                </a:lnTo>
                <a:lnTo>
                  <a:pt x="13609" y="9648"/>
                </a:lnTo>
                <a:close/>
                <a:moveTo>
                  <a:pt x="9060" y="1"/>
                </a:moveTo>
                <a:lnTo>
                  <a:pt x="8804" y="37"/>
                </a:lnTo>
                <a:lnTo>
                  <a:pt x="8547" y="37"/>
                </a:lnTo>
                <a:lnTo>
                  <a:pt x="8290" y="111"/>
                </a:lnTo>
                <a:lnTo>
                  <a:pt x="8033" y="184"/>
                </a:lnTo>
                <a:lnTo>
                  <a:pt x="7813" y="294"/>
                </a:lnTo>
                <a:lnTo>
                  <a:pt x="7593" y="441"/>
                </a:lnTo>
                <a:lnTo>
                  <a:pt x="7410" y="624"/>
                </a:lnTo>
                <a:lnTo>
                  <a:pt x="7300" y="844"/>
                </a:lnTo>
                <a:lnTo>
                  <a:pt x="6896" y="624"/>
                </a:lnTo>
                <a:lnTo>
                  <a:pt x="6493" y="441"/>
                </a:lnTo>
                <a:lnTo>
                  <a:pt x="6273" y="367"/>
                </a:lnTo>
                <a:lnTo>
                  <a:pt x="6053" y="331"/>
                </a:lnTo>
                <a:lnTo>
                  <a:pt x="5612" y="331"/>
                </a:lnTo>
                <a:lnTo>
                  <a:pt x="5392" y="404"/>
                </a:lnTo>
                <a:lnTo>
                  <a:pt x="5209" y="477"/>
                </a:lnTo>
                <a:lnTo>
                  <a:pt x="5025" y="588"/>
                </a:lnTo>
                <a:lnTo>
                  <a:pt x="4842" y="734"/>
                </a:lnTo>
                <a:lnTo>
                  <a:pt x="4695" y="881"/>
                </a:lnTo>
                <a:lnTo>
                  <a:pt x="4585" y="1064"/>
                </a:lnTo>
                <a:lnTo>
                  <a:pt x="4512" y="1248"/>
                </a:lnTo>
                <a:lnTo>
                  <a:pt x="4475" y="1468"/>
                </a:lnTo>
                <a:lnTo>
                  <a:pt x="4182" y="1505"/>
                </a:lnTo>
                <a:lnTo>
                  <a:pt x="3888" y="1541"/>
                </a:lnTo>
                <a:lnTo>
                  <a:pt x="3595" y="1651"/>
                </a:lnTo>
                <a:lnTo>
                  <a:pt x="3338" y="1798"/>
                </a:lnTo>
                <a:lnTo>
                  <a:pt x="3081" y="1945"/>
                </a:lnTo>
                <a:lnTo>
                  <a:pt x="2861" y="2091"/>
                </a:lnTo>
                <a:lnTo>
                  <a:pt x="2641" y="2312"/>
                </a:lnTo>
                <a:lnTo>
                  <a:pt x="2421" y="2532"/>
                </a:lnTo>
                <a:lnTo>
                  <a:pt x="2238" y="2788"/>
                </a:lnTo>
                <a:lnTo>
                  <a:pt x="2091" y="3082"/>
                </a:lnTo>
                <a:lnTo>
                  <a:pt x="1981" y="3155"/>
                </a:lnTo>
                <a:lnTo>
                  <a:pt x="1834" y="3229"/>
                </a:lnTo>
                <a:lnTo>
                  <a:pt x="1504" y="3375"/>
                </a:lnTo>
                <a:lnTo>
                  <a:pt x="1211" y="3559"/>
                </a:lnTo>
                <a:lnTo>
                  <a:pt x="954" y="3779"/>
                </a:lnTo>
                <a:lnTo>
                  <a:pt x="697" y="3999"/>
                </a:lnTo>
                <a:lnTo>
                  <a:pt x="477" y="4256"/>
                </a:lnTo>
                <a:lnTo>
                  <a:pt x="330" y="4512"/>
                </a:lnTo>
                <a:lnTo>
                  <a:pt x="183" y="4769"/>
                </a:lnTo>
                <a:lnTo>
                  <a:pt x="73" y="5063"/>
                </a:lnTo>
                <a:lnTo>
                  <a:pt x="37" y="5319"/>
                </a:lnTo>
                <a:lnTo>
                  <a:pt x="0" y="5613"/>
                </a:lnTo>
                <a:lnTo>
                  <a:pt x="0" y="5906"/>
                </a:lnTo>
                <a:lnTo>
                  <a:pt x="73" y="6200"/>
                </a:lnTo>
                <a:lnTo>
                  <a:pt x="183" y="6493"/>
                </a:lnTo>
                <a:lnTo>
                  <a:pt x="294" y="6713"/>
                </a:lnTo>
                <a:lnTo>
                  <a:pt x="440" y="6933"/>
                </a:lnTo>
                <a:lnTo>
                  <a:pt x="660" y="7117"/>
                </a:lnTo>
                <a:lnTo>
                  <a:pt x="880" y="7300"/>
                </a:lnTo>
                <a:lnTo>
                  <a:pt x="1064" y="7374"/>
                </a:lnTo>
                <a:lnTo>
                  <a:pt x="1027" y="7594"/>
                </a:lnTo>
                <a:lnTo>
                  <a:pt x="1027" y="7814"/>
                </a:lnTo>
                <a:lnTo>
                  <a:pt x="1064" y="8034"/>
                </a:lnTo>
                <a:lnTo>
                  <a:pt x="1101" y="8217"/>
                </a:lnTo>
                <a:lnTo>
                  <a:pt x="1174" y="8437"/>
                </a:lnTo>
                <a:lnTo>
                  <a:pt x="1284" y="8621"/>
                </a:lnTo>
                <a:lnTo>
                  <a:pt x="1431" y="8804"/>
                </a:lnTo>
                <a:lnTo>
                  <a:pt x="1614" y="8988"/>
                </a:lnTo>
                <a:lnTo>
                  <a:pt x="1797" y="9098"/>
                </a:lnTo>
                <a:lnTo>
                  <a:pt x="1981" y="9208"/>
                </a:lnTo>
                <a:lnTo>
                  <a:pt x="2201" y="9281"/>
                </a:lnTo>
                <a:lnTo>
                  <a:pt x="2421" y="9318"/>
                </a:lnTo>
                <a:lnTo>
                  <a:pt x="2641" y="9354"/>
                </a:lnTo>
                <a:lnTo>
                  <a:pt x="2861" y="9318"/>
                </a:lnTo>
                <a:lnTo>
                  <a:pt x="3081" y="9281"/>
                </a:lnTo>
                <a:lnTo>
                  <a:pt x="3301" y="9208"/>
                </a:lnTo>
                <a:lnTo>
                  <a:pt x="3375" y="9354"/>
                </a:lnTo>
                <a:lnTo>
                  <a:pt x="3448" y="9501"/>
                </a:lnTo>
                <a:lnTo>
                  <a:pt x="3595" y="9648"/>
                </a:lnTo>
                <a:lnTo>
                  <a:pt x="3742" y="9758"/>
                </a:lnTo>
                <a:lnTo>
                  <a:pt x="3925" y="9868"/>
                </a:lnTo>
                <a:lnTo>
                  <a:pt x="4108" y="9905"/>
                </a:lnTo>
                <a:lnTo>
                  <a:pt x="4292" y="9941"/>
                </a:lnTo>
                <a:lnTo>
                  <a:pt x="4475" y="9941"/>
                </a:lnTo>
                <a:lnTo>
                  <a:pt x="4842" y="9905"/>
                </a:lnTo>
                <a:lnTo>
                  <a:pt x="5246" y="9795"/>
                </a:lnTo>
                <a:lnTo>
                  <a:pt x="5686" y="9648"/>
                </a:lnTo>
                <a:lnTo>
                  <a:pt x="6163" y="9574"/>
                </a:lnTo>
                <a:lnTo>
                  <a:pt x="6603" y="9574"/>
                </a:lnTo>
                <a:lnTo>
                  <a:pt x="7080" y="9611"/>
                </a:lnTo>
                <a:lnTo>
                  <a:pt x="7446" y="9648"/>
                </a:lnTo>
                <a:lnTo>
                  <a:pt x="7630" y="9648"/>
                </a:lnTo>
                <a:lnTo>
                  <a:pt x="7813" y="9611"/>
                </a:lnTo>
                <a:lnTo>
                  <a:pt x="7960" y="9721"/>
                </a:lnTo>
                <a:lnTo>
                  <a:pt x="8143" y="9795"/>
                </a:lnTo>
                <a:lnTo>
                  <a:pt x="8327" y="9831"/>
                </a:lnTo>
                <a:lnTo>
                  <a:pt x="8547" y="9868"/>
                </a:lnTo>
                <a:lnTo>
                  <a:pt x="9024" y="9905"/>
                </a:lnTo>
                <a:lnTo>
                  <a:pt x="9391" y="9868"/>
                </a:lnTo>
                <a:lnTo>
                  <a:pt x="9501" y="9868"/>
                </a:lnTo>
                <a:lnTo>
                  <a:pt x="9354" y="10161"/>
                </a:lnTo>
                <a:lnTo>
                  <a:pt x="9317" y="10308"/>
                </a:lnTo>
                <a:lnTo>
                  <a:pt x="9281" y="10492"/>
                </a:lnTo>
                <a:lnTo>
                  <a:pt x="9317" y="10638"/>
                </a:lnTo>
                <a:lnTo>
                  <a:pt x="9354" y="10785"/>
                </a:lnTo>
                <a:lnTo>
                  <a:pt x="9464" y="11078"/>
                </a:lnTo>
                <a:lnTo>
                  <a:pt x="9647" y="11335"/>
                </a:lnTo>
                <a:lnTo>
                  <a:pt x="9831" y="11519"/>
                </a:lnTo>
                <a:lnTo>
                  <a:pt x="9977" y="11629"/>
                </a:lnTo>
                <a:lnTo>
                  <a:pt x="10198" y="11739"/>
                </a:lnTo>
                <a:lnTo>
                  <a:pt x="10381" y="11812"/>
                </a:lnTo>
                <a:lnTo>
                  <a:pt x="10821" y="11922"/>
                </a:lnTo>
                <a:lnTo>
                  <a:pt x="11298" y="11959"/>
                </a:lnTo>
                <a:lnTo>
                  <a:pt x="11775" y="11922"/>
                </a:lnTo>
                <a:lnTo>
                  <a:pt x="12215" y="11885"/>
                </a:lnTo>
                <a:lnTo>
                  <a:pt x="13095" y="11775"/>
                </a:lnTo>
                <a:lnTo>
                  <a:pt x="13939" y="11665"/>
                </a:lnTo>
                <a:lnTo>
                  <a:pt x="14343" y="11555"/>
                </a:lnTo>
                <a:lnTo>
                  <a:pt x="14746" y="11409"/>
                </a:lnTo>
                <a:lnTo>
                  <a:pt x="15076" y="11262"/>
                </a:lnTo>
                <a:lnTo>
                  <a:pt x="15370" y="11042"/>
                </a:lnTo>
                <a:lnTo>
                  <a:pt x="15626" y="10785"/>
                </a:lnTo>
                <a:lnTo>
                  <a:pt x="15847" y="10528"/>
                </a:lnTo>
                <a:lnTo>
                  <a:pt x="16030" y="10235"/>
                </a:lnTo>
                <a:lnTo>
                  <a:pt x="16213" y="9941"/>
                </a:lnTo>
                <a:lnTo>
                  <a:pt x="16360" y="9648"/>
                </a:lnTo>
                <a:lnTo>
                  <a:pt x="16433" y="9318"/>
                </a:lnTo>
                <a:lnTo>
                  <a:pt x="16507" y="8988"/>
                </a:lnTo>
                <a:lnTo>
                  <a:pt x="16543" y="8657"/>
                </a:lnTo>
                <a:lnTo>
                  <a:pt x="16507" y="8327"/>
                </a:lnTo>
                <a:lnTo>
                  <a:pt x="16470" y="7997"/>
                </a:lnTo>
                <a:lnTo>
                  <a:pt x="16690" y="7447"/>
                </a:lnTo>
                <a:lnTo>
                  <a:pt x="16837" y="6933"/>
                </a:lnTo>
                <a:lnTo>
                  <a:pt x="16910" y="6347"/>
                </a:lnTo>
                <a:lnTo>
                  <a:pt x="16910" y="5796"/>
                </a:lnTo>
                <a:lnTo>
                  <a:pt x="16837" y="5429"/>
                </a:lnTo>
                <a:lnTo>
                  <a:pt x="16727" y="5063"/>
                </a:lnTo>
                <a:lnTo>
                  <a:pt x="16654" y="4916"/>
                </a:lnTo>
                <a:lnTo>
                  <a:pt x="16543" y="4769"/>
                </a:lnTo>
                <a:lnTo>
                  <a:pt x="16397" y="4659"/>
                </a:lnTo>
                <a:lnTo>
                  <a:pt x="16250" y="4586"/>
                </a:lnTo>
                <a:lnTo>
                  <a:pt x="16250" y="4146"/>
                </a:lnTo>
                <a:lnTo>
                  <a:pt x="16177" y="3742"/>
                </a:lnTo>
                <a:lnTo>
                  <a:pt x="16030" y="3375"/>
                </a:lnTo>
                <a:lnTo>
                  <a:pt x="15773" y="3009"/>
                </a:lnTo>
                <a:lnTo>
                  <a:pt x="15626" y="2825"/>
                </a:lnTo>
                <a:lnTo>
                  <a:pt x="15443" y="2642"/>
                </a:lnTo>
                <a:lnTo>
                  <a:pt x="15223" y="2495"/>
                </a:lnTo>
                <a:lnTo>
                  <a:pt x="15003" y="2385"/>
                </a:lnTo>
                <a:lnTo>
                  <a:pt x="14746" y="2238"/>
                </a:lnTo>
                <a:lnTo>
                  <a:pt x="14526" y="2055"/>
                </a:lnTo>
                <a:lnTo>
                  <a:pt x="14379" y="1835"/>
                </a:lnTo>
                <a:lnTo>
                  <a:pt x="14233" y="1578"/>
                </a:lnTo>
                <a:lnTo>
                  <a:pt x="14123" y="1358"/>
                </a:lnTo>
                <a:lnTo>
                  <a:pt x="13976" y="1138"/>
                </a:lnTo>
                <a:lnTo>
                  <a:pt x="13829" y="991"/>
                </a:lnTo>
                <a:lnTo>
                  <a:pt x="13682" y="808"/>
                </a:lnTo>
                <a:lnTo>
                  <a:pt x="13499" y="698"/>
                </a:lnTo>
                <a:lnTo>
                  <a:pt x="13279" y="588"/>
                </a:lnTo>
                <a:lnTo>
                  <a:pt x="13059" y="514"/>
                </a:lnTo>
                <a:lnTo>
                  <a:pt x="12802" y="441"/>
                </a:lnTo>
                <a:lnTo>
                  <a:pt x="12362" y="441"/>
                </a:lnTo>
                <a:lnTo>
                  <a:pt x="11885" y="477"/>
                </a:lnTo>
                <a:lnTo>
                  <a:pt x="11408" y="588"/>
                </a:lnTo>
                <a:lnTo>
                  <a:pt x="10968" y="698"/>
                </a:lnTo>
                <a:lnTo>
                  <a:pt x="10821" y="514"/>
                </a:lnTo>
                <a:lnTo>
                  <a:pt x="10601" y="331"/>
                </a:lnTo>
                <a:lnTo>
                  <a:pt x="10381" y="221"/>
                </a:lnTo>
                <a:lnTo>
                  <a:pt x="10124" y="147"/>
                </a:lnTo>
                <a:lnTo>
                  <a:pt x="9867" y="74"/>
                </a:lnTo>
                <a:lnTo>
                  <a:pt x="9574" y="37"/>
                </a:lnTo>
                <a:lnTo>
                  <a:pt x="9060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4" name="Google Shape;514;p10"/>
          <p:cNvSpPr/>
          <p:nvPr/>
        </p:nvSpPr>
        <p:spPr>
          <a:xfrm rot="-5400000">
            <a:off x="7996280" y="316930"/>
            <a:ext cx="279906" cy="357966"/>
          </a:xfrm>
          <a:custGeom>
            <a:avLst/>
            <a:gdLst/>
            <a:ahLst/>
            <a:cxnLst/>
            <a:rect l="l" t="t" r="r" b="b"/>
            <a:pathLst>
              <a:path w="9868" h="12620" extrusionOk="0">
                <a:moveTo>
                  <a:pt x="4182" y="661"/>
                </a:moveTo>
                <a:lnTo>
                  <a:pt x="4182" y="918"/>
                </a:lnTo>
                <a:lnTo>
                  <a:pt x="4182" y="1431"/>
                </a:lnTo>
                <a:lnTo>
                  <a:pt x="4145" y="2202"/>
                </a:lnTo>
                <a:lnTo>
                  <a:pt x="3925" y="2165"/>
                </a:lnTo>
                <a:lnTo>
                  <a:pt x="3962" y="2018"/>
                </a:lnTo>
                <a:lnTo>
                  <a:pt x="3962" y="1835"/>
                </a:lnTo>
                <a:lnTo>
                  <a:pt x="3889" y="1468"/>
                </a:lnTo>
                <a:lnTo>
                  <a:pt x="3852" y="1101"/>
                </a:lnTo>
                <a:lnTo>
                  <a:pt x="3889" y="918"/>
                </a:lnTo>
                <a:lnTo>
                  <a:pt x="3962" y="771"/>
                </a:lnTo>
                <a:lnTo>
                  <a:pt x="3999" y="698"/>
                </a:lnTo>
                <a:lnTo>
                  <a:pt x="4072" y="661"/>
                </a:lnTo>
                <a:close/>
                <a:moveTo>
                  <a:pt x="1541" y="404"/>
                </a:moveTo>
                <a:lnTo>
                  <a:pt x="1578" y="441"/>
                </a:lnTo>
                <a:lnTo>
                  <a:pt x="1614" y="514"/>
                </a:lnTo>
                <a:lnTo>
                  <a:pt x="1614" y="1138"/>
                </a:lnTo>
                <a:lnTo>
                  <a:pt x="1688" y="2202"/>
                </a:lnTo>
                <a:lnTo>
                  <a:pt x="1284" y="2238"/>
                </a:lnTo>
                <a:lnTo>
                  <a:pt x="1211" y="2238"/>
                </a:lnTo>
                <a:lnTo>
                  <a:pt x="1211" y="1871"/>
                </a:lnTo>
                <a:lnTo>
                  <a:pt x="1174" y="1505"/>
                </a:lnTo>
                <a:lnTo>
                  <a:pt x="1211" y="1211"/>
                </a:lnTo>
                <a:lnTo>
                  <a:pt x="1248" y="954"/>
                </a:lnTo>
                <a:lnTo>
                  <a:pt x="1358" y="404"/>
                </a:lnTo>
                <a:close/>
                <a:moveTo>
                  <a:pt x="3815" y="2678"/>
                </a:moveTo>
                <a:lnTo>
                  <a:pt x="4439" y="2715"/>
                </a:lnTo>
                <a:lnTo>
                  <a:pt x="5026" y="2789"/>
                </a:lnTo>
                <a:lnTo>
                  <a:pt x="5026" y="2825"/>
                </a:lnTo>
                <a:lnTo>
                  <a:pt x="5136" y="3485"/>
                </a:lnTo>
                <a:lnTo>
                  <a:pt x="3925" y="3559"/>
                </a:lnTo>
                <a:lnTo>
                  <a:pt x="2678" y="3632"/>
                </a:lnTo>
                <a:lnTo>
                  <a:pt x="1358" y="3669"/>
                </a:lnTo>
                <a:lnTo>
                  <a:pt x="917" y="3706"/>
                </a:lnTo>
                <a:lnTo>
                  <a:pt x="477" y="3742"/>
                </a:lnTo>
                <a:lnTo>
                  <a:pt x="441" y="3229"/>
                </a:lnTo>
                <a:lnTo>
                  <a:pt x="441" y="2972"/>
                </a:lnTo>
                <a:lnTo>
                  <a:pt x="404" y="2862"/>
                </a:lnTo>
                <a:lnTo>
                  <a:pt x="331" y="2752"/>
                </a:lnTo>
                <a:lnTo>
                  <a:pt x="587" y="2789"/>
                </a:lnTo>
                <a:lnTo>
                  <a:pt x="807" y="2789"/>
                </a:lnTo>
                <a:lnTo>
                  <a:pt x="1284" y="2752"/>
                </a:lnTo>
                <a:lnTo>
                  <a:pt x="1945" y="2678"/>
                </a:lnTo>
                <a:close/>
                <a:moveTo>
                  <a:pt x="4916" y="3999"/>
                </a:moveTo>
                <a:lnTo>
                  <a:pt x="4989" y="4072"/>
                </a:lnTo>
                <a:lnTo>
                  <a:pt x="5136" y="4109"/>
                </a:lnTo>
                <a:lnTo>
                  <a:pt x="5209" y="4072"/>
                </a:lnTo>
                <a:lnTo>
                  <a:pt x="5246" y="4623"/>
                </a:lnTo>
                <a:lnTo>
                  <a:pt x="5209" y="5173"/>
                </a:lnTo>
                <a:lnTo>
                  <a:pt x="5173" y="5430"/>
                </a:lnTo>
                <a:lnTo>
                  <a:pt x="5099" y="5723"/>
                </a:lnTo>
                <a:lnTo>
                  <a:pt x="4989" y="5980"/>
                </a:lnTo>
                <a:lnTo>
                  <a:pt x="4806" y="6200"/>
                </a:lnTo>
                <a:lnTo>
                  <a:pt x="4659" y="6310"/>
                </a:lnTo>
                <a:lnTo>
                  <a:pt x="4476" y="6420"/>
                </a:lnTo>
                <a:lnTo>
                  <a:pt x="4292" y="6457"/>
                </a:lnTo>
                <a:lnTo>
                  <a:pt x="4072" y="6493"/>
                </a:lnTo>
                <a:lnTo>
                  <a:pt x="3632" y="6530"/>
                </a:lnTo>
                <a:lnTo>
                  <a:pt x="3265" y="6567"/>
                </a:lnTo>
                <a:lnTo>
                  <a:pt x="2605" y="6567"/>
                </a:lnTo>
                <a:lnTo>
                  <a:pt x="2642" y="6493"/>
                </a:lnTo>
                <a:lnTo>
                  <a:pt x="2678" y="6383"/>
                </a:lnTo>
                <a:lnTo>
                  <a:pt x="2788" y="6310"/>
                </a:lnTo>
                <a:lnTo>
                  <a:pt x="2825" y="6273"/>
                </a:lnTo>
                <a:lnTo>
                  <a:pt x="2825" y="6237"/>
                </a:lnTo>
                <a:lnTo>
                  <a:pt x="2788" y="6200"/>
                </a:lnTo>
                <a:lnTo>
                  <a:pt x="2715" y="6200"/>
                </a:lnTo>
                <a:lnTo>
                  <a:pt x="2605" y="6237"/>
                </a:lnTo>
                <a:lnTo>
                  <a:pt x="2458" y="6310"/>
                </a:lnTo>
                <a:lnTo>
                  <a:pt x="2348" y="6420"/>
                </a:lnTo>
                <a:lnTo>
                  <a:pt x="2311" y="6567"/>
                </a:lnTo>
                <a:lnTo>
                  <a:pt x="1724" y="6493"/>
                </a:lnTo>
                <a:lnTo>
                  <a:pt x="1541" y="6457"/>
                </a:lnTo>
                <a:lnTo>
                  <a:pt x="1688" y="6420"/>
                </a:lnTo>
                <a:lnTo>
                  <a:pt x="2055" y="6383"/>
                </a:lnTo>
                <a:lnTo>
                  <a:pt x="2201" y="6310"/>
                </a:lnTo>
                <a:lnTo>
                  <a:pt x="2275" y="6237"/>
                </a:lnTo>
                <a:lnTo>
                  <a:pt x="2311" y="6163"/>
                </a:lnTo>
                <a:lnTo>
                  <a:pt x="2311" y="6090"/>
                </a:lnTo>
                <a:lnTo>
                  <a:pt x="2275" y="6016"/>
                </a:lnTo>
                <a:lnTo>
                  <a:pt x="2238" y="5980"/>
                </a:lnTo>
                <a:lnTo>
                  <a:pt x="2201" y="5943"/>
                </a:lnTo>
                <a:lnTo>
                  <a:pt x="2055" y="5943"/>
                </a:lnTo>
                <a:lnTo>
                  <a:pt x="1981" y="6016"/>
                </a:lnTo>
                <a:lnTo>
                  <a:pt x="1798" y="6053"/>
                </a:lnTo>
                <a:lnTo>
                  <a:pt x="1394" y="6127"/>
                </a:lnTo>
                <a:lnTo>
                  <a:pt x="1138" y="6200"/>
                </a:lnTo>
                <a:lnTo>
                  <a:pt x="917" y="6273"/>
                </a:lnTo>
                <a:lnTo>
                  <a:pt x="807" y="6200"/>
                </a:lnTo>
                <a:lnTo>
                  <a:pt x="697" y="6127"/>
                </a:lnTo>
                <a:lnTo>
                  <a:pt x="661" y="5980"/>
                </a:lnTo>
                <a:lnTo>
                  <a:pt x="624" y="5870"/>
                </a:lnTo>
                <a:lnTo>
                  <a:pt x="624" y="5870"/>
                </a:lnTo>
                <a:lnTo>
                  <a:pt x="844" y="5906"/>
                </a:lnTo>
                <a:lnTo>
                  <a:pt x="1504" y="5906"/>
                </a:lnTo>
                <a:lnTo>
                  <a:pt x="1724" y="5870"/>
                </a:lnTo>
                <a:lnTo>
                  <a:pt x="1945" y="5833"/>
                </a:lnTo>
                <a:lnTo>
                  <a:pt x="1981" y="5796"/>
                </a:lnTo>
                <a:lnTo>
                  <a:pt x="2018" y="5760"/>
                </a:lnTo>
                <a:lnTo>
                  <a:pt x="2055" y="5650"/>
                </a:lnTo>
                <a:lnTo>
                  <a:pt x="1981" y="5540"/>
                </a:lnTo>
                <a:lnTo>
                  <a:pt x="1945" y="5503"/>
                </a:lnTo>
                <a:lnTo>
                  <a:pt x="1504" y="5503"/>
                </a:lnTo>
                <a:lnTo>
                  <a:pt x="1101" y="5540"/>
                </a:lnTo>
                <a:lnTo>
                  <a:pt x="844" y="5576"/>
                </a:lnTo>
                <a:lnTo>
                  <a:pt x="587" y="5576"/>
                </a:lnTo>
                <a:lnTo>
                  <a:pt x="587" y="5356"/>
                </a:lnTo>
                <a:lnTo>
                  <a:pt x="734" y="5430"/>
                </a:lnTo>
                <a:lnTo>
                  <a:pt x="881" y="5466"/>
                </a:lnTo>
                <a:lnTo>
                  <a:pt x="1211" y="5466"/>
                </a:lnTo>
                <a:lnTo>
                  <a:pt x="1541" y="5393"/>
                </a:lnTo>
                <a:lnTo>
                  <a:pt x="1835" y="5246"/>
                </a:lnTo>
                <a:lnTo>
                  <a:pt x="1871" y="5173"/>
                </a:lnTo>
                <a:lnTo>
                  <a:pt x="1908" y="5099"/>
                </a:lnTo>
                <a:lnTo>
                  <a:pt x="1908" y="5026"/>
                </a:lnTo>
                <a:lnTo>
                  <a:pt x="1871" y="4953"/>
                </a:lnTo>
                <a:lnTo>
                  <a:pt x="1835" y="4916"/>
                </a:lnTo>
                <a:lnTo>
                  <a:pt x="1761" y="4879"/>
                </a:lnTo>
                <a:lnTo>
                  <a:pt x="1724" y="4879"/>
                </a:lnTo>
                <a:lnTo>
                  <a:pt x="1614" y="4916"/>
                </a:lnTo>
                <a:lnTo>
                  <a:pt x="1358" y="5026"/>
                </a:lnTo>
                <a:lnTo>
                  <a:pt x="1101" y="5099"/>
                </a:lnTo>
                <a:lnTo>
                  <a:pt x="844" y="5099"/>
                </a:lnTo>
                <a:lnTo>
                  <a:pt x="551" y="5063"/>
                </a:lnTo>
                <a:lnTo>
                  <a:pt x="551" y="4916"/>
                </a:lnTo>
                <a:lnTo>
                  <a:pt x="844" y="4879"/>
                </a:lnTo>
                <a:lnTo>
                  <a:pt x="1138" y="4879"/>
                </a:lnTo>
                <a:lnTo>
                  <a:pt x="1724" y="4769"/>
                </a:lnTo>
                <a:lnTo>
                  <a:pt x="1908" y="4696"/>
                </a:lnTo>
                <a:lnTo>
                  <a:pt x="2091" y="4586"/>
                </a:lnTo>
                <a:lnTo>
                  <a:pt x="2128" y="4513"/>
                </a:lnTo>
                <a:lnTo>
                  <a:pt x="2165" y="4439"/>
                </a:lnTo>
                <a:lnTo>
                  <a:pt x="2128" y="4329"/>
                </a:lnTo>
                <a:lnTo>
                  <a:pt x="2055" y="4256"/>
                </a:lnTo>
                <a:lnTo>
                  <a:pt x="1945" y="4182"/>
                </a:lnTo>
                <a:lnTo>
                  <a:pt x="1871" y="4182"/>
                </a:lnTo>
                <a:lnTo>
                  <a:pt x="1835" y="4219"/>
                </a:lnTo>
                <a:lnTo>
                  <a:pt x="1761" y="4256"/>
                </a:lnTo>
                <a:lnTo>
                  <a:pt x="1724" y="4329"/>
                </a:lnTo>
                <a:lnTo>
                  <a:pt x="1468" y="4403"/>
                </a:lnTo>
                <a:lnTo>
                  <a:pt x="991" y="4476"/>
                </a:lnTo>
                <a:lnTo>
                  <a:pt x="551" y="4586"/>
                </a:lnTo>
                <a:lnTo>
                  <a:pt x="514" y="4146"/>
                </a:lnTo>
                <a:lnTo>
                  <a:pt x="1358" y="4146"/>
                </a:lnTo>
                <a:lnTo>
                  <a:pt x="2678" y="4109"/>
                </a:lnTo>
                <a:lnTo>
                  <a:pt x="3815" y="4072"/>
                </a:lnTo>
                <a:lnTo>
                  <a:pt x="4916" y="3999"/>
                </a:lnTo>
                <a:close/>
                <a:moveTo>
                  <a:pt x="1211" y="1"/>
                </a:moveTo>
                <a:lnTo>
                  <a:pt x="1101" y="37"/>
                </a:lnTo>
                <a:lnTo>
                  <a:pt x="1028" y="147"/>
                </a:lnTo>
                <a:lnTo>
                  <a:pt x="881" y="771"/>
                </a:lnTo>
                <a:lnTo>
                  <a:pt x="807" y="1395"/>
                </a:lnTo>
                <a:lnTo>
                  <a:pt x="807" y="1835"/>
                </a:lnTo>
                <a:lnTo>
                  <a:pt x="807" y="2092"/>
                </a:lnTo>
                <a:lnTo>
                  <a:pt x="881" y="2312"/>
                </a:lnTo>
                <a:lnTo>
                  <a:pt x="551" y="2385"/>
                </a:lnTo>
                <a:lnTo>
                  <a:pt x="367" y="2458"/>
                </a:lnTo>
                <a:lnTo>
                  <a:pt x="221" y="2568"/>
                </a:lnTo>
                <a:lnTo>
                  <a:pt x="184" y="2605"/>
                </a:lnTo>
                <a:lnTo>
                  <a:pt x="147" y="2678"/>
                </a:lnTo>
                <a:lnTo>
                  <a:pt x="37" y="2825"/>
                </a:lnTo>
                <a:lnTo>
                  <a:pt x="37" y="3009"/>
                </a:lnTo>
                <a:lnTo>
                  <a:pt x="37" y="3375"/>
                </a:lnTo>
                <a:lnTo>
                  <a:pt x="37" y="3852"/>
                </a:lnTo>
                <a:lnTo>
                  <a:pt x="37" y="3889"/>
                </a:lnTo>
                <a:lnTo>
                  <a:pt x="0" y="3962"/>
                </a:lnTo>
                <a:lnTo>
                  <a:pt x="37" y="4072"/>
                </a:lnTo>
                <a:lnTo>
                  <a:pt x="74" y="4439"/>
                </a:lnTo>
                <a:lnTo>
                  <a:pt x="110" y="5540"/>
                </a:lnTo>
                <a:lnTo>
                  <a:pt x="110" y="5943"/>
                </a:lnTo>
                <a:lnTo>
                  <a:pt x="184" y="6127"/>
                </a:lnTo>
                <a:lnTo>
                  <a:pt x="257" y="6310"/>
                </a:lnTo>
                <a:lnTo>
                  <a:pt x="367" y="6457"/>
                </a:lnTo>
                <a:lnTo>
                  <a:pt x="477" y="6567"/>
                </a:lnTo>
                <a:lnTo>
                  <a:pt x="624" y="6677"/>
                </a:lnTo>
                <a:lnTo>
                  <a:pt x="771" y="6750"/>
                </a:lnTo>
                <a:lnTo>
                  <a:pt x="1101" y="6860"/>
                </a:lnTo>
                <a:lnTo>
                  <a:pt x="1468" y="6934"/>
                </a:lnTo>
                <a:lnTo>
                  <a:pt x="2091" y="7007"/>
                </a:lnTo>
                <a:lnTo>
                  <a:pt x="2678" y="7044"/>
                </a:lnTo>
                <a:lnTo>
                  <a:pt x="2605" y="7264"/>
                </a:lnTo>
                <a:lnTo>
                  <a:pt x="2605" y="7484"/>
                </a:lnTo>
                <a:lnTo>
                  <a:pt x="2605" y="7887"/>
                </a:lnTo>
                <a:lnTo>
                  <a:pt x="2605" y="8548"/>
                </a:lnTo>
                <a:lnTo>
                  <a:pt x="2678" y="9208"/>
                </a:lnTo>
                <a:lnTo>
                  <a:pt x="2825" y="10455"/>
                </a:lnTo>
                <a:lnTo>
                  <a:pt x="3045" y="11665"/>
                </a:lnTo>
                <a:lnTo>
                  <a:pt x="3118" y="11922"/>
                </a:lnTo>
                <a:lnTo>
                  <a:pt x="3228" y="12106"/>
                </a:lnTo>
                <a:lnTo>
                  <a:pt x="3375" y="12252"/>
                </a:lnTo>
                <a:lnTo>
                  <a:pt x="3595" y="12399"/>
                </a:lnTo>
                <a:lnTo>
                  <a:pt x="3779" y="12472"/>
                </a:lnTo>
                <a:lnTo>
                  <a:pt x="3999" y="12546"/>
                </a:lnTo>
                <a:lnTo>
                  <a:pt x="4476" y="12619"/>
                </a:lnTo>
                <a:lnTo>
                  <a:pt x="4732" y="12582"/>
                </a:lnTo>
                <a:lnTo>
                  <a:pt x="4952" y="12509"/>
                </a:lnTo>
                <a:lnTo>
                  <a:pt x="5136" y="12399"/>
                </a:lnTo>
                <a:lnTo>
                  <a:pt x="5283" y="12216"/>
                </a:lnTo>
                <a:lnTo>
                  <a:pt x="5429" y="12032"/>
                </a:lnTo>
                <a:lnTo>
                  <a:pt x="5503" y="11812"/>
                </a:lnTo>
                <a:lnTo>
                  <a:pt x="5576" y="11592"/>
                </a:lnTo>
                <a:lnTo>
                  <a:pt x="5613" y="11372"/>
                </a:lnTo>
                <a:lnTo>
                  <a:pt x="5613" y="11079"/>
                </a:lnTo>
                <a:lnTo>
                  <a:pt x="5613" y="10785"/>
                </a:lnTo>
                <a:lnTo>
                  <a:pt x="5539" y="10162"/>
                </a:lnTo>
                <a:lnTo>
                  <a:pt x="5539" y="9538"/>
                </a:lnTo>
                <a:lnTo>
                  <a:pt x="5649" y="8951"/>
                </a:lnTo>
                <a:lnTo>
                  <a:pt x="5723" y="8658"/>
                </a:lnTo>
                <a:lnTo>
                  <a:pt x="5833" y="8364"/>
                </a:lnTo>
                <a:lnTo>
                  <a:pt x="5980" y="8071"/>
                </a:lnTo>
                <a:lnTo>
                  <a:pt x="6090" y="7961"/>
                </a:lnTo>
                <a:lnTo>
                  <a:pt x="6200" y="7851"/>
                </a:lnTo>
                <a:lnTo>
                  <a:pt x="6273" y="7814"/>
                </a:lnTo>
                <a:lnTo>
                  <a:pt x="6310" y="7814"/>
                </a:lnTo>
                <a:lnTo>
                  <a:pt x="6456" y="7887"/>
                </a:lnTo>
                <a:lnTo>
                  <a:pt x="6530" y="7997"/>
                </a:lnTo>
                <a:lnTo>
                  <a:pt x="6603" y="8144"/>
                </a:lnTo>
                <a:lnTo>
                  <a:pt x="6640" y="8291"/>
                </a:lnTo>
                <a:lnTo>
                  <a:pt x="6603" y="8474"/>
                </a:lnTo>
                <a:lnTo>
                  <a:pt x="6566" y="8804"/>
                </a:lnTo>
                <a:lnTo>
                  <a:pt x="6530" y="9208"/>
                </a:lnTo>
                <a:lnTo>
                  <a:pt x="6566" y="9428"/>
                </a:lnTo>
                <a:lnTo>
                  <a:pt x="6603" y="9648"/>
                </a:lnTo>
                <a:lnTo>
                  <a:pt x="6676" y="9868"/>
                </a:lnTo>
                <a:lnTo>
                  <a:pt x="6787" y="10051"/>
                </a:lnTo>
                <a:lnTo>
                  <a:pt x="6970" y="10162"/>
                </a:lnTo>
                <a:lnTo>
                  <a:pt x="7153" y="10272"/>
                </a:lnTo>
                <a:lnTo>
                  <a:pt x="7447" y="10345"/>
                </a:lnTo>
                <a:lnTo>
                  <a:pt x="7777" y="10382"/>
                </a:lnTo>
                <a:lnTo>
                  <a:pt x="8437" y="10382"/>
                </a:lnTo>
                <a:lnTo>
                  <a:pt x="9061" y="10308"/>
                </a:lnTo>
                <a:lnTo>
                  <a:pt x="9684" y="10162"/>
                </a:lnTo>
                <a:lnTo>
                  <a:pt x="9758" y="10125"/>
                </a:lnTo>
                <a:lnTo>
                  <a:pt x="9831" y="10051"/>
                </a:lnTo>
                <a:lnTo>
                  <a:pt x="9868" y="9941"/>
                </a:lnTo>
                <a:lnTo>
                  <a:pt x="9831" y="9868"/>
                </a:lnTo>
                <a:lnTo>
                  <a:pt x="9794" y="9758"/>
                </a:lnTo>
                <a:lnTo>
                  <a:pt x="9721" y="9685"/>
                </a:lnTo>
                <a:lnTo>
                  <a:pt x="9648" y="9648"/>
                </a:lnTo>
                <a:lnTo>
                  <a:pt x="9538" y="9648"/>
                </a:lnTo>
                <a:lnTo>
                  <a:pt x="8951" y="9758"/>
                </a:lnTo>
                <a:lnTo>
                  <a:pt x="8327" y="9831"/>
                </a:lnTo>
                <a:lnTo>
                  <a:pt x="7740" y="9831"/>
                </a:lnTo>
                <a:lnTo>
                  <a:pt x="7447" y="9795"/>
                </a:lnTo>
                <a:lnTo>
                  <a:pt x="7300" y="9721"/>
                </a:lnTo>
                <a:lnTo>
                  <a:pt x="7190" y="9648"/>
                </a:lnTo>
                <a:lnTo>
                  <a:pt x="7117" y="9575"/>
                </a:lnTo>
                <a:lnTo>
                  <a:pt x="7080" y="9465"/>
                </a:lnTo>
                <a:lnTo>
                  <a:pt x="7080" y="9208"/>
                </a:lnTo>
                <a:lnTo>
                  <a:pt x="7080" y="8914"/>
                </a:lnTo>
                <a:lnTo>
                  <a:pt x="7117" y="8694"/>
                </a:lnTo>
                <a:lnTo>
                  <a:pt x="7153" y="8474"/>
                </a:lnTo>
                <a:lnTo>
                  <a:pt x="7153" y="8254"/>
                </a:lnTo>
                <a:lnTo>
                  <a:pt x="7117" y="8034"/>
                </a:lnTo>
                <a:lnTo>
                  <a:pt x="7043" y="7851"/>
                </a:lnTo>
                <a:lnTo>
                  <a:pt x="6970" y="7667"/>
                </a:lnTo>
                <a:lnTo>
                  <a:pt x="6823" y="7520"/>
                </a:lnTo>
                <a:lnTo>
                  <a:pt x="6676" y="7410"/>
                </a:lnTo>
                <a:lnTo>
                  <a:pt x="6530" y="7337"/>
                </a:lnTo>
                <a:lnTo>
                  <a:pt x="6383" y="7300"/>
                </a:lnTo>
                <a:lnTo>
                  <a:pt x="6200" y="7300"/>
                </a:lnTo>
                <a:lnTo>
                  <a:pt x="6016" y="7337"/>
                </a:lnTo>
                <a:lnTo>
                  <a:pt x="5833" y="7447"/>
                </a:lnTo>
                <a:lnTo>
                  <a:pt x="5649" y="7594"/>
                </a:lnTo>
                <a:lnTo>
                  <a:pt x="5503" y="7814"/>
                </a:lnTo>
                <a:lnTo>
                  <a:pt x="5393" y="8034"/>
                </a:lnTo>
                <a:lnTo>
                  <a:pt x="5283" y="8291"/>
                </a:lnTo>
                <a:lnTo>
                  <a:pt x="5136" y="8768"/>
                </a:lnTo>
                <a:lnTo>
                  <a:pt x="5026" y="9281"/>
                </a:lnTo>
                <a:lnTo>
                  <a:pt x="4989" y="9795"/>
                </a:lnTo>
                <a:lnTo>
                  <a:pt x="5026" y="10308"/>
                </a:lnTo>
                <a:lnTo>
                  <a:pt x="5062" y="10858"/>
                </a:lnTo>
                <a:lnTo>
                  <a:pt x="5062" y="11372"/>
                </a:lnTo>
                <a:lnTo>
                  <a:pt x="5062" y="11519"/>
                </a:lnTo>
                <a:lnTo>
                  <a:pt x="5026" y="11665"/>
                </a:lnTo>
                <a:lnTo>
                  <a:pt x="4952" y="11775"/>
                </a:lnTo>
                <a:lnTo>
                  <a:pt x="4879" y="11886"/>
                </a:lnTo>
                <a:lnTo>
                  <a:pt x="4769" y="11959"/>
                </a:lnTo>
                <a:lnTo>
                  <a:pt x="4659" y="12032"/>
                </a:lnTo>
                <a:lnTo>
                  <a:pt x="4512" y="12069"/>
                </a:lnTo>
                <a:lnTo>
                  <a:pt x="4366" y="12069"/>
                </a:lnTo>
                <a:lnTo>
                  <a:pt x="4109" y="11996"/>
                </a:lnTo>
                <a:lnTo>
                  <a:pt x="3815" y="11922"/>
                </a:lnTo>
                <a:lnTo>
                  <a:pt x="3705" y="11849"/>
                </a:lnTo>
                <a:lnTo>
                  <a:pt x="3595" y="11739"/>
                </a:lnTo>
                <a:lnTo>
                  <a:pt x="3559" y="11592"/>
                </a:lnTo>
                <a:lnTo>
                  <a:pt x="3522" y="11445"/>
                </a:lnTo>
                <a:lnTo>
                  <a:pt x="3302" y="10272"/>
                </a:lnTo>
                <a:lnTo>
                  <a:pt x="3155" y="9061"/>
                </a:lnTo>
                <a:lnTo>
                  <a:pt x="3045" y="7887"/>
                </a:lnTo>
                <a:lnTo>
                  <a:pt x="3045" y="7484"/>
                </a:lnTo>
                <a:lnTo>
                  <a:pt x="3008" y="7264"/>
                </a:lnTo>
                <a:lnTo>
                  <a:pt x="2935" y="7044"/>
                </a:lnTo>
                <a:lnTo>
                  <a:pt x="3375" y="7044"/>
                </a:lnTo>
                <a:lnTo>
                  <a:pt x="3779" y="7007"/>
                </a:lnTo>
                <a:lnTo>
                  <a:pt x="4219" y="6970"/>
                </a:lnTo>
                <a:lnTo>
                  <a:pt x="4622" y="6860"/>
                </a:lnTo>
                <a:lnTo>
                  <a:pt x="4806" y="6787"/>
                </a:lnTo>
                <a:lnTo>
                  <a:pt x="4952" y="6677"/>
                </a:lnTo>
                <a:lnTo>
                  <a:pt x="5099" y="6603"/>
                </a:lnTo>
                <a:lnTo>
                  <a:pt x="5209" y="6493"/>
                </a:lnTo>
                <a:lnTo>
                  <a:pt x="5429" y="6200"/>
                </a:lnTo>
                <a:lnTo>
                  <a:pt x="5539" y="5906"/>
                </a:lnTo>
                <a:lnTo>
                  <a:pt x="5649" y="5576"/>
                </a:lnTo>
                <a:lnTo>
                  <a:pt x="5723" y="5210"/>
                </a:lnTo>
                <a:lnTo>
                  <a:pt x="5723" y="4806"/>
                </a:lnTo>
                <a:lnTo>
                  <a:pt x="5686" y="4036"/>
                </a:lnTo>
                <a:lnTo>
                  <a:pt x="5649" y="3559"/>
                </a:lnTo>
                <a:lnTo>
                  <a:pt x="5576" y="3082"/>
                </a:lnTo>
                <a:lnTo>
                  <a:pt x="5539" y="2789"/>
                </a:lnTo>
                <a:lnTo>
                  <a:pt x="5503" y="2678"/>
                </a:lnTo>
                <a:lnTo>
                  <a:pt x="5466" y="2568"/>
                </a:lnTo>
                <a:lnTo>
                  <a:pt x="5429" y="2422"/>
                </a:lnTo>
                <a:lnTo>
                  <a:pt x="5356" y="2348"/>
                </a:lnTo>
                <a:lnTo>
                  <a:pt x="5173" y="2238"/>
                </a:lnTo>
                <a:lnTo>
                  <a:pt x="5026" y="2202"/>
                </a:lnTo>
                <a:lnTo>
                  <a:pt x="4916" y="2202"/>
                </a:lnTo>
                <a:lnTo>
                  <a:pt x="4879" y="2238"/>
                </a:lnTo>
                <a:lnTo>
                  <a:pt x="4586" y="2238"/>
                </a:lnTo>
                <a:lnTo>
                  <a:pt x="4622" y="808"/>
                </a:lnTo>
                <a:lnTo>
                  <a:pt x="4586" y="551"/>
                </a:lnTo>
                <a:lnTo>
                  <a:pt x="4549" y="441"/>
                </a:lnTo>
                <a:lnTo>
                  <a:pt x="4512" y="331"/>
                </a:lnTo>
                <a:lnTo>
                  <a:pt x="4439" y="258"/>
                </a:lnTo>
                <a:lnTo>
                  <a:pt x="4329" y="221"/>
                </a:lnTo>
                <a:lnTo>
                  <a:pt x="4219" y="184"/>
                </a:lnTo>
                <a:lnTo>
                  <a:pt x="4072" y="221"/>
                </a:lnTo>
                <a:lnTo>
                  <a:pt x="3815" y="331"/>
                </a:lnTo>
                <a:lnTo>
                  <a:pt x="3705" y="404"/>
                </a:lnTo>
                <a:lnTo>
                  <a:pt x="3632" y="514"/>
                </a:lnTo>
                <a:lnTo>
                  <a:pt x="3522" y="734"/>
                </a:lnTo>
                <a:lnTo>
                  <a:pt x="3449" y="991"/>
                </a:lnTo>
                <a:lnTo>
                  <a:pt x="3485" y="1321"/>
                </a:lnTo>
                <a:lnTo>
                  <a:pt x="3522" y="1651"/>
                </a:lnTo>
                <a:lnTo>
                  <a:pt x="3559" y="1908"/>
                </a:lnTo>
                <a:lnTo>
                  <a:pt x="3669" y="2165"/>
                </a:lnTo>
                <a:lnTo>
                  <a:pt x="2091" y="2165"/>
                </a:lnTo>
                <a:lnTo>
                  <a:pt x="2055" y="1358"/>
                </a:lnTo>
                <a:lnTo>
                  <a:pt x="2018" y="514"/>
                </a:lnTo>
                <a:lnTo>
                  <a:pt x="2018" y="368"/>
                </a:lnTo>
                <a:lnTo>
                  <a:pt x="1945" y="221"/>
                </a:lnTo>
                <a:lnTo>
                  <a:pt x="1871" y="147"/>
                </a:lnTo>
                <a:lnTo>
                  <a:pt x="1761" y="74"/>
                </a:lnTo>
                <a:lnTo>
                  <a:pt x="1651" y="37"/>
                </a:lnTo>
                <a:lnTo>
                  <a:pt x="1504" y="1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5" name="Google Shape;515;p10"/>
          <p:cNvSpPr/>
          <p:nvPr/>
        </p:nvSpPr>
        <p:spPr>
          <a:xfrm>
            <a:off x="8801760" y="790271"/>
            <a:ext cx="377708" cy="426638"/>
          </a:xfrm>
          <a:custGeom>
            <a:avLst/>
            <a:gdLst/>
            <a:ahLst/>
            <a:cxnLst/>
            <a:rect l="l" t="t" r="r" b="b"/>
            <a:pathLst>
              <a:path w="13316" h="15041" extrusionOk="0">
                <a:moveTo>
                  <a:pt x="5466" y="1"/>
                </a:moveTo>
                <a:lnTo>
                  <a:pt x="5466" y="38"/>
                </a:lnTo>
                <a:lnTo>
                  <a:pt x="5576" y="1248"/>
                </a:lnTo>
                <a:lnTo>
                  <a:pt x="5612" y="1321"/>
                </a:lnTo>
                <a:lnTo>
                  <a:pt x="5649" y="1395"/>
                </a:lnTo>
                <a:lnTo>
                  <a:pt x="5759" y="1431"/>
                </a:lnTo>
                <a:lnTo>
                  <a:pt x="5833" y="1395"/>
                </a:lnTo>
                <a:lnTo>
                  <a:pt x="6713" y="881"/>
                </a:lnTo>
                <a:lnTo>
                  <a:pt x="6713" y="881"/>
                </a:lnTo>
                <a:lnTo>
                  <a:pt x="6640" y="1285"/>
                </a:lnTo>
                <a:lnTo>
                  <a:pt x="6603" y="1652"/>
                </a:lnTo>
                <a:lnTo>
                  <a:pt x="6603" y="2055"/>
                </a:lnTo>
                <a:lnTo>
                  <a:pt x="6640" y="2459"/>
                </a:lnTo>
                <a:lnTo>
                  <a:pt x="6676" y="2569"/>
                </a:lnTo>
                <a:lnTo>
                  <a:pt x="6750" y="2605"/>
                </a:lnTo>
                <a:lnTo>
                  <a:pt x="6823" y="2642"/>
                </a:lnTo>
                <a:lnTo>
                  <a:pt x="6896" y="2679"/>
                </a:lnTo>
                <a:lnTo>
                  <a:pt x="6970" y="2642"/>
                </a:lnTo>
                <a:lnTo>
                  <a:pt x="7043" y="2605"/>
                </a:lnTo>
                <a:lnTo>
                  <a:pt x="7080" y="2532"/>
                </a:lnTo>
                <a:lnTo>
                  <a:pt x="7080" y="2459"/>
                </a:lnTo>
                <a:lnTo>
                  <a:pt x="7043" y="2275"/>
                </a:lnTo>
                <a:lnTo>
                  <a:pt x="7006" y="1835"/>
                </a:lnTo>
                <a:lnTo>
                  <a:pt x="7043" y="1395"/>
                </a:lnTo>
                <a:lnTo>
                  <a:pt x="7116" y="955"/>
                </a:lnTo>
                <a:lnTo>
                  <a:pt x="7226" y="514"/>
                </a:lnTo>
                <a:lnTo>
                  <a:pt x="7190" y="404"/>
                </a:lnTo>
                <a:lnTo>
                  <a:pt x="7153" y="294"/>
                </a:lnTo>
                <a:lnTo>
                  <a:pt x="7043" y="258"/>
                </a:lnTo>
                <a:lnTo>
                  <a:pt x="6933" y="294"/>
                </a:lnTo>
                <a:lnTo>
                  <a:pt x="5906" y="918"/>
                </a:lnTo>
                <a:lnTo>
                  <a:pt x="5869" y="698"/>
                </a:lnTo>
                <a:lnTo>
                  <a:pt x="5796" y="478"/>
                </a:lnTo>
                <a:lnTo>
                  <a:pt x="5686" y="221"/>
                </a:lnTo>
                <a:lnTo>
                  <a:pt x="5576" y="1"/>
                </a:lnTo>
                <a:close/>
                <a:moveTo>
                  <a:pt x="8840" y="3816"/>
                </a:moveTo>
                <a:lnTo>
                  <a:pt x="8730" y="3852"/>
                </a:lnTo>
                <a:lnTo>
                  <a:pt x="8657" y="3926"/>
                </a:lnTo>
                <a:lnTo>
                  <a:pt x="8510" y="4146"/>
                </a:lnTo>
                <a:lnTo>
                  <a:pt x="8364" y="4293"/>
                </a:lnTo>
                <a:lnTo>
                  <a:pt x="8143" y="4476"/>
                </a:lnTo>
                <a:lnTo>
                  <a:pt x="7997" y="4659"/>
                </a:lnTo>
                <a:lnTo>
                  <a:pt x="7997" y="4733"/>
                </a:lnTo>
                <a:lnTo>
                  <a:pt x="7997" y="4769"/>
                </a:lnTo>
                <a:lnTo>
                  <a:pt x="8033" y="4806"/>
                </a:lnTo>
                <a:lnTo>
                  <a:pt x="8070" y="4843"/>
                </a:lnTo>
                <a:lnTo>
                  <a:pt x="8253" y="4843"/>
                </a:lnTo>
                <a:lnTo>
                  <a:pt x="8400" y="4806"/>
                </a:lnTo>
                <a:lnTo>
                  <a:pt x="8547" y="4733"/>
                </a:lnTo>
                <a:lnTo>
                  <a:pt x="8694" y="4659"/>
                </a:lnTo>
                <a:lnTo>
                  <a:pt x="8914" y="4403"/>
                </a:lnTo>
                <a:lnTo>
                  <a:pt x="9097" y="4146"/>
                </a:lnTo>
                <a:lnTo>
                  <a:pt x="9134" y="4073"/>
                </a:lnTo>
                <a:lnTo>
                  <a:pt x="9134" y="3963"/>
                </a:lnTo>
                <a:lnTo>
                  <a:pt x="9097" y="3889"/>
                </a:lnTo>
                <a:lnTo>
                  <a:pt x="9024" y="3852"/>
                </a:lnTo>
                <a:lnTo>
                  <a:pt x="8914" y="3816"/>
                </a:lnTo>
                <a:close/>
                <a:moveTo>
                  <a:pt x="147" y="2972"/>
                </a:moveTo>
                <a:lnTo>
                  <a:pt x="73" y="3009"/>
                </a:lnTo>
                <a:lnTo>
                  <a:pt x="37" y="3082"/>
                </a:lnTo>
                <a:lnTo>
                  <a:pt x="0" y="3229"/>
                </a:lnTo>
                <a:lnTo>
                  <a:pt x="37" y="3559"/>
                </a:lnTo>
                <a:lnTo>
                  <a:pt x="110" y="4073"/>
                </a:lnTo>
                <a:lnTo>
                  <a:pt x="220" y="4549"/>
                </a:lnTo>
                <a:lnTo>
                  <a:pt x="257" y="4623"/>
                </a:lnTo>
                <a:lnTo>
                  <a:pt x="330" y="4696"/>
                </a:lnTo>
                <a:lnTo>
                  <a:pt x="514" y="4696"/>
                </a:lnTo>
                <a:lnTo>
                  <a:pt x="1174" y="4219"/>
                </a:lnTo>
                <a:lnTo>
                  <a:pt x="1247" y="4843"/>
                </a:lnTo>
                <a:lnTo>
                  <a:pt x="1284" y="4990"/>
                </a:lnTo>
                <a:lnTo>
                  <a:pt x="1321" y="5173"/>
                </a:lnTo>
                <a:lnTo>
                  <a:pt x="1394" y="5320"/>
                </a:lnTo>
                <a:lnTo>
                  <a:pt x="1431" y="5356"/>
                </a:lnTo>
                <a:lnTo>
                  <a:pt x="1541" y="5393"/>
                </a:lnTo>
                <a:lnTo>
                  <a:pt x="1614" y="5393"/>
                </a:lnTo>
                <a:lnTo>
                  <a:pt x="1687" y="5356"/>
                </a:lnTo>
                <a:lnTo>
                  <a:pt x="1724" y="5320"/>
                </a:lnTo>
                <a:lnTo>
                  <a:pt x="1761" y="5246"/>
                </a:lnTo>
                <a:lnTo>
                  <a:pt x="1761" y="5173"/>
                </a:lnTo>
                <a:lnTo>
                  <a:pt x="1724" y="5063"/>
                </a:lnTo>
                <a:lnTo>
                  <a:pt x="1724" y="5026"/>
                </a:lnTo>
                <a:lnTo>
                  <a:pt x="1687" y="4953"/>
                </a:lnTo>
                <a:lnTo>
                  <a:pt x="1651" y="4549"/>
                </a:lnTo>
                <a:lnTo>
                  <a:pt x="1614" y="4183"/>
                </a:lnTo>
                <a:lnTo>
                  <a:pt x="1577" y="3816"/>
                </a:lnTo>
                <a:lnTo>
                  <a:pt x="1577" y="3706"/>
                </a:lnTo>
                <a:lnTo>
                  <a:pt x="1467" y="3632"/>
                </a:lnTo>
                <a:lnTo>
                  <a:pt x="1357" y="3632"/>
                </a:lnTo>
                <a:lnTo>
                  <a:pt x="1247" y="3669"/>
                </a:lnTo>
                <a:lnTo>
                  <a:pt x="880" y="3889"/>
                </a:lnTo>
                <a:lnTo>
                  <a:pt x="550" y="4146"/>
                </a:lnTo>
                <a:lnTo>
                  <a:pt x="330" y="3302"/>
                </a:lnTo>
                <a:lnTo>
                  <a:pt x="294" y="3082"/>
                </a:lnTo>
                <a:lnTo>
                  <a:pt x="220" y="2972"/>
                </a:lnTo>
                <a:close/>
                <a:moveTo>
                  <a:pt x="8400" y="2679"/>
                </a:moveTo>
                <a:lnTo>
                  <a:pt x="10124" y="5173"/>
                </a:lnTo>
                <a:lnTo>
                  <a:pt x="10161" y="5210"/>
                </a:lnTo>
                <a:lnTo>
                  <a:pt x="10124" y="5246"/>
                </a:lnTo>
                <a:lnTo>
                  <a:pt x="9684" y="5613"/>
                </a:lnTo>
                <a:lnTo>
                  <a:pt x="9207" y="6017"/>
                </a:lnTo>
                <a:lnTo>
                  <a:pt x="8804" y="6310"/>
                </a:lnTo>
                <a:lnTo>
                  <a:pt x="8584" y="6017"/>
                </a:lnTo>
                <a:lnTo>
                  <a:pt x="6970" y="3852"/>
                </a:lnTo>
                <a:lnTo>
                  <a:pt x="7703" y="3339"/>
                </a:lnTo>
                <a:lnTo>
                  <a:pt x="8033" y="3045"/>
                </a:lnTo>
                <a:lnTo>
                  <a:pt x="8364" y="2752"/>
                </a:lnTo>
                <a:lnTo>
                  <a:pt x="8400" y="2679"/>
                </a:lnTo>
                <a:close/>
                <a:moveTo>
                  <a:pt x="2494" y="7227"/>
                </a:moveTo>
                <a:lnTo>
                  <a:pt x="2421" y="7301"/>
                </a:lnTo>
                <a:lnTo>
                  <a:pt x="2421" y="7411"/>
                </a:lnTo>
                <a:lnTo>
                  <a:pt x="2678" y="7887"/>
                </a:lnTo>
                <a:lnTo>
                  <a:pt x="2494" y="8034"/>
                </a:lnTo>
                <a:lnTo>
                  <a:pt x="2458" y="8108"/>
                </a:lnTo>
                <a:lnTo>
                  <a:pt x="2421" y="8218"/>
                </a:lnTo>
                <a:lnTo>
                  <a:pt x="2421" y="8291"/>
                </a:lnTo>
                <a:lnTo>
                  <a:pt x="2494" y="8328"/>
                </a:lnTo>
                <a:lnTo>
                  <a:pt x="2605" y="8364"/>
                </a:lnTo>
                <a:lnTo>
                  <a:pt x="2678" y="8328"/>
                </a:lnTo>
                <a:lnTo>
                  <a:pt x="2861" y="8254"/>
                </a:lnTo>
                <a:lnTo>
                  <a:pt x="2935" y="8364"/>
                </a:lnTo>
                <a:lnTo>
                  <a:pt x="3155" y="8694"/>
                </a:lnTo>
                <a:lnTo>
                  <a:pt x="3301" y="8841"/>
                </a:lnTo>
                <a:lnTo>
                  <a:pt x="3375" y="8878"/>
                </a:lnTo>
                <a:lnTo>
                  <a:pt x="3485" y="8915"/>
                </a:lnTo>
                <a:lnTo>
                  <a:pt x="3558" y="8878"/>
                </a:lnTo>
                <a:lnTo>
                  <a:pt x="3595" y="8804"/>
                </a:lnTo>
                <a:lnTo>
                  <a:pt x="3632" y="8731"/>
                </a:lnTo>
                <a:lnTo>
                  <a:pt x="3595" y="8621"/>
                </a:lnTo>
                <a:lnTo>
                  <a:pt x="3558" y="8438"/>
                </a:lnTo>
                <a:lnTo>
                  <a:pt x="3301" y="8108"/>
                </a:lnTo>
                <a:lnTo>
                  <a:pt x="3228" y="7997"/>
                </a:lnTo>
                <a:lnTo>
                  <a:pt x="3558" y="7704"/>
                </a:lnTo>
                <a:lnTo>
                  <a:pt x="3595" y="7594"/>
                </a:lnTo>
                <a:lnTo>
                  <a:pt x="3595" y="7484"/>
                </a:lnTo>
                <a:lnTo>
                  <a:pt x="3558" y="7411"/>
                </a:lnTo>
                <a:lnTo>
                  <a:pt x="3485" y="7374"/>
                </a:lnTo>
                <a:lnTo>
                  <a:pt x="3412" y="7337"/>
                </a:lnTo>
                <a:lnTo>
                  <a:pt x="3338" y="7337"/>
                </a:lnTo>
                <a:lnTo>
                  <a:pt x="3228" y="7411"/>
                </a:lnTo>
                <a:lnTo>
                  <a:pt x="2971" y="7631"/>
                </a:lnTo>
                <a:lnTo>
                  <a:pt x="2641" y="7264"/>
                </a:lnTo>
                <a:lnTo>
                  <a:pt x="2568" y="7227"/>
                </a:lnTo>
                <a:close/>
                <a:moveTo>
                  <a:pt x="3191" y="6090"/>
                </a:moveTo>
                <a:lnTo>
                  <a:pt x="3595" y="6860"/>
                </a:lnTo>
                <a:lnTo>
                  <a:pt x="3998" y="7594"/>
                </a:lnTo>
                <a:lnTo>
                  <a:pt x="4439" y="8328"/>
                </a:lnTo>
                <a:lnTo>
                  <a:pt x="4915" y="9025"/>
                </a:lnTo>
                <a:lnTo>
                  <a:pt x="4769" y="9098"/>
                </a:lnTo>
                <a:lnTo>
                  <a:pt x="4622" y="9171"/>
                </a:lnTo>
                <a:lnTo>
                  <a:pt x="4365" y="9355"/>
                </a:lnTo>
                <a:lnTo>
                  <a:pt x="3778" y="9721"/>
                </a:lnTo>
                <a:lnTo>
                  <a:pt x="3522" y="9905"/>
                </a:lnTo>
                <a:lnTo>
                  <a:pt x="3412" y="10015"/>
                </a:lnTo>
                <a:lnTo>
                  <a:pt x="3265" y="10052"/>
                </a:lnTo>
                <a:lnTo>
                  <a:pt x="3228" y="10052"/>
                </a:lnTo>
                <a:lnTo>
                  <a:pt x="3191" y="10088"/>
                </a:lnTo>
                <a:lnTo>
                  <a:pt x="3191" y="10162"/>
                </a:lnTo>
                <a:lnTo>
                  <a:pt x="2421" y="9025"/>
                </a:lnTo>
                <a:lnTo>
                  <a:pt x="1761" y="7997"/>
                </a:lnTo>
                <a:lnTo>
                  <a:pt x="1064" y="7007"/>
                </a:lnTo>
                <a:lnTo>
                  <a:pt x="1394" y="6897"/>
                </a:lnTo>
                <a:lnTo>
                  <a:pt x="1724" y="6714"/>
                </a:lnTo>
                <a:lnTo>
                  <a:pt x="2348" y="6383"/>
                </a:lnTo>
                <a:lnTo>
                  <a:pt x="2494" y="6310"/>
                </a:lnTo>
                <a:lnTo>
                  <a:pt x="2641" y="6273"/>
                </a:lnTo>
                <a:lnTo>
                  <a:pt x="2935" y="6237"/>
                </a:lnTo>
                <a:lnTo>
                  <a:pt x="3081" y="6200"/>
                </a:lnTo>
                <a:lnTo>
                  <a:pt x="3191" y="6090"/>
                </a:lnTo>
                <a:close/>
                <a:moveTo>
                  <a:pt x="12729" y="11005"/>
                </a:moveTo>
                <a:lnTo>
                  <a:pt x="12655" y="11225"/>
                </a:lnTo>
                <a:lnTo>
                  <a:pt x="12582" y="11115"/>
                </a:lnTo>
                <a:lnTo>
                  <a:pt x="12729" y="11005"/>
                </a:lnTo>
                <a:close/>
                <a:moveTo>
                  <a:pt x="9647" y="12949"/>
                </a:moveTo>
                <a:lnTo>
                  <a:pt x="9721" y="13096"/>
                </a:lnTo>
                <a:lnTo>
                  <a:pt x="9831" y="13280"/>
                </a:lnTo>
                <a:lnTo>
                  <a:pt x="9941" y="13463"/>
                </a:lnTo>
                <a:lnTo>
                  <a:pt x="10088" y="13573"/>
                </a:lnTo>
                <a:lnTo>
                  <a:pt x="10051" y="13573"/>
                </a:lnTo>
                <a:lnTo>
                  <a:pt x="9647" y="13756"/>
                </a:lnTo>
                <a:lnTo>
                  <a:pt x="9647" y="13646"/>
                </a:lnTo>
                <a:lnTo>
                  <a:pt x="9574" y="13536"/>
                </a:lnTo>
                <a:lnTo>
                  <a:pt x="9427" y="13426"/>
                </a:lnTo>
                <a:lnTo>
                  <a:pt x="9354" y="13280"/>
                </a:lnTo>
                <a:lnTo>
                  <a:pt x="9281" y="13133"/>
                </a:lnTo>
                <a:lnTo>
                  <a:pt x="9244" y="12986"/>
                </a:lnTo>
                <a:lnTo>
                  <a:pt x="9647" y="12949"/>
                </a:lnTo>
                <a:close/>
                <a:moveTo>
                  <a:pt x="6640" y="12839"/>
                </a:moveTo>
                <a:lnTo>
                  <a:pt x="6493" y="13426"/>
                </a:lnTo>
                <a:lnTo>
                  <a:pt x="6419" y="14013"/>
                </a:lnTo>
                <a:lnTo>
                  <a:pt x="6419" y="14160"/>
                </a:lnTo>
                <a:lnTo>
                  <a:pt x="6163" y="13940"/>
                </a:lnTo>
                <a:lnTo>
                  <a:pt x="6126" y="13940"/>
                </a:lnTo>
                <a:lnTo>
                  <a:pt x="6126" y="13903"/>
                </a:lnTo>
                <a:lnTo>
                  <a:pt x="6126" y="13646"/>
                </a:lnTo>
                <a:lnTo>
                  <a:pt x="6163" y="13353"/>
                </a:lnTo>
                <a:lnTo>
                  <a:pt x="6236" y="13096"/>
                </a:lnTo>
                <a:lnTo>
                  <a:pt x="6346" y="12876"/>
                </a:lnTo>
                <a:lnTo>
                  <a:pt x="6640" y="12839"/>
                </a:lnTo>
                <a:close/>
                <a:moveTo>
                  <a:pt x="7336" y="13170"/>
                </a:moveTo>
                <a:lnTo>
                  <a:pt x="7263" y="13206"/>
                </a:lnTo>
                <a:lnTo>
                  <a:pt x="7226" y="13243"/>
                </a:lnTo>
                <a:lnTo>
                  <a:pt x="7080" y="13720"/>
                </a:lnTo>
                <a:lnTo>
                  <a:pt x="7006" y="13977"/>
                </a:lnTo>
                <a:lnTo>
                  <a:pt x="7006" y="14233"/>
                </a:lnTo>
                <a:lnTo>
                  <a:pt x="7006" y="14307"/>
                </a:lnTo>
                <a:lnTo>
                  <a:pt x="7043" y="14380"/>
                </a:lnTo>
                <a:lnTo>
                  <a:pt x="7116" y="14453"/>
                </a:lnTo>
                <a:lnTo>
                  <a:pt x="7190" y="14490"/>
                </a:lnTo>
                <a:lnTo>
                  <a:pt x="7263" y="14527"/>
                </a:lnTo>
                <a:lnTo>
                  <a:pt x="7336" y="14527"/>
                </a:lnTo>
                <a:lnTo>
                  <a:pt x="7410" y="14453"/>
                </a:lnTo>
                <a:lnTo>
                  <a:pt x="7483" y="14380"/>
                </a:lnTo>
                <a:lnTo>
                  <a:pt x="7483" y="14270"/>
                </a:lnTo>
                <a:lnTo>
                  <a:pt x="7446" y="14160"/>
                </a:lnTo>
                <a:lnTo>
                  <a:pt x="7373" y="14123"/>
                </a:lnTo>
                <a:lnTo>
                  <a:pt x="7373" y="13830"/>
                </a:lnTo>
                <a:lnTo>
                  <a:pt x="7410" y="13280"/>
                </a:lnTo>
                <a:lnTo>
                  <a:pt x="7373" y="13206"/>
                </a:lnTo>
                <a:lnTo>
                  <a:pt x="7336" y="13170"/>
                </a:lnTo>
                <a:close/>
                <a:moveTo>
                  <a:pt x="10418" y="5613"/>
                </a:moveTo>
                <a:lnTo>
                  <a:pt x="11188" y="6714"/>
                </a:lnTo>
                <a:lnTo>
                  <a:pt x="11555" y="7264"/>
                </a:lnTo>
                <a:lnTo>
                  <a:pt x="11922" y="7814"/>
                </a:lnTo>
                <a:lnTo>
                  <a:pt x="12252" y="8474"/>
                </a:lnTo>
                <a:lnTo>
                  <a:pt x="12399" y="8841"/>
                </a:lnTo>
                <a:lnTo>
                  <a:pt x="12545" y="9208"/>
                </a:lnTo>
                <a:lnTo>
                  <a:pt x="12619" y="9575"/>
                </a:lnTo>
                <a:lnTo>
                  <a:pt x="12692" y="9942"/>
                </a:lnTo>
                <a:lnTo>
                  <a:pt x="12729" y="10308"/>
                </a:lnTo>
                <a:lnTo>
                  <a:pt x="12729" y="10675"/>
                </a:lnTo>
                <a:lnTo>
                  <a:pt x="12325" y="10932"/>
                </a:lnTo>
                <a:lnTo>
                  <a:pt x="12288" y="10969"/>
                </a:lnTo>
                <a:lnTo>
                  <a:pt x="12252" y="11042"/>
                </a:lnTo>
                <a:lnTo>
                  <a:pt x="12288" y="11079"/>
                </a:lnTo>
                <a:lnTo>
                  <a:pt x="12325" y="11152"/>
                </a:lnTo>
                <a:lnTo>
                  <a:pt x="12435" y="11372"/>
                </a:lnTo>
                <a:lnTo>
                  <a:pt x="12509" y="11446"/>
                </a:lnTo>
                <a:lnTo>
                  <a:pt x="12582" y="11519"/>
                </a:lnTo>
                <a:lnTo>
                  <a:pt x="12472" y="11776"/>
                </a:lnTo>
                <a:lnTo>
                  <a:pt x="12325" y="12032"/>
                </a:lnTo>
                <a:lnTo>
                  <a:pt x="11848" y="11666"/>
                </a:lnTo>
                <a:lnTo>
                  <a:pt x="11775" y="11629"/>
                </a:lnTo>
                <a:lnTo>
                  <a:pt x="11702" y="11666"/>
                </a:lnTo>
                <a:lnTo>
                  <a:pt x="11665" y="11739"/>
                </a:lnTo>
                <a:lnTo>
                  <a:pt x="11702" y="11812"/>
                </a:lnTo>
                <a:lnTo>
                  <a:pt x="12142" y="12326"/>
                </a:lnTo>
                <a:lnTo>
                  <a:pt x="11848" y="12619"/>
                </a:lnTo>
                <a:lnTo>
                  <a:pt x="11812" y="12546"/>
                </a:lnTo>
                <a:lnTo>
                  <a:pt x="11665" y="12399"/>
                </a:lnTo>
                <a:lnTo>
                  <a:pt x="11518" y="12253"/>
                </a:lnTo>
                <a:lnTo>
                  <a:pt x="11371" y="12069"/>
                </a:lnTo>
                <a:lnTo>
                  <a:pt x="11298" y="11886"/>
                </a:lnTo>
                <a:lnTo>
                  <a:pt x="11225" y="11849"/>
                </a:lnTo>
                <a:lnTo>
                  <a:pt x="11188" y="11812"/>
                </a:lnTo>
                <a:lnTo>
                  <a:pt x="11115" y="11849"/>
                </a:lnTo>
                <a:lnTo>
                  <a:pt x="11078" y="11922"/>
                </a:lnTo>
                <a:lnTo>
                  <a:pt x="11078" y="12106"/>
                </a:lnTo>
                <a:lnTo>
                  <a:pt x="11115" y="12253"/>
                </a:lnTo>
                <a:lnTo>
                  <a:pt x="11188" y="12436"/>
                </a:lnTo>
                <a:lnTo>
                  <a:pt x="11261" y="12583"/>
                </a:lnTo>
                <a:lnTo>
                  <a:pt x="11371" y="12729"/>
                </a:lnTo>
                <a:lnTo>
                  <a:pt x="11518" y="12876"/>
                </a:lnTo>
                <a:lnTo>
                  <a:pt x="11115" y="13096"/>
                </a:lnTo>
                <a:lnTo>
                  <a:pt x="11151" y="12986"/>
                </a:lnTo>
                <a:lnTo>
                  <a:pt x="11151" y="12839"/>
                </a:lnTo>
                <a:lnTo>
                  <a:pt x="11078" y="12766"/>
                </a:lnTo>
                <a:lnTo>
                  <a:pt x="10968" y="12656"/>
                </a:lnTo>
                <a:lnTo>
                  <a:pt x="10931" y="12656"/>
                </a:lnTo>
                <a:lnTo>
                  <a:pt x="10858" y="12693"/>
                </a:lnTo>
                <a:lnTo>
                  <a:pt x="10858" y="12766"/>
                </a:lnTo>
                <a:lnTo>
                  <a:pt x="10821" y="12729"/>
                </a:lnTo>
                <a:lnTo>
                  <a:pt x="10491" y="12436"/>
                </a:lnTo>
                <a:lnTo>
                  <a:pt x="10418" y="12363"/>
                </a:lnTo>
                <a:lnTo>
                  <a:pt x="10344" y="12399"/>
                </a:lnTo>
                <a:lnTo>
                  <a:pt x="10308" y="12473"/>
                </a:lnTo>
                <a:lnTo>
                  <a:pt x="10308" y="12546"/>
                </a:lnTo>
                <a:lnTo>
                  <a:pt x="10491" y="12839"/>
                </a:lnTo>
                <a:lnTo>
                  <a:pt x="10711" y="13206"/>
                </a:lnTo>
                <a:lnTo>
                  <a:pt x="10785" y="13280"/>
                </a:lnTo>
                <a:lnTo>
                  <a:pt x="10381" y="13426"/>
                </a:lnTo>
                <a:lnTo>
                  <a:pt x="10381" y="13353"/>
                </a:lnTo>
                <a:lnTo>
                  <a:pt x="10344" y="13280"/>
                </a:lnTo>
                <a:lnTo>
                  <a:pt x="10234" y="13133"/>
                </a:lnTo>
                <a:lnTo>
                  <a:pt x="10051" y="12913"/>
                </a:lnTo>
                <a:lnTo>
                  <a:pt x="9904" y="12693"/>
                </a:lnTo>
                <a:lnTo>
                  <a:pt x="9831" y="12619"/>
                </a:lnTo>
                <a:lnTo>
                  <a:pt x="9721" y="12619"/>
                </a:lnTo>
                <a:lnTo>
                  <a:pt x="9391" y="12693"/>
                </a:lnTo>
                <a:lnTo>
                  <a:pt x="9097" y="12729"/>
                </a:lnTo>
                <a:lnTo>
                  <a:pt x="9024" y="12766"/>
                </a:lnTo>
                <a:lnTo>
                  <a:pt x="8987" y="12839"/>
                </a:lnTo>
                <a:lnTo>
                  <a:pt x="8987" y="12913"/>
                </a:lnTo>
                <a:lnTo>
                  <a:pt x="9024" y="12986"/>
                </a:lnTo>
                <a:lnTo>
                  <a:pt x="9024" y="13243"/>
                </a:lnTo>
                <a:lnTo>
                  <a:pt x="9097" y="13500"/>
                </a:lnTo>
                <a:lnTo>
                  <a:pt x="9134" y="13646"/>
                </a:lnTo>
                <a:lnTo>
                  <a:pt x="9207" y="13756"/>
                </a:lnTo>
                <a:lnTo>
                  <a:pt x="9317" y="13830"/>
                </a:lnTo>
                <a:lnTo>
                  <a:pt x="9427" y="13867"/>
                </a:lnTo>
                <a:lnTo>
                  <a:pt x="8987" y="14050"/>
                </a:lnTo>
                <a:lnTo>
                  <a:pt x="8950" y="13977"/>
                </a:lnTo>
                <a:lnTo>
                  <a:pt x="8804" y="13903"/>
                </a:lnTo>
                <a:lnTo>
                  <a:pt x="8767" y="13903"/>
                </a:lnTo>
                <a:lnTo>
                  <a:pt x="8620" y="13536"/>
                </a:lnTo>
                <a:lnTo>
                  <a:pt x="8510" y="13390"/>
                </a:lnTo>
                <a:lnTo>
                  <a:pt x="8364" y="13206"/>
                </a:lnTo>
                <a:lnTo>
                  <a:pt x="8327" y="13206"/>
                </a:lnTo>
                <a:lnTo>
                  <a:pt x="8327" y="13243"/>
                </a:lnTo>
                <a:lnTo>
                  <a:pt x="8327" y="13500"/>
                </a:lnTo>
                <a:lnTo>
                  <a:pt x="8364" y="13756"/>
                </a:lnTo>
                <a:lnTo>
                  <a:pt x="8510" y="14270"/>
                </a:lnTo>
                <a:lnTo>
                  <a:pt x="8070" y="14453"/>
                </a:lnTo>
                <a:lnTo>
                  <a:pt x="8033" y="14160"/>
                </a:lnTo>
                <a:lnTo>
                  <a:pt x="7960" y="13903"/>
                </a:lnTo>
                <a:lnTo>
                  <a:pt x="7923" y="13536"/>
                </a:lnTo>
                <a:lnTo>
                  <a:pt x="7923" y="13206"/>
                </a:lnTo>
                <a:lnTo>
                  <a:pt x="7887" y="13133"/>
                </a:lnTo>
                <a:lnTo>
                  <a:pt x="7813" y="13096"/>
                </a:lnTo>
                <a:lnTo>
                  <a:pt x="7777" y="13096"/>
                </a:lnTo>
                <a:lnTo>
                  <a:pt x="7703" y="13170"/>
                </a:lnTo>
                <a:lnTo>
                  <a:pt x="7667" y="13536"/>
                </a:lnTo>
                <a:lnTo>
                  <a:pt x="7630" y="13903"/>
                </a:lnTo>
                <a:lnTo>
                  <a:pt x="7667" y="14233"/>
                </a:lnTo>
                <a:lnTo>
                  <a:pt x="7667" y="14380"/>
                </a:lnTo>
                <a:lnTo>
                  <a:pt x="7740" y="14527"/>
                </a:lnTo>
                <a:lnTo>
                  <a:pt x="7483" y="14563"/>
                </a:lnTo>
                <a:lnTo>
                  <a:pt x="7190" y="14527"/>
                </a:lnTo>
                <a:lnTo>
                  <a:pt x="7006" y="14453"/>
                </a:lnTo>
                <a:lnTo>
                  <a:pt x="6786" y="14380"/>
                </a:lnTo>
                <a:lnTo>
                  <a:pt x="6823" y="14160"/>
                </a:lnTo>
                <a:lnTo>
                  <a:pt x="6860" y="13646"/>
                </a:lnTo>
                <a:lnTo>
                  <a:pt x="6860" y="13206"/>
                </a:lnTo>
                <a:lnTo>
                  <a:pt x="6860" y="12766"/>
                </a:lnTo>
                <a:lnTo>
                  <a:pt x="6823" y="12693"/>
                </a:lnTo>
                <a:lnTo>
                  <a:pt x="6713" y="12656"/>
                </a:lnTo>
                <a:lnTo>
                  <a:pt x="6346" y="12693"/>
                </a:lnTo>
                <a:lnTo>
                  <a:pt x="6309" y="12656"/>
                </a:lnTo>
                <a:lnTo>
                  <a:pt x="6236" y="12693"/>
                </a:lnTo>
                <a:lnTo>
                  <a:pt x="6089" y="12913"/>
                </a:lnTo>
                <a:lnTo>
                  <a:pt x="5943" y="13133"/>
                </a:lnTo>
                <a:lnTo>
                  <a:pt x="5869" y="13390"/>
                </a:lnTo>
                <a:lnTo>
                  <a:pt x="5796" y="13610"/>
                </a:lnTo>
                <a:lnTo>
                  <a:pt x="5392" y="13206"/>
                </a:lnTo>
                <a:lnTo>
                  <a:pt x="5686" y="12839"/>
                </a:lnTo>
                <a:lnTo>
                  <a:pt x="5943" y="12473"/>
                </a:lnTo>
                <a:lnTo>
                  <a:pt x="5943" y="12363"/>
                </a:lnTo>
                <a:lnTo>
                  <a:pt x="5943" y="12289"/>
                </a:lnTo>
                <a:lnTo>
                  <a:pt x="5869" y="12216"/>
                </a:lnTo>
                <a:lnTo>
                  <a:pt x="5686" y="12216"/>
                </a:lnTo>
                <a:lnTo>
                  <a:pt x="5612" y="12289"/>
                </a:lnTo>
                <a:lnTo>
                  <a:pt x="5209" y="12949"/>
                </a:lnTo>
                <a:lnTo>
                  <a:pt x="4952" y="12619"/>
                </a:lnTo>
                <a:lnTo>
                  <a:pt x="5136" y="12473"/>
                </a:lnTo>
                <a:lnTo>
                  <a:pt x="5319" y="12289"/>
                </a:lnTo>
                <a:lnTo>
                  <a:pt x="5466" y="12069"/>
                </a:lnTo>
                <a:lnTo>
                  <a:pt x="5576" y="11849"/>
                </a:lnTo>
                <a:lnTo>
                  <a:pt x="5576" y="11776"/>
                </a:lnTo>
                <a:lnTo>
                  <a:pt x="5576" y="11739"/>
                </a:lnTo>
                <a:lnTo>
                  <a:pt x="5539" y="11666"/>
                </a:lnTo>
                <a:lnTo>
                  <a:pt x="5502" y="11629"/>
                </a:lnTo>
                <a:lnTo>
                  <a:pt x="5319" y="11629"/>
                </a:lnTo>
                <a:lnTo>
                  <a:pt x="5282" y="11702"/>
                </a:lnTo>
                <a:lnTo>
                  <a:pt x="4805" y="12399"/>
                </a:lnTo>
                <a:lnTo>
                  <a:pt x="4439" y="11922"/>
                </a:lnTo>
                <a:lnTo>
                  <a:pt x="4549" y="11812"/>
                </a:lnTo>
                <a:lnTo>
                  <a:pt x="4879" y="11409"/>
                </a:lnTo>
                <a:lnTo>
                  <a:pt x="5209" y="10969"/>
                </a:lnTo>
                <a:lnTo>
                  <a:pt x="5209" y="10895"/>
                </a:lnTo>
                <a:lnTo>
                  <a:pt x="5246" y="10859"/>
                </a:lnTo>
                <a:lnTo>
                  <a:pt x="5282" y="10785"/>
                </a:lnTo>
                <a:lnTo>
                  <a:pt x="5282" y="10712"/>
                </a:lnTo>
                <a:lnTo>
                  <a:pt x="5209" y="10639"/>
                </a:lnTo>
                <a:lnTo>
                  <a:pt x="5099" y="10602"/>
                </a:lnTo>
                <a:lnTo>
                  <a:pt x="5026" y="10602"/>
                </a:lnTo>
                <a:lnTo>
                  <a:pt x="4952" y="10639"/>
                </a:lnTo>
                <a:lnTo>
                  <a:pt x="4549" y="11225"/>
                </a:lnTo>
                <a:lnTo>
                  <a:pt x="4329" y="11556"/>
                </a:lnTo>
                <a:lnTo>
                  <a:pt x="4292" y="11482"/>
                </a:lnTo>
                <a:lnTo>
                  <a:pt x="4145" y="11482"/>
                </a:lnTo>
                <a:lnTo>
                  <a:pt x="3888" y="11152"/>
                </a:lnTo>
                <a:lnTo>
                  <a:pt x="4329" y="10822"/>
                </a:lnTo>
                <a:lnTo>
                  <a:pt x="4549" y="10675"/>
                </a:lnTo>
                <a:lnTo>
                  <a:pt x="4732" y="10455"/>
                </a:lnTo>
                <a:lnTo>
                  <a:pt x="4769" y="10418"/>
                </a:lnTo>
                <a:lnTo>
                  <a:pt x="4805" y="10345"/>
                </a:lnTo>
                <a:lnTo>
                  <a:pt x="4732" y="10235"/>
                </a:lnTo>
                <a:lnTo>
                  <a:pt x="4659" y="10162"/>
                </a:lnTo>
                <a:lnTo>
                  <a:pt x="4585" y="10162"/>
                </a:lnTo>
                <a:lnTo>
                  <a:pt x="4512" y="10198"/>
                </a:lnTo>
                <a:lnTo>
                  <a:pt x="4292" y="10345"/>
                </a:lnTo>
                <a:lnTo>
                  <a:pt x="4072" y="10528"/>
                </a:lnTo>
                <a:lnTo>
                  <a:pt x="3705" y="10895"/>
                </a:lnTo>
                <a:lnTo>
                  <a:pt x="3256" y="10239"/>
                </a:lnTo>
                <a:lnTo>
                  <a:pt x="3256" y="10239"/>
                </a:lnTo>
                <a:lnTo>
                  <a:pt x="3485" y="10272"/>
                </a:lnTo>
                <a:lnTo>
                  <a:pt x="3742" y="10235"/>
                </a:lnTo>
                <a:lnTo>
                  <a:pt x="3888" y="10162"/>
                </a:lnTo>
                <a:lnTo>
                  <a:pt x="4072" y="10052"/>
                </a:lnTo>
                <a:lnTo>
                  <a:pt x="4365" y="9868"/>
                </a:lnTo>
                <a:lnTo>
                  <a:pt x="4769" y="9648"/>
                </a:lnTo>
                <a:lnTo>
                  <a:pt x="4989" y="9538"/>
                </a:lnTo>
                <a:lnTo>
                  <a:pt x="5172" y="9391"/>
                </a:lnTo>
                <a:lnTo>
                  <a:pt x="6053" y="10675"/>
                </a:lnTo>
                <a:lnTo>
                  <a:pt x="6383" y="11115"/>
                </a:lnTo>
                <a:lnTo>
                  <a:pt x="6713" y="11556"/>
                </a:lnTo>
                <a:lnTo>
                  <a:pt x="6896" y="11739"/>
                </a:lnTo>
                <a:lnTo>
                  <a:pt x="7116" y="11922"/>
                </a:lnTo>
                <a:lnTo>
                  <a:pt x="7336" y="12069"/>
                </a:lnTo>
                <a:lnTo>
                  <a:pt x="7593" y="12179"/>
                </a:lnTo>
                <a:lnTo>
                  <a:pt x="7813" y="12253"/>
                </a:lnTo>
                <a:lnTo>
                  <a:pt x="8070" y="12289"/>
                </a:lnTo>
                <a:lnTo>
                  <a:pt x="8547" y="12289"/>
                </a:lnTo>
                <a:lnTo>
                  <a:pt x="8767" y="12253"/>
                </a:lnTo>
                <a:lnTo>
                  <a:pt x="8987" y="12179"/>
                </a:lnTo>
                <a:lnTo>
                  <a:pt x="9207" y="12106"/>
                </a:lnTo>
                <a:lnTo>
                  <a:pt x="9427" y="11996"/>
                </a:lnTo>
                <a:lnTo>
                  <a:pt x="9684" y="11849"/>
                </a:lnTo>
                <a:lnTo>
                  <a:pt x="9867" y="11666"/>
                </a:lnTo>
                <a:lnTo>
                  <a:pt x="10051" y="11482"/>
                </a:lnTo>
                <a:lnTo>
                  <a:pt x="10198" y="11262"/>
                </a:lnTo>
                <a:lnTo>
                  <a:pt x="10308" y="11042"/>
                </a:lnTo>
                <a:lnTo>
                  <a:pt x="10418" y="10822"/>
                </a:lnTo>
                <a:lnTo>
                  <a:pt x="10491" y="10565"/>
                </a:lnTo>
                <a:lnTo>
                  <a:pt x="10528" y="10345"/>
                </a:lnTo>
                <a:lnTo>
                  <a:pt x="10564" y="9832"/>
                </a:lnTo>
                <a:lnTo>
                  <a:pt x="10528" y="9318"/>
                </a:lnTo>
                <a:lnTo>
                  <a:pt x="10418" y="8804"/>
                </a:lnTo>
                <a:lnTo>
                  <a:pt x="10234" y="8328"/>
                </a:lnTo>
                <a:lnTo>
                  <a:pt x="9978" y="7887"/>
                </a:lnTo>
                <a:lnTo>
                  <a:pt x="9684" y="7484"/>
                </a:lnTo>
                <a:lnTo>
                  <a:pt x="9097" y="6640"/>
                </a:lnTo>
                <a:lnTo>
                  <a:pt x="9354" y="6494"/>
                </a:lnTo>
                <a:lnTo>
                  <a:pt x="9574" y="6347"/>
                </a:lnTo>
                <a:lnTo>
                  <a:pt x="10014" y="5980"/>
                </a:lnTo>
                <a:lnTo>
                  <a:pt x="10418" y="5613"/>
                </a:lnTo>
                <a:close/>
                <a:moveTo>
                  <a:pt x="8400" y="2055"/>
                </a:moveTo>
                <a:lnTo>
                  <a:pt x="8290" y="2092"/>
                </a:lnTo>
                <a:lnTo>
                  <a:pt x="8217" y="2165"/>
                </a:lnTo>
                <a:lnTo>
                  <a:pt x="8180" y="2202"/>
                </a:lnTo>
                <a:lnTo>
                  <a:pt x="8180" y="2312"/>
                </a:lnTo>
                <a:lnTo>
                  <a:pt x="8180" y="2385"/>
                </a:lnTo>
                <a:lnTo>
                  <a:pt x="8107" y="2422"/>
                </a:lnTo>
                <a:lnTo>
                  <a:pt x="8033" y="2459"/>
                </a:lnTo>
                <a:lnTo>
                  <a:pt x="7300" y="3045"/>
                </a:lnTo>
                <a:lnTo>
                  <a:pt x="6896" y="3339"/>
                </a:lnTo>
                <a:lnTo>
                  <a:pt x="6529" y="3596"/>
                </a:lnTo>
                <a:lnTo>
                  <a:pt x="6456" y="3669"/>
                </a:lnTo>
                <a:lnTo>
                  <a:pt x="6419" y="3742"/>
                </a:lnTo>
                <a:lnTo>
                  <a:pt x="6419" y="3852"/>
                </a:lnTo>
                <a:lnTo>
                  <a:pt x="6419" y="3926"/>
                </a:lnTo>
                <a:lnTo>
                  <a:pt x="8547" y="6677"/>
                </a:lnTo>
                <a:lnTo>
                  <a:pt x="8547" y="6750"/>
                </a:lnTo>
                <a:lnTo>
                  <a:pt x="8620" y="6787"/>
                </a:lnTo>
                <a:lnTo>
                  <a:pt x="9391" y="7851"/>
                </a:lnTo>
                <a:lnTo>
                  <a:pt x="9684" y="8291"/>
                </a:lnTo>
                <a:lnTo>
                  <a:pt x="9904" y="8768"/>
                </a:lnTo>
                <a:lnTo>
                  <a:pt x="10014" y="9025"/>
                </a:lnTo>
                <a:lnTo>
                  <a:pt x="10088" y="9281"/>
                </a:lnTo>
                <a:lnTo>
                  <a:pt x="10124" y="9538"/>
                </a:lnTo>
                <a:lnTo>
                  <a:pt x="10124" y="9832"/>
                </a:lnTo>
                <a:lnTo>
                  <a:pt x="10124" y="10088"/>
                </a:lnTo>
                <a:lnTo>
                  <a:pt x="10088" y="10308"/>
                </a:lnTo>
                <a:lnTo>
                  <a:pt x="10014" y="10565"/>
                </a:lnTo>
                <a:lnTo>
                  <a:pt x="9904" y="10785"/>
                </a:lnTo>
                <a:lnTo>
                  <a:pt x="9794" y="11005"/>
                </a:lnTo>
                <a:lnTo>
                  <a:pt x="9647" y="11189"/>
                </a:lnTo>
                <a:lnTo>
                  <a:pt x="9464" y="11372"/>
                </a:lnTo>
                <a:lnTo>
                  <a:pt x="9281" y="11556"/>
                </a:lnTo>
                <a:lnTo>
                  <a:pt x="9097" y="11666"/>
                </a:lnTo>
                <a:lnTo>
                  <a:pt x="8877" y="11739"/>
                </a:lnTo>
                <a:lnTo>
                  <a:pt x="8657" y="11776"/>
                </a:lnTo>
                <a:lnTo>
                  <a:pt x="8437" y="11812"/>
                </a:lnTo>
                <a:lnTo>
                  <a:pt x="7997" y="11812"/>
                </a:lnTo>
                <a:lnTo>
                  <a:pt x="7813" y="11739"/>
                </a:lnTo>
                <a:lnTo>
                  <a:pt x="7593" y="11666"/>
                </a:lnTo>
                <a:lnTo>
                  <a:pt x="7373" y="11519"/>
                </a:lnTo>
                <a:lnTo>
                  <a:pt x="7153" y="11372"/>
                </a:lnTo>
                <a:lnTo>
                  <a:pt x="6970" y="11152"/>
                </a:lnTo>
                <a:lnTo>
                  <a:pt x="6823" y="10932"/>
                </a:lnTo>
                <a:lnTo>
                  <a:pt x="6053" y="9905"/>
                </a:lnTo>
                <a:lnTo>
                  <a:pt x="5356" y="8878"/>
                </a:lnTo>
                <a:lnTo>
                  <a:pt x="4659" y="7814"/>
                </a:lnTo>
                <a:lnTo>
                  <a:pt x="4035" y="6714"/>
                </a:lnTo>
                <a:lnTo>
                  <a:pt x="3742" y="6163"/>
                </a:lnTo>
                <a:lnTo>
                  <a:pt x="3485" y="5613"/>
                </a:lnTo>
                <a:lnTo>
                  <a:pt x="3412" y="5540"/>
                </a:lnTo>
                <a:lnTo>
                  <a:pt x="3301" y="5503"/>
                </a:lnTo>
                <a:lnTo>
                  <a:pt x="3191" y="5503"/>
                </a:lnTo>
                <a:lnTo>
                  <a:pt x="3118" y="5576"/>
                </a:lnTo>
                <a:lnTo>
                  <a:pt x="3008" y="5687"/>
                </a:lnTo>
                <a:lnTo>
                  <a:pt x="2861" y="5760"/>
                </a:lnTo>
                <a:lnTo>
                  <a:pt x="2715" y="5833"/>
                </a:lnTo>
                <a:lnTo>
                  <a:pt x="2568" y="5833"/>
                </a:lnTo>
                <a:lnTo>
                  <a:pt x="2421" y="5870"/>
                </a:lnTo>
                <a:lnTo>
                  <a:pt x="2274" y="5907"/>
                </a:lnTo>
                <a:lnTo>
                  <a:pt x="2018" y="6053"/>
                </a:lnTo>
                <a:lnTo>
                  <a:pt x="1431" y="6420"/>
                </a:lnTo>
                <a:lnTo>
                  <a:pt x="1137" y="6604"/>
                </a:lnTo>
                <a:lnTo>
                  <a:pt x="880" y="6824"/>
                </a:lnTo>
                <a:lnTo>
                  <a:pt x="770" y="6824"/>
                </a:lnTo>
                <a:lnTo>
                  <a:pt x="697" y="6897"/>
                </a:lnTo>
                <a:lnTo>
                  <a:pt x="660" y="6970"/>
                </a:lnTo>
                <a:lnTo>
                  <a:pt x="697" y="7080"/>
                </a:lnTo>
                <a:lnTo>
                  <a:pt x="1101" y="7814"/>
                </a:lnTo>
                <a:lnTo>
                  <a:pt x="1541" y="8548"/>
                </a:lnTo>
                <a:lnTo>
                  <a:pt x="2458" y="9942"/>
                </a:lnTo>
                <a:lnTo>
                  <a:pt x="3412" y="11335"/>
                </a:lnTo>
                <a:lnTo>
                  <a:pt x="4402" y="12693"/>
                </a:lnTo>
                <a:lnTo>
                  <a:pt x="4989" y="13426"/>
                </a:lnTo>
                <a:lnTo>
                  <a:pt x="4952" y="13426"/>
                </a:lnTo>
                <a:lnTo>
                  <a:pt x="4952" y="13500"/>
                </a:lnTo>
                <a:lnTo>
                  <a:pt x="4989" y="13536"/>
                </a:lnTo>
                <a:lnTo>
                  <a:pt x="5026" y="13573"/>
                </a:lnTo>
                <a:lnTo>
                  <a:pt x="5099" y="13536"/>
                </a:lnTo>
                <a:lnTo>
                  <a:pt x="5429" y="13940"/>
                </a:lnTo>
                <a:lnTo>
                  <a:pt x="5796" y="14307"/>
                </a:lnTo>
                <a:lnTo>
                  <a:pt x="5833" y="14343"/>
                </a:lnTo>
                <a:lnTo>
                  <a:pt x="5906" y="14380"/>
                </a:lnTo>
                <a:lnTo>
                  <a:pt x="6126" y="14563"/>
                </a:lnTo>
                <a:lnTo>
                  <a:pt x="6383" y="14710"/>
                </a:lnTo>
                <a:lnTo>
                  <a:pt x="6640" y="14857"/>
                </a:lnTo>
                <a:lnTo>
                  <a:pt x="6933" y="14967"/>
                </a:lnTo>
                <a:lnTo>
                  <a:pt x="7226" y="15040"/>
                </a:lnTo>
                <a:lnTo>
                  <a:pt x="7850" y="15040"/>
                </a:lnTo>
                <a:lnTo>
                  <a:pt x="8180" y="14967"/>
                </a:lnTo>
                <a:lnTo>
                  <a:pt x="8510" y="14820"/>
                </a:lnTo>
                <a:lnTo>
                  <a:pt x="8877" y="14673"/>
                </a:lnTo>
                <a:lnTo>
                  <a:pt x="9574" y="14343"/>
                </a:lnTo>
                <a:lnTo>
                  <a:pt x="11115" y="13683"/>
                </a:lnTo>
                <a:lnTo>
                  <a:pt x="11592" y="13426"/>
                </a:lnTo>
                <a:lnTo>
                  <a:pt x="11995" y="13170"/>
                </a:lnTo>
                <a:lnTo>
                  <a:pt x="12399" y="12839"/>
                </a:lnTo>
                <a:lnTo>
                  <a:pt x="12729" y="12436"/>
                </a:lnTo>
                <a:lnTo>
                  <a:pt x="12912" y="12142"/>
                </a:lnTo>
                <a:lnTo>
                  <a:pt x="13059" y="11849"/>
                </a:lnTo>
                <a:lnTo>
                  <a:pt x="13169" y="11519"/>
                </a:lnTo>
                <a:lnTo>
                  <a:pt x="13242" y="11189"/>
                </a:lnTo>
                <a:lnTo>
                  <a:pt x="13279" y="10859"/>
                </a:lnTo>
                <a:lnTo>
                  <a:pt x="13316" y="10528"/>
                </a:lnTo>
                <a:lnTo>
                  <a:pt x="13279" y="10198"/>
                </a:lnTo>
                <a:lnTo>
                  <a:pt x="13242" y="9868"/>
                </a:lnTo>
                <a:lnTo>
                  <a:pt x="13169" y="9538"/>
                </a:lnTo>
                <a:lnTo>
                  <a:pt x="13095" y="9208"/>
                </a:lnTo>
                <a:lnTo>
                  <a:pt x="12875" y="8584"/>
                </a:lnTo>
                <a:lnTo>
                  <a:pt x="12582" y="7961"/>
                </a:lnTo>
                <a:lnTo>
                  <a:pt x="12252" y="7374"/>
                </a:lnTo>
                <a:lnTo>
                  <a:pt x="11885" y="6824"/>
                </a:lnTo>
                <a:lnTo>
                  <a:pt x="10271" y="4476"/>
                </a:lnTo>
                <a:lnTo>
                  <a:pt x="8657" y="2165"/>
                </a:lnTo>
                <a:lnTo>
                  <a:pt x="8584" y="2092"/>
                </a:lnTo>
                <a:lnTo>
                  <a:pt x="8474" y="2055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6" name="Google Shape;516;p10"/>
          <p:cNvSpPr/>
          <p:nvPr/>
        </p:nvSpPr>
        <p:spPr>
          <a:xfrm>
            <a:off x="258963" y="4957957"/>
            <a:ext cx="386048" cy="258065"/>
          </a:xfrm>
          <a:custGeom>
            <a:avLst/>
            <a:gdLst/>
            <a:ahLst/>
            <a:cxnLst/>
            <a:rect l="l" t="t" r="r" b="b"/>
            <a:pathLst>
              <a:path w="13610" h="9098" extrusionOk="0">
                <a:moveTo>
                  <a:pt x="4696" y="0"/>
                </a:moveTo>
                <a:lnTo>
                  <a:pt x="4586" y="74"/>
                </a:lnTo>
                <a:lnTo>
                  <a:pt x="4256" y="440"/>
                </a:lnTo>
                <a:lnTo>
                  <a:pt x="3999" y="844"/>
                </a:lnTo>
                <a:lnTo>
                  <a:pt x="3742" y="1247"/>
                </a:lnTo>
                <a:lnTo>
                  <a:pt x="3522" y="1688"/>
                </a:lnTo>
                <a:lnTo>
                  <a:pt x="3339" y="2128"/>
                </a:lnTo>
                <a:lnTo>
                  <a:pt x="3228" y="2605"/>
                </a:lnTo>
                <a:lnTo>
                  <a:pt x="3118" y="3081"/>
                </a:lnTo>
                <a:lnTo>
                  <a:pt x="3045" y="3595"/>
                </a:lnTo>
                <a:lnTo>
                  <a:pt x="3008" y="3852"/>
                </a:lnTo>
                <a:lnTo>
                  <a:pt x="2935" y="4072"/>
                </a:lnTo>
                <a:lnTo>
                  <a:pt x="2825" y="4329"/>
                </a:lnTo>
                <a:lnTo>
                  <a:pt x="2678" y="4512"/>
                </a:lnTo>
                <a:lnTo>
                  <a:pt x="2605" y="4622"/>
                </a:lnTo>
                <a:lnTo>
                  <a:pt x="2495" y="4659"/>
                </a:lnTo>
                <a:lnTo>
                  <a:pt x="2275" y="4732"/>
                </a:lnTo>
                <a:lnTo>
                  <a:pt x="1835" y="4732"/>
                </a:lnTo>
                <a:lnTo>
                  <a:pt x="1541" y="4659"/>
                </a:lnTo>
                <a:lnTo>
                  <a:pt x="991" y="4659"/>
                </a:lnTo>
                <a:lnTo>
                  <a:pt x="881" y="4732"/>
                </a:lnTo>
                <a:lnTo>
                  <a:pt x="771" y="4769"/>
                </a:lnTo>
                <a:lnTo>
                  <a:pt x="587" y="4732"/>
                </a:lnTo>
                <a:lnTo>
                  <a:pt x="404" y="4732"/>
                </a:lnTo>
                <a:lnTo>
                  <a:pt x="257" y="4805"/>
                </a:lnTo>
                <a:lnTo>
                  <a:pt x="74" y="4879"/>
                </a:lnTo>
                <a:lnTo>
                  <a:pt x="37" y="4952"/>
                </a:lnTo>
                <a:lnTo>
                  <a:pt x="0" y="5026"/>
                </a:lnTo>
                <a:lnTo>
                  <a:pt x="0" y="5172"/>
                </a:lnTo>
                <a:lnTo>
                  <a:pt x="37" y="5209"/>
                </a:lnTo>
                <a:lnTo>
                  <a:pt x="74" y="5246"/>
                </a:lnTo>
                <a:lnTo>
                  <a:pt x="147" y="5282"/>
                </a:lnTo>
                <a:lnTo>
                  <a:pt x="221" y="5246"/>
                </a:lnTo>
                <a:lnTo>
                  <a:pt x="514" y="5172"/>
                </a:lnTo>
                <a:lnTo>
                  <a:pt x="587" y="5282"/>
                </a:lnTo>
                <a:lnTo>
                  <a:pt x="697" y="5356"/>
                </a:lnTo>
                <a:lnTo>
                  <a:pt x="807" y="5356"/>
                </a:lnTo>
                <a:lnTo>
                  <a:pt x="881" y="5319"/>
                </a:lnTo>
                <a:lnTo>
                  <a:pt x="918" y="5282"/>
                </a:lnTo>
                <a:lnTo>
                  <a:pt x="991" y="5209"/>
                </a:lnTo>
                <a:lnTo>
                  <a:pt x="1064" y="5172"/>
                </a:lnTo>
                <a:lnTo>
                  <a:pt x="1248" y="5136"/>
                </a:lnTo>
                <a:lnTo>
                  <a:pt x="1431" y="5172"/>
                </a:lnTo>
                <a:lnTo>
                  <a:pt x="1614" y="5209"/>
                </a:lnTo>
                <a:lnTo>
                  <a:pt x="1981" y="5282"/>
                </a:lnTo>
                <a:lnTo>
                  <a:pt x="2201" y="5282"/>
                </a:lnTo>
                <a:lnTo>
                  <a:pt x="2385" y="5246"/>
                </a:lnTo>
                <a:lnTo>
                  <a:pt x="2605" y="5209"/>
                </a:lnTo>
                <a:lnTo>
                  <a:pt x="2752" y="5136"/>
                </a:lnTo>
                <a:lnTo>
                  <a:pt x="2935" y="5026"/>
                </a:lnTo>
                <a:lnTo>
                  <a:pt x="3082" y="4879"/>
                </a:lnTo>
                <a:lnTo>
                  <a:pt x="3192" y="4732"/>
                </a:lnTo>
                <a:lnTo>
                  <a:pt x="3302" y="4549"/>
                </a:lnTo>
                <a:lnTo>
                  <a:pt x="3449" y="4182"/>
                </a:lnTo>
                <a:lnTo>
                  <a:pt x="3522" y="3925"/>
                </a:lnTo>
                <a:lnTo>
                  <a:pt x="3559" y="3668"/>
                </a:lnTo>
                <a:lnTo>
                  <a:pt x="3632" y="3118"/>
                </a:lnTo>
                <a:lnTo>
                  <a:pt x="3742" y="2641"/>
                </a:lnTo>
                <a:lnTo>
                  <a:pt x="3889" y="2201"/>
                </a:lnTo>
                <a:lnTo>
                  <a:pt x="4035" y="1834"/>
                </a:lnTo>
                <a:lnTo>
                  <a:pt x="4219" y="1467"/>
                </a:lnTo>
                <a:lnTo>
                  <a:pt x="4402" y="1137"/>
                </a:lnTo>
                <a:lnTo>
                  <a:pt x="4659" y="844"/>
                </a:lnTo>
                <a:lnTo>
                  <a:pt x="5173" y="2861"/>
                </a:lnTo>
                <a:lnTo>
                  <a:pt x="5649" y="4842"/>
                </a:lnTo>
                <a:lnTo>
                  <a:pt x="6126" y="6860"/>
                </a:lnTo>
                <a:lnTo>
                  <a:pt x="6567" y="8914"/>
                </a:lnTo>
                <a:lnTo>
                  <a:pt x="6603" y="8987"/>
                </a:lnTo>
                <a:lnTo>
                  <a:pt x="6713" y="9061"/>
                </a:lnTo>
                <a:lnTo>
                  <a:pt x="6787" y="9097"/>
                </a:lnTo>
                <a:lnTo>
                  <a:pt x="6897" y="9097"/>
                </a:lnTo>
                <a:lnTo>
                  <a:pt x="7153" y="8987"/>
                </a:lnTo>
                <a:lnTo>
                  <a:pt x="7374" y="8804"/>
                </a:lnTo>
                <a:lnTo>
                  <a:pt x="7520" y="8620"/>
                </a:lnTo>
                <a:lnTo>
                  <a:pt x="7667" y="8364"/>
                </a:lnTo>
                <a:lnTo>
                  <a:pt x="7814" y="7997"/>
                </a:lnTo>
                <a:lnTo>
                  <a:pt x="7924" y="7593"/>
                </a:lnTo>
                <a:lnTo>
                  <a:pt x="8181" y="6823"/>
                </a:lnTo>
                <a:lnTo>
                  <a:pt x="9061" y="3962"/>
                </a:lnTo>
                <a:lnTo>
                  <a:pt x="9208" y="4439"/>
                </a:lnTo>
                <a:lnTo>
                  <a:pt x="9318" y="4952"/>
                </a:lnTo>
                <a:lnTo>
                  <a:pt x="9318" y="5062"/>
                </a:lnTo>
                <a:lnTo>
                  <a:pt x="9391" y="5136"/>
                </a:lnTo>
                <a:lnTo>
                  <a:pt x="9464" y="5209"/>
                </a:lnTo>
                <a:lnTo>
                  <a:pt x="9574" y="5209"/>
                </a:lnTo>
                <a:lnTo>
                  <a:pt x="12032" y="5062"/>
                </a:lnTo>
                <a:lnTo>
                  <a:pt x="12069" y="5136"/>
                </a:lnTo>
                <a:lnTo>
                  <a:pt x="12105" y="5209"/>
                </a:lnTo>
                <a:lnTo>
                  <a:pt x="12326" y="5356"/>
                </a:lnTo>
                <a:lnTo>
                  <a:pt x="12582" y="5429"/>
                </a:lnTo>
                <a:lnTo>
                  <a:pt x="12619" y="5466"/>
                </a:lnTo>
                <a:lnTo>
                  <a:pt x="12912" y="5466"/>
                </a:lnTo>
                <a:lnTo>
                  <a:pt x="13059" y="5429"/>
                </a:lnTo>
                <a:lnTo>
                  <a:pt x="13206" y="5319"/>
                </a:lnTo>
                <a:lnTo>
                  <a:pt x="13316" y="5209"/>
                </a:lnTo>
                <a:lnTo>
                  <a:pt x="13426" y="5062"/>
                </a:lnTo>
                <a:lnTo>
                  <a:pt x="13536" y="4915"/>
                </a:lnTo>
                <a:lnTo>
                  <a:pt x="13609" y="4732"/>
                </a:lnTo>
                <a:lnTo>
                  <a:pt x="13609" y="4659"/>
                </a:lnTo>
                <a:lnTo>
                  <a:pt x="13609" y="4549"/>
                </a:lnTo>
                <a:lnTo>
                  <a:pt x="13536" y="4439"/>
                </a:lnTo>
                <a:lnTo>
                  <a:pt x="13426" y="4292"/>
                </a:lnTo>
                <a:lnTo>
                  <a:pt x="13279" y="4219"/>
                </a:lnTo>
                <a:lnTo>
                  <a:pt x="13133" y="4145"/>
                </a:lnTo>
                <a:lnTo>
                  <a:pt x="12949" y="4072"/>
                </a:lnTo>
                <a:lnTo>
                  <a:pt x="12802" y="4072"/>
                </a:lnTo>
                <a:lnTo>
                  <a:pt x="12619" y="4108"/>
                </a:lnTo>
                <a:lnTo>
                  <a:pt x="12436" y="4182"/>
                </a:lnTo>
                <a:lnTo>
                  <a:pt x="12326" y="4255"/>
                </a:lnTo>
                <a:lnTo>
                  <a:pt x="12252" y="4329"/>
                </a:lnTo>
                <a:lnTo>
                  <a:pt x="12142" y="4512"/>
                </a:lnTo>
                <a:lnTo>
                  <a:pt x="9794" y="4659"/>
                </a:lnTo>
                <a:lnTo>
                  <a:pt x="9721" y="4255"/>
                </a:lnTo>
                <a:lnTo>
                  <a:pt x="9611" y="3852"/>
                </a:lnTo>
                <a:lnTo>
                  <a:pt x="9464" y="3448"/>
                </a:lnTo>
                <a:lnTo>
                  <a:pt x="9281" y="3045"/>
                </a:lnTo>
                <a:lnTo>
                  <a:pt x="9208" y="2971"/>
                </a:lnTo>
                <a:lnTo>
                  <a:pt x="9134" y="2935"/>
                </a:lnTo>
                <a:lnTo>
                  <a:pt x="8987" y="2935"/>
                </a:lnTo>
                <a:lnTo>
                  <a:pt x="8841" y="2971"/>
                </a:lnTo>
                <a:lnTo>
                  <a:pt x="8804" y="3045"/>
                </a:lnTo>
                <a:lnTo>
                  <a:pt x="8767" y="3118"/>
                </a:lnTo>
                <a:lnTo>
                  <a:pt x="7850" y="6016"/>
                </a:lnTo>
                <a:lnTo>
                  <a:pt x="7374" y="7557"/>
                </a:lnTo>
                <a:lnTo>
                  <a:pt x="7227" y="7997"/>
                </a:lnTo>
                <a:lnTo>
                  <a:pt x="7153" y="8217"/>
                </a:lnTo>
                <a:lnTo>
                  <a:pt x="7007" y="8400"/>
                </a:lnTo>
                <a:lnTo>
                  <a:pt x="6567" y="6346"/>
                </a:lnTo>
                <a:lnTo>
                  <a:pt x="6090" y="4292"/>
                </a:lnTo>
                <a:lnTo>
                  <a:pt x="5576" y="2238"/>
                </a:lnTo>
                <a:lnTo>
                  <a:pt x="5026" y="220"/>
                </a:lnTo>
                <a:lnTo>
                  <a:pt x="4953" y="74"/>
                </a:lnTo>
                <a:lnTo>
                  <a:pt x="4842" y="37"/>
                </a:lnTo>
                <a:lnTo>
                  <a:pt x="4696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7" name="Google Shape;517;p10"/>
          <p:cNvSpPr/>
          <p:nvPr/>
        </p:nvSpPr>
        <p:spPr>
          <a:xfrm>
            <a:off x="8699345" y="1151407"/>
            <a:ext cx="174842" cy="187322"/>
          </a:xfrm>
          <a:custGeom>
            <a:avLst/>
            <a:gdLst/>
            <a:ahLst/>
            <a:cxnLst/>
            <a:rect l="l" t="t" r="r" b="b"/>
            <a:pathLst>
              <a:path w="6164" h="6604" extrusionOk="0">
                <a:moveTo>
                  <a:pt x="3962" y="0"/>
                </a:moveTo>
                <a:lnTo>
                  <a:pt x="3926" y="37"/>
                </a:lnTo>
                <a:lnTo>
                  <a:pt x="3889" y="74"/>
                </a:lnTo>
                <a:lnTo>
                  <a:pt x="3889" y="147"/>
                </a:lnTo>
                <a:lnTo>
                  <a:pt x="3522" y="477"/>
                </a:lnTo>
                <a:lnTo>
                  <a:pt x="3229" y="807"/>
                </a:lnTo>
                <a:lnTo>
                  <a:pt x="2788" y="1284"/>
                </a:lnTo>
                <a:lnTo>
                  <a:pt x="2458" y="1651"/>
                </a:lnTo>
                <a:lnTo>
                  <a:pt x="2201" y="1578"/>
                </a:lnTo>
                <a:lnTo>
                  <a:pt x="1321" y="1321"/>
                </a:lnTo>
                <a:lnTo>
                  <a:pt x="1138" y="1284"/>
                </a:lnTo>
                <a:lnTo>
                  <a:pt x="808" y="1211"/>
                </a:lnTo>
                <a:lnTo>
                  <a:pt x="661" y="1174"/>
                </a:lnTo>
                <a:lnTo>
                  <a:pt x="514" y="1211"/>
                </a:lnTo>
                <a:lnTo>
                  <a:pt x="441" y="1248"/>
                </a:lnTo>
                <a:lnTo>
                  <a:pt x="441" y="1284"/>
                </a:lnTo>
                <a:lnTo>
                  <a:pt x="441" y="1358"/>
                </a:lnTo>
                <a:lnTo>
                  <a:pt x="477" y="1468"/>
                </a:lnTo>
                <a:lnTo>
                  <a:pt x="551" y="1541"/>
                </a:lnTo>
                <a:lnTo>
                  <a:pt x="661" y="1614"/>
                </a:lnTo>
                <a:lnTo>
                  <a:pt x="771" y="1651"/>
                </a:lnTo>
                <a:lnTo>
                  <a:pt x="1064" y="1761"/>
                </a:lnTo>
                <a:lnTo>
                  <a:pt x="1284" y="1798"/>
                </a:lnTo>
                <a:lnTo>
                  <a:pt x="2055" y="2018"/>
                </a:lnTo>
                <a:lnTo>
                  <a:pt x="2055" y="2091"/>
                </a:lnTo>
                <a:lnTo>
                  <a:pt x="2091" y="2165"/>
                </a:lnTo>
                <a:lnTo>
                  <a:pt x="2165" y="2238"/>
                </a:lnTo>
                <a:lnTo>
                  <a:pt x="2201" y="2238"/>
                </a:lnTo>
                <a:lnTo>
                  <a:pt x="2275" y="2275"/>
                </a:lnTo>
                <a:lnTo>
                  <a:pt x="2385" y="2238"/>
                </a:lnTo>
                <a:lnTo>
                  <a:pt x="2532" y="2165"/>
                </a:lnTo>
                <a:lnTo>
                  <a:pt x="2678" y="2128"/>
                </a:lnTo>
                <a:lnTo>
                  <a:pt x="2752" y="2091"/>
                </a:lnTo>
                <a:lnTo>
                  <a:pt x="2788" y="2055"/>
                </a:lnTo>
                <a:lnTo>
                  <a:pt x="2788" y="1981"/>
                </a:lnTo>
                <a:lnTo>
                  <a:pt x="2788" y="1908"/>
                </a:lnTo>
                <a:lnTo>
                  <a:pt x="2935" y="1761"/>
                </a:lnTo>
                <a:lnTo>
                  <a:pt x="3375" y="1284"/>
                </a:lnTo>
                <a:lnTo>
                  <a:pt x="3815" y="771"/>
                </a:lnTo>
                <a:lnTo>
                  <a:pt x="3852" y="1394"/>
                </a:lnTo>
                <a:lnTo>
                  <a:pt x="3852" y="2091"/>
                </a:lnTo>
                <a:lnTo>
                  <a:pt x="3889" y="2421"/>
                </a:lnTo>
                <a:lnTo>
                  <a:pt x="3962" y="2605"/>
                </a:lnTo>
                <a:lnTo>
                  <a:pt x="4036" y="2751"/>
                </a:lnTo>
                <a:lnTo>
                  <a:pt x="4109" y="2825"/>
                </a:lnTo>
                <a:lnTo>
                  <a:pt x="4219" y="2825"/>
                </a:lnTo>
                <a:lnTo>
                  <a:pt x="4476" y="3008"/>
                </a:lnTo>
                <a:lnTo>
                  <a:pt x="4732" y="3155"/>
                </a:lnTo>
                <a:lnTo>
                  <a:pt x="5063" y="3265"/>
                </a:lnTo>
                <a:lnTo>
                  <a:pt x="5356" y="3338"/>
                </a:lnTo>
                <a:lnTo>
                  <a:pt x="5246" y="3412"/>
                </a:lnTo>
                <a:lnTo>
                  <a:pt x="4732" y="3669"/>
                </a:lnTo>
                <a:lnTo>
                  <a:pt x="4512" y="3779"/>
                </a:lnTo>
                <a:lnTo>
                  <a:pt x="4292" y="3925"/>
                </a:lnTo>
                <a:lnTo>
                  <a:pt x="4219" y="3925"/>
                </a:lnTo>
                <a:lnTo>
                  <a:pt x="4182" y="3962"/>
                </a:lnTo>
                <a:lnTo>
                  <a:pt x="4072" y="4072"/>
                </a:lnTo>
                <a:lnTo>
                  <a:pt x="3962" y="4292"/>
                </a:lnTo>
                <a:lnTo>
                  <a:pt x="3889" y="4549"/>
                </a:lnTo>
                <a:lnTo>
                  <a:pt x="3852" y="5283"/>
                </a:lnTo>
                <a:lnTo>
                  <a:pt x="3852" y="5649"/>
                </a:lnTo>
                <a:lnTo>
                  <a:pt x="3852" y="6053"/>
                </a:lnTo>
                <a:lnTo>
                  <a:pt x="3559" y="5723"/>
                </a:lnTo>
                <a:lnTo>
                  <a:pt x="3229" y="5393"/>
                </a:lnTo>
                <a:lnTo>
                  <a:pt x="2642" y="4769"/>
                </a:lnTo>
                <a:lnTo>
                  <a:pt x="2568" y="4659"/>
                </a:lnTo>
                <a:lnTo>
                  <a:pt x="2495" y="4586"/>
                </a:lnTo>
                <a:lnTo>
                  <a:pt x="2385" y="4586"/>
                </a:lnTo>
                <a:lnTo>
                  <a:pt x="2385" y="4622"/>
                </a:lnTo>
                <a:lnTo>
                  <a:pt x="2312" y="4622"/>
                </a:lnTo>
                <a:lnTo>
                  <a:pt x="1908" y="4769"/>
                </a:lnTo>
                <a:lnTo>
                  <a:pt x="1468" y="4842"/>
                </a:lnTo>
                <a:lnTo>
                  <a:pt x="1064" y="4916"/>
                </a:lnTo>
                <a:lnTo>
                  <a:pt x="624" y="4952"/>
                </a:lnTo>
                <a:lnTo>
                  <a:pt x="1138" y="4329"/>
                </a:lnTo>
                <a:lnTo>
                  <a:pt x="1358" y="3999"/>
                </a:lnTo>
                <a:lnTo>
                  <a:pt x="1541" y="3632"/>
                </a:lnTo>
                <a:lnTo>
                  <a:pt x="1688" y="3595"/>
                </a:lnTo>
                <a:lnTo>
                  <a:pt x="1725" y="3558"/>
                </a:lnTo>
                <a:lnTo>
                  <a:pt x="1761" y="3485"/>
                </a:lnTo>
                <a:lnTo>
                  <a:pt x="1798" y="3448"/>
                </a:lnTo>
                <a:lnTo>
                  <a:pt x="1798" y="3375"/>
                </a:lnTo>
                <a:lnTo>
                  <a:pt x="1761" y="3302"/>
                </a:lnTo>
                <a:lnTo>
                  <a:pt x="1725" y="3265"/>
                </a:lnTo>
                <a:lnTo>
                  <a:pt x="1651" y="3228"/>
                </a:lnTo>
                <a:lnTo>
                  <a:pt x="1541" y="3045"/>
                </a:lnTo>
                <a:lnTo>
                  <a:pt x="1211" y="2458"/>
                </a:lnTo>
                <a:lnTo>
                  <a:pt x="844" y="1908"/>
                </a:lnTo>
                <a:lnTo>
                  <a:pt x="624" y="1651"/>
                </a:lnTo>
                <a:lnTo>
                  <a:pt x="367" y="1431"/>
                </a:lnTo>
                <a:lnTo>
                  <a:pt x="257" y="1394"/>
                </a:lnTo>
                <a:lnTo>
                  <a:pt x="184" y="1431"/>
                </a:lnTo>
                <a:lnTo>
                  <a:pt x="111" y="1504"/>
                </a:lnTo>
                <a:lnTo>
                  <a:pt x="111" y="1578"/>
                </a:lnTo>
                <a:lnTo>
                  <a:pt x="111" y="1614"/>
                </a:lnTo>
                <a:lnTo>
                  <a:pt x="331" y="1945"/>
                </a:lnTo>
                <a:lnTo>
                  <a:pt x="551" y="2238"/>
                </a:lnTo>
                <a:lnTo>
                  <a:pt x="771" y="2531"/>
                </a:lnTo>
                <a:lnTo>
                  <a:pt x="954" y="2825"/>
                </a:lnTo>
                <a:lnTo>
                  <a:pt x="1101" y="3155"/>
                </a:lnTo>
                <a:lnTo>
                  <a:pt x="1174" y="3338"/>
                </a:lnTo>
                <a:lnTo>
                  <a:pt x="1284" y="3522"/>
                </a:lnTo>
                <a:lnTo>
                  <a:pt x="1101" y="3669"/>
                </a:lnTo>
                <a:lnTo>
                  <a:pt x="918" y="3815"/>
                </a:lnTo>
                <a:lnTo>
                  <a:pt x="587" y="4219"/>
                </a:lnTo>
                <a:lnTo>
                  <a:pt x="294" y="4622"/>
                </a:lnTo>
                <a:lnTo>
                  <a:pt x="37" y="5062"/>
                </a:lnTo>
                <a:lnTo>
                  <a:pt x="1" y="5172"/>
                </a:lnTo>
                <a:lnTo>
                  <a:pt x="1" y="5283"/>
                </a:lnTo>
                <a:lnTo>
                  <a:pt x="74" y="5356"/>
                </a:lnTo>
                <a:lnTo>
                  <a:pt x="184" y="5393"/>
                </a:lnTo>
                <a:lnTo>
                  <a:pt x="734" y="5393"/>
                </a:lnTo>
                <a:lnTo>
                  <a:pt x="1284" y="5356"/>
                </a:lnTo>
                <a:lnTo>
                  <a:pt x="1835" y="5246"/>
                </a:lnTo>
                <a:lnTo>
                  <a:pt x="2348" y="5062"/>
                </a:lnTo>
                <a:lnTo>
                  <a:pt x="2568" y="5356"/>
                </a:lnTo>
                <a:lnTo>
                  <a:pt x="2788" y="5576"/>
                </a:lnTo>
                <a:lnTo>
                  <a:pt x="3229" y="6163"/>
                </a:lnTo>
                <a:lnTo>
                  <a:pt x="3485" y="6383"/>
                </a:lnTo>
                <a:lnTo>
                  <a:pt x="3632" y="6493"/>
                </a:lnTo>
                <a:lnTo>
                  <a:pt x="3779" y="6566"/>
                </a:lnTo>
                <a:lnTo>
                  <a:pt x="3889" y="6566"/>
                </a:lnTo>
                <a:lnTo>
                  <a:pt x="4036" y="6530"/>
                </a:lnTo>
                <a:lnTo>
                  <a:pt x="4146" y="6603"/>
                </a:lnTo>
                <a:lnTo>
                  <a:pt x="4292" y="6603"/>
                </a:lnTo>
                <a:lnTo>
                  <a:pt x="4366" y="6530"/>
                </a:lnTo>
                <a:lnTo>
                  <a:pt x="4402" y="6456"/>
                </a:lnTo>
                <a:lnTo>
                  <a:pt x="4439" y="6383"/>
                </a:lnTo>
                <a:lnTo>
                  <a:pt x="4402" y="6310"/>
                </a:lnTo>
                <a:lnTo>
                  <a:pt x="4366" y="6273"/>
                </a:lnTo>
                <a:lnTo>
                  <a:pt x="4329" y="6236"/>
                </a:lnTo>
                <a:lnTo>
                  <a:pt x="4292" y="6053"/>
                </a:lnTo>
                <a:lnTo>
                  <a:pt x="4292" y="5833"/>
                </a:lnTo>
                <a:lnTo>
                  <a:pt x="4256" y="5172"/>
                </a:lnTo>
                <a:lnTo>
                  <a:pt x="4256" y="4769"/>
                </a:lnTo>
                <a:lnTo>
                  <a:pt x="4256" y="4402"/>
                </a:lnTo>
                <a:lnTo>
                  <a:pt x="4402" y="4402"/>
                </a:lnTo>
                <a:lnTo>
                  <a:pt x="4476" y="4365"/>
                </a:lnTo>
                <a:lnTo>
                  <a:pt x="4549" y="4292"/>
                </a:lnTo>
                <a:lnTo>
                  <a:pt x="4549" y="4255"/>
                </a:lnTo>
                <a:lnTo>
                  <a:pt x="4622" y="4219"/>
                </a:lnTo>
                <a:lnTo>
                  <a:pt x="5209" y="3889"/>
                </a:lnTo>
                <a:lnTo>
                  <a:pt x="5539" y="3705"/>
                </a:lnTo>
                <a:lnTo>
                  <a:pt x="5686" y="3595"/>
                </a:lnTo>
                <a:lnTo>
                  <a:pt x="5833" y="3485"/>
                </a:lnTo>
                <a:lnTo>
                  <a:pt x="5980" y="3485"/>
                </a:lnTo>
                <a:lnTo>
                  <a:pt x="6090" y="3448"/>
                </a:lnTo>
                <a:lnTo>
                  <a:pt x="6126" y="3375"/>
                </a:lnTo>
                <a:lnTo>
                  <a:pt x="6163" y="3302"/>
                </a:lnTo>
                <a:lnTo>
                  <a:pt x="6163" y="3228"/>
                </a:lnTo>
                <a:lnTo>
                  <a:pt x="6126" y="3118"/>
                </a:lnTo>
                <a:lnTo>
                  <a:pt x="6090" y="3045"/>
                </a:lnTo>
                <a:lnTo>
                  <a:pt x="5980" y="3008"/>
                </a:lnTo>
                <a:lnTo>
                  <a:pt x="5576" y="2935"/>
                </a:lnTo>
                <a:lnTo>
                  <a:pt x="5173" y="2788"/>
                </a:lnTo>
                <a:lnTo>
                  <a:pt x="4769" y="2678"/>
                </a:lnTo>
                <a:lnTo>
                  <a:pt x="4366" y="2568"/>
                </a:lnTo>
                <a:lnTo>
                  <a:pt x="4366" y="2275"/>
                </a:lnTo>
                <a:lnTo>
                  <a:pt x="4329" y="2018"/>
                </a:lnTo>
                <a:lnTo>
                  <a:pt x="4256" y="1468"/>
                </a:lnTo>
                <a:lnTo>
                  <a:pt x="4256" y="881"/>
                </a:lnTo>
                <a:lnTo>
                  <a:pt x="4219" y="551"/>
                </a:lnTo>
                <a:lnTo>
                  <a:pt x="4182" y="257"/>
                </a:lnTo>
                <a:lnTo>
                  <a:pt x="4219" y="184"/>
                </a:lnTo>
                <a:lnTo>
                  <a:pt x="4256" y="110"/>
                </a:lnTo>
                <a:lnTo>
                  <a:pt x="4219" y="37"/>
                </a:lnTo>
                <a:lnTo>
                  <a:pt x="4182" y="0"/>
                </a:lnTo>
                <a:close/>
              </a:path>
            </a:pathLst>
          </a:custGeom>
          <a:solidFill>
            <a:srgbClr val="A4C2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A4C2F4"/>
              </a:solidFill>
            </a:endParaRPr>
          </a:p>
        </p:txBody>
      </p:sp>
      <p:sp>
        <p:nvSpPr>
          <p:cNvPr id="518" name="Google Shape;518;p10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buNone/>
              <a:defRPr/>
            </a:lvl1pPr>
            <a:lvl2pPr lvl="1" algn="ctr" rtl="0">
              <a:buNone/>
              <a:defRPr/>
            </a:lvl2pPr>
            <a:lvl3pPr lvl="2" algn="ctr" rtl="0">
              <a:buNone/>
              <a:defRPr/>
            </a:lvl3pPr>
            <a:lvl4pPr lvl="3" algn="ctr" rtl="0">
              <a:buNone/>
              <a:defRPr/>
            </a:lvl4pPr>
            <a:lvl5pPr lvl="4" algn="ctr" rtl="0">
              <a:buNone/>
              <a:defRPr/>
            </a:lvl5pPr>
            <a:lvl6pPr lvl="5" algn="ctr" rtl="0">
              <a:buNone/>
              <a:defRPr/>
            </a:lvl6pPr>
            <a:lvl7pPr lvl="6" algn="ctr" rtl="0">
              <a:buNone/>
              <a:defRPr/>
            </a:lvl7pPr>
            <a:lvl8pPr lvl="7" algn="ctr" rtl="0">
              <a:buNone/>
              <a:defRPr/>
            </a:lvl8pPr>
            <a:lvl9pPr lvl="8" algn="ctr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-6" y="-23"/>
            <a:ext cx="9143797" cy="5143378"/>
            <a:chOff x="239950" y="872550"/>
            <a:chExt cx="7042900" cy="3961625"/>
          </a:xfrm>
        </p:grpSpPr>
        <p:sp>
          <p:nvSpPr>
            <p:cNvPr id="7" name="Google Shape;7;p1"/>
            <p:cNvSpPr/>
            <p:nvPr/>
          </p:nvSpPr>
          <p:spPr>
            <a:xfrm>
              <a:off x="239950" y="872550"/>
              <a:ext cx="7042900" cy="3961625"/>
            </a:xfrm>
            <a:custGeom>
              <a:avLst/>
              <a:gdLst/>
              <a:ahLst/>
              <a:cxnLst/>
              <a:rect l="l" t="t" r="r" b="b"/>
              <a:pathLst>
                <a:path w="281716" h="158465" fill="none" extrusionOk="0">
                  <a:moveTo>
                    <a:pt x="0" y="0"/>
                  </a:moveTo>
                  <a:lnTo>
                    <a:pt x="281715" y="0"/>
                  </a:lnTo>
                  <a:lnTo>
                    <a:pt x="281715" y="158464"/>
                  </a:lnTo>
                  <a:lnTo>
                    <a:pt x="0" y="158464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"/>
            <p:cNvSpPr/>
            <p:nvPr/>
          </p:nvSpPr>
          <p:spPr>
            <a:xfrm>
              <a:off x="239950" y="47617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"/>
            <p:cNvSpPr/>
            <p:nvPr/>
          </p:nvSpPr>
          <p:spPr>
            <a:xfrm>
              <a:off x="239950" y="4690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"/>
            <p:cNvSpPr/>
            <p:nvPr/>
          </p:nvSpPr>
          <p:spPr>
            <a:xfrm>
              <a:off x="239950" y="46177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"/>
            <p:cNvSpPr/>
            <p:nvPr/>
          </p:nvSpPr>
          <p:spPr>
            <a:xfrm>
              <a:off x="239950" y="4546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239950" y="4473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239950" y="4402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239950" y="4329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239950" y="4258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239950" y="4185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39950" y="4114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39950" y="4041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39950" y="39693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239950" y="3897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239950" y="38254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239950" y="3753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239950" y="3681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239950" y="3609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239950" y="3537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239950" y="3465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239950" y="3393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239950" y="3321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239950" y="3249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239950" y="31770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239950" y="3105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239950" y="3033100"/>
              <a:ext cx="7042900" cy="0"/>
            </a:xfrm>
            <a:custGeom>
              <a:avLst/>
              <a:gdLst/>
              <a:ahLst/>
              <a:cxnLst/>
              <a:rect l="l" t="t" r="r" b="b"/>
              <a:pathLst>
                <a:path w="281716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239950" y="29615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239950" y="28891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239950" y="28175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239950" y="27451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239950" y="26736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239950" y="26011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239950" y="25296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1"/>
                  </a:moveTo>
                  <a:lnTo>
                    <a:pt x="281715" y="1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239950" y="24572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239950" y="23847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239950" y="23132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239950" y="22407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239950" y="21692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239950" y="20968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239950" y="20252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239950" y="19528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239950" y="18813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239950" y="18088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1"/>
            <p:cNvSpPr/>
            <p:nvPr/>
          </p:nvSpPr>
          <p:spPr>
            <a:xfrm>
              <a:off x="239950" y="17373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1"/>
            <p:cNvSpPr/>
            <p:nvPr/>
          </p:nvSpPr>
          <p:spPr>
            <a:xfrm>
              <a:off x="239950" y="16648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1"/>
            <p:cNvSpPr/>
            <p:nvPr/>
          </p:nvSpPr>
          <p:spPr>
            <a:xfrm>
              <a:off x="239950" y="15924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1"/>
            <p:cNvSpPr/>
            <p:nvPr/>
          </p:nvSpPr>
          <p:spPr>
            <a:xfrm>
              <a:off x="239950" y="15209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1"/>
            <p:cNvSpPr/>
            <p:nvPr/>
          </p:nvSpPr>
          <p:spPr>
            <a:xfrm>
              <a:off x="239950" y="14484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1"/>
            <p:cNvSpPr/>
            <p:nvPr/>
          </p:nvSpPr>
          <p:spPr>
            <a:xfrm>
              <a:off x="239950" y="13769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1"/>
            <p:cNvSpPr/>
            <p:nvPr/>
          </p:nvSpPr>
          <p:spPr>
            <a:xfrm>
              <a:off x="239950" y="13044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1"/>
            <p:cNvSpPr/>
            <p:nvPr/>
          </p:nvSpPr>
          <p:spPr>
            <a:xfrm>
              <a:off x="239950" y="123295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1"/>
            <p:cNvSpPr/>
            <p:nvPr/>
          </p:nvSpPr>
          <p:spPr>
            <a:xfrm>
              <a:off x="239950" y="11605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1"/>
            <p:cNvSpPr/>
            <p:nvPr/>
          </p:nvSpPr>
          <p:spPr>
            <a:xfrm>
              <a:off x="239950" y="108897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239950" y="1016525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"/>
            <p:cNvSpPr/>
            <p:nvPr/>
          </p:nvSpPr>
          <p:spPr>
            <a:xfrm>
              <a:off x="239950" y="945000"/>
              <a:ext cx="7042900" cy="25"/>
            </a:xfrm>
            <a:custGeom>
              <a:avLst/>
              <a:gdLst/>
              <a:ahLst/>
              <a:cxnLst/>
              <a:rect l="l" t="t" r="r" b="b"/>
              <a:pathLst>
                <a:path w="281716" h="1" fill="none" extrusionOk="0">
                  <a:moveTo>
                    <a:pt x="0" y="0"/>
                  </a:moveTo>
                  <a:lnTo>
                    <a:pt x="281715" y="0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"/>
            <p:cNvSpPr/>
            <p:nvPr/>
          </p:nvSpPr>
          <p:spPr>
            <a:xfrm>
              <a:off x="721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"/>
            <p:cNvSpPr/>
            <p:nvPr/>
          </p:nvSpPr>
          <p:spPr>
            <a:xfrm>
              <a:off x="713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"/>
            <p:cNvSpPr/>
            <p:nvPr/>
          </p:nvSpPr>
          <p:spPr>
            <a:xfrm>
              <a:off x="7064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"/>
            <p:cNvSpPr/>
            <p:nvPr/>
          </p:nvSpPr>
          <p:spPr>
            <a:xfrm>
              <a:off x="6992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"/>
            <p:cNvSpPr/>
            <p:nvPr/>
          </p:nvSpPr>
          <p:spPr>
            <a:xfrm>
              <a:off x="69196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"/>
            <p:cNvSpPr/>
            <p:nvPr/>
          </p:nvSpPr>
          <p:spPr>
            <a:xfrm>
              <a:off x="6847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"/>
            <p:cNvSpPr/>
            <p:nvPr/>
          </p:nvSpPr>
          <p:spPr>
            <a:xfrm>
              <a:off x="677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670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6628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6556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484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411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1"/>
            <p:cNvSpPr/>
            <p:nvPr/>
          </p:nvSpPr>
          <p:spPr>
            <a:xfrm>
              <a:off x="633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1"/>
            <p:cNvSpPr/>
            <p:nvPr/>
          </p:nvSpPr>
          <p:spPr>
            <a:xfrm>
              <a:off x="6266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"/>
            <p:cNvSpPr/>
            <p:nvPr/>
          </p:nvSpPr>
          <p:spPr>
            <a:xfrm>
              <a:off x="6193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"/>
            <p:cNvSpPr/>
            <p:nvPr/>
          </p:nvSpPr>
          <p:spPr>
            <a:xfrm>
              <a:off x="6120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"/>
            <p:cNvSpPr/>
            <p:nvPr/>
          </p:nvSpPr>
          <p:spPr>
            <a:xfrm>
              <a:off x="6048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"/>
            <p:cNvSpPr/>
            <p:nvPr/>
          </p:nvSpPr>
          <p:spPr>
            <a:xfrm>
              <a:off x="5976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"/>
            <p:cNvSpPr/>
            <p:nvPr/>
          </p:nvSpPr>
          <p:spPr>
            <a:xfrm>
              <a:off x="5903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"/>
            <p:cNvSpPr/>
            <p:nvPr/>
          </p:nvSpPr>
          <p:spPr>
            <a:xfrm>
              <a:off x="5830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"/>
            <p:cNvSpPr/>
            <p:nvPr/>
          </p:nvSpPr>
          <p:spPr>
            <a:xfrm>
              <a:off x="5757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"/>
            <p:cNvSpPr/>
            <p:nvPr/>
          </p:nvSpPr>
          <p:spPr>
            <a:xfrm>
              <a:off x="5685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"/>
            <p:cNvSpPr/>
            <p:nvPr/>
          </p:nvSpPr>
          <p:spPr>
            <a:xfrm>
              <a:off x="56129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"/>
            <p:cNvSpPr/>
            <p:nvPr/>
          </p:nvSpPr>
          <p:spPr>
            <a:xfrm>
              <a:off x="5540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"/>
            <p:cNvSpPr/>
            <p:nvPr/>
          </p:nvSpPr>
          <p:spPr>
            <a:xfrm>
              <a:off x="5468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"/>
            <p:cNvSpPr/>
            <p:nvPr/>
          </p:nvSpPr>
          <p:spPr>
            <a:xfrm>
              <a:off x="5394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"/>
            <p:cNvSpPr/>
            <p:nvPr/>
          </p:nvSpPr>
          <p:spPr>
            <a:xfrm>
              <a:off x="5322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"/>
            <p:cNvSpPr/>
            <p:nvPr/>
          </p:nvSpPr>
          <p:spPr>
            <a:xfrm>
              <a:off x="52497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5177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510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"/>
            <p:cNvSpPr/>
            <p:nvPr/>
          </p:nvSpPr>
          <p:spPr>
            <a:xfrm>
              <a:off x="503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1"/>
            <p:cNvSpPr/>
            <p:nvPr/>
          </p:nvSpPr>
          <p:spPr>
            <a:xfrm>
              <a:off x="49590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1"/>
            <p:cNvSpPr/>
            <p:nvPr/>
          </p:nvSpPr>
          <p:spPr>
            <a:xfrm>
              <a:off x="48866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1"/>
            <p:cNvSpPr/>
            <p:nvPr/>
          </p:nvSpPr>
          <p:spPr>
            <a:xfrm>
              <a:off x="48141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1"/>
            <p:cNvSpPr/>
            <p:nvPr/>
          </p:nvSpPr>
          <p:spPr>
            <a:xfrm>
              <a:off x="4741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1"/>
            <p:cNvSpPr/>
            <p:nvPr/>
          </p:nvSpPr>
          <p:spPr>
            <a:xfrm>
              <a:off x="4669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"/>
            <p:cNvSpPr/>
            <p:nvPr/>
          </p:nvSpPr>
          <p:spPr>
            <a:xfrm>
              <a:off x="4596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"/>
            <p:cNvSpPr/>
            <p:nvPr/>
          </p:nvSpPr>
          <p:spPr>
            <a:xfrm>
              <a:off x="45234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"/>
            <p:cNvSpPr/>
            <p:nvPr/>
          </p:nvSpPr>
          <p:spPr>
            <a:xfrm>
              <a:off x="44510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"/>
            <p:cNvSpPr/>
            <p:nvPr/>
          </p:nvSpPr>
          <p:spPr>
            <a:xfrm>
              <a:off x="4378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"/>
            <p:cNvSpPr/>
            <p:nvPr/>
          </p:nvSpPr>
          <p:spPr>
            <a:xfrm>
              <a:off x="4306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"/>
            <p:cNvSpPr/>
            <p:nvPr/>
          </p:nvSpPr>
          <p:spPr>
            <a:xfrm>
              <a:off x="4233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1"/>
            <p:cNvSpPr/>
            <p:nvPr/>
          </p:nvSpPr>
          <p:spPr>
            <a:xfrm>
              <a:off x="41603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1"/>
            <p:cNvSpPr/>
            <p:nvPr/>
          </p:nvSpPr>
          <p:spPr>
            <a:xfrm>
              <a:off x="4087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"/>
            <p:cNvSpPr/>
            <p:nvPr/>
          </p:nvSpPr>
          <p:spPr>
            <a:xfrm>
              <a:off x="4015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"/>
            <p:cNvSpPr/>
            <p:nvPr/>
          </p:nvSpPr>
          <p:spPr>
            <a:xfrm>
              <a:off x="3942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"/>
            <p:cNvSpPr/>
            <p:nvPr/>
          </p:nvSpPr>
          <p:spPr>
            <a:xfrm>
              <a:off x="38705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"/>
            <p:cNvSpPr/>
            <p:nvPr/>
          </p:nvSpPr>
          <p:spPr>
            <a:xfrm>
              <a:off x="3798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"/>
            <p:cNvSpPr/>
            <p:nvPr/>
          </p:nvSpPr>
          <p:spPr>
            <a:xfrm>
              <a:off x="3724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"/>
            <p:cNvSpPr/>
            <p:nvPr/>
          </p:nvSpPr>
          <p:spPr>
            <a:xfrm>
              <a:off x="3652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"/>
            <p:cNvSpPr/>
            <p:nvPr/>
          </p:nvSpPr>
          <p:spPr>
            <a:xfrm>
              <a:off x="3579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"/>
            <p:cNvSpPr/>
            <p:nvPr/>
          </p:nvSpPr>
          <p:spPr>
            <a:xfrm>
              <a:off x="3507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"/>
            <p:cNvSpPr/>
            <p:nvPr/>
          </p:nvSpPr>
          <p:spPr>
            <a:xfrm>
              <a:off x="3434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1"/>
            <p:cNvSpPr/>
            <p:nvPr/>
          </p:nvSpPr>
          <p:spPr>
            <a:xfrm>
              <a:off x="3362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"/>
            <p:cNvSpPr/>
            <p:nvPr/>
          </p:nvSpPr>
          <p:spPr>
            <a:xfrm>
              <a:off x="3289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"/>
            <p:cNvSpPr/>
            <p:nvPr/>
          </p:nvSpPr>
          <p:spPr>
            <a:xfrm>
              <a:off x="3216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"/>
            <p:cNvSpPr/>
            <p:nvPr/>
          </p:nvSpPr>
          <p:spPr>
            <a:xfrm>
              <a:off x="31442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"/>
            <p:cNvSpPr/>
            <p:nvPr/>
          </p:nvSpPr>
          <p:spPr>
            <a:xfrm>
              <a:off x="3071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"/>
            <p:cNvSpPr/>
            <p:nvPr/>
          </p:nvSpPr>
          <p:spPr>
            <a:xfrm>
              <a:off x="2999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"/>
            <p:cNvSpPr/>
            <p:nvPr/>
          </p:nvSpPr>
          <p:spPr>
            <a:xfrm>
              <a:off x="29259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"/>
            <p:cNvSpPr/>
            <p:nvPr/>
          </p:nvSpPr>
          <p:spPr>
            <a:xfrm>
              <a:off x="28535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"/>
            <p:cNvSpPr/>
            <p:nvPr/>
          </p:nvSpPr>
          <p:spPr>
            <a:xfrm>
              <a:off x="27810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"/>
            <p:cNvSpPr/>
            <p:nvPr/>
          </p:nvSpPr>
          <p:spPr>
            <a:xfrm>
              <a:off x="27086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"/>
            <p:cNvSpPr/>
            <p:nvPr/>
          </p:nvSpPr>
          <p:spPr>
            <a:xfrm>
              <a:off x="2636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"/>
            <p:cNvSpPr/>
            <p:nvPr/>
          </p:nvSpPr>
          <p:spPr>
            <a:xfrm>
              <a:off x="2563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"/>
            <p:cNvSpPr/>
            <p:nvPr/>
          </p:nvSpPr>
          <p:spPr>
            <a:xfrm>
              <a:off x="24903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"/>
            <p:cNvSpPr/>
            <p:nvPr/>
          </p:nvSpPr>
          <p:spPr>
            <a:xfrm>
              <a:off x="24179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"/>
            <p:cNvSpPr/>
            <p:nvPr/>
          </p:nvSpPr>
          <p:spPr>
            <a:xfrm>
              <a:off x="23454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"/>
            <p:cNvSpPr/>
            <p:nvPr/>
          </p:nvSpPr>
          <p:spPr>
            <a:xfrm>
              <a:off x="2273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1"/>
            <p:cNvSpPr/>
            <p:nvPr/>
          </p:nvSpPr>
          <p:spPr>
            <a:xfrm>
              <a:off x="2200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2128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20547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"/>
            <p:cNvSpPr/>
            <p:nvPr/>
          </p:nvSpPr>
          <p:spPr>
            <a:xfrm>
              <a:off x="19823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"/>
            <p:cNvSpPr/>
            <p:nvPr/>
          </p:nvSpPr>
          <p:spPr>
            <a:xfrm>
              <a:off x="19098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"/>
            <p:cNvSpPr/>
            <p:nvPr/>
          </p:nvSpPr>
          <p:spPr>
            <a:xfrm>
              <a:off x="1837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"/>
            <p:cNvSpPr/>
            <p:nvPr/>
          </p:nvSpPr>
          <p:spPr>
            <a:xfrm>
              <a:off x="1764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"/>
            <p:cNvSpPr/>
            <p:nvPr/>
          </p:nvSpPr>
          <p:spPr>
            <a:xfrm>
              <a:off x="1692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"/>
            <p:cNvSpPr/>
            <p:nvPr/>
          </p:nvSpPr>
          <p:spPr>
            <a:xfrm>
              <a:off x="16191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"/>
            <p:cNvSpPr/>
            <p:nvPr/>
          </p:nvSpPr>
          <p:spPr>
            <a:xfrm>
              <a:off x="15467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1"/>
            <p:cNvSpPr/>
            <p:nvPr/>
          </p:nvSpPr>
          <p:spPr>
            <a:xfrm>
              <a:off x="14742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1"/>
            <p:cNvSpPr/>
            <p:nvPr/>
          </p:nvSpPr>
          <p:spPr>
            <a:xfrm>
              <a:off x="1401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"/>
            <p:cNvSpPr/>
            <p:nvPr/>
          </p:nvSpPr>
          <p:spPr>
            <a:xfrm>
              <a:off x="1329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1"/>
            <p:cNvSpPr/>
            <p:nvPr/>
          </p:nvSpPr>
          <p:spPr>
            <a:xfrm>
              <a:off x="12560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1"/>
            <p:cNvSpPr/>
            <p:nvPr/>
          </p:nvSpPr>
          <p:spPr>
            <a:xfrm>
              <a:off x="11835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"/>
            <p:cNvSpPr/>
            <p:nvPr/>
          </p:nvSpPr>
          <p:spPr>
            <a:xfrm>
              <a:off x="11111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"/>
            <p:cNvSpPr/>
            <p:nvPr/>
          </p:nvSpPr>
          <p:spPr>
            <a:xfrm>
              <a:off x="10387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"/>
            <p:cNvSpPr/>
            <p:nvPr/>
          </p:nvSpPr>
          <p:spPr>
            <a:xfrm>
              <a:off x="9662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"/>
            <p:cNvSpPr/>
            <p:nvPr/>
          </p:nvSpPr>
          <p:spPr>
            <a:xfrm>
              <a:off x="8938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1"/>
            <p:cNvSpPr/>
            <p:nvPr/>
          </p:nvSpPr>
          <p:spPr>
            <a:xfrm>
              <a:off x="82042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1"/>
            <p:cNvSpPr/>
            <p:nvPr/>
          </p:nvSpPr>
          <p:spPr>
            <a:xfrm>
              <a:off x="747975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1"/>
            <p:cNvSpPr/>
            <p:nvPr/>
          </p:nvSpPr>
          <p:spPr>
            <a:xfrm>
              <a:off x="6755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1"/>
            <p:cNvSpPr/>
            <p:nvPr/>
          </p:nvSpPr>
          <p:spPr>
            <a:xfrm>
              <a:off x="6031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1"/>
            <p:cNvSpPr/>
            <p:nvPr/>
          </p:nvSpPr>
          <p:spPr>
            <a:xfrm>
              <a:off x="5306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1"/>
            <p:cNvSpPr/>
            <p:nvPr/>
          </p:nvSpPr>
          <p:spPr>
            <a:xfrm>
              <a:off x="4582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1" y="0"/>
                  </a:moveTo>
                  <a:lnTo>
                    <a:pt x="1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"/>
            <p:cNvSpPr/>
            <p:nvPr/>
          </p:nvSpPr>
          <p:spPr>
            <a:xfrm>
              <a:off x="38485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"/>
            <p:cNvSpPr/>
            <p:nvPr/>
          </p:nvSpPr>
          <p:spPr>
            <a:xfrm>
              <a:off x="312400" y="872550"/>
              <a:ext cx="25" cy="3961625"/>
            </a:xfrm>
            <a:custGeom>
              <a:avLst/>
              <a:gdLst/>
              <a:ahLst/>
              <a:cxnLst/>
              <a:rect l="l" t="t" r="r" b="b"/>
              <a:pathLst>
                <a:path w="1" h="158465" fill="none" extrusionOk="0">
                  <a:moveTo>
                    <a:pt x="0" y="0"/>
                  </a:moveTo>
                  <a:lnTo>
                    <a:pt x="0" y="158464"/>
                  </a:lnTo>
                </a:path>
              </a:pathLst>
            </a:custGeom>
            <a:noFill/>
            <a:ln w="9525" cap="rnd" cmpd="sng">
              <a:solidFill>
                <a:srgbClr val="EFEF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8" name="Google Shape;158;p1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791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Sniglet"/>
              <a:buNone/>
              <a:defRPr sz="18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endParaRPr/>
          </a:p>
        </p:txBody>
      </p:sp>
      <p:sp>
        <p:nvSpPr>
          <p:cNvPr id="159" name="Google Shape;159;p1"/>
          <p:cNvSpPr txBox="1">
            <a:spLocks noGrp="1"/>
          </p:cNvSpPr>
          <p:nvPr>
            <p:ph type="body" idx="1"/>
          </p:nvPr>
        </p:nvSpPr>
        <p:spPr>
          <a:xfrm>
            <a:off x="747925" y="1314900"/>
            <a:ext cx="6791700" cy="36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9370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endParaRPr/>
          </a:p>
        </p:txBody>
      </p:sp>
      <p:sp>
        <p:nvSpPr>
          <p:cNvPr id="160" name="Google Shape;160;p1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1pPr>
            <a:lvl2pPr lvl="1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2pPr>
            <a:lvl3pPr lvl="2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3pPr>
            <a:lvl4pPr lvl="3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4pPr>
            <a:lvl5pPr lvl="4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5pPr>
            <a:lvl6pPr lvl="5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6pPr>
            <a:lvl7pPr lvl="6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7pPr>
            <a:lvl8pPr lvl="7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8pPr>
            <a:lvl9pPr lvl="8">
              <a:buNone/>
              <a:defRPr sz="1200">
                <a:solidFill>
                  <a:schemeClr val="accent1"/>
                </a:solidFill>
                <a:latin typeface="Sniglet"/>
                <a:ea typeface="Sniglet"/>
                <a:cs typeface="Sniglet"/>
                <a:sym typeface="Snigle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6" r:id="rId3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hp.net/manual/pt_BR/function.crypt.php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p12"/>
          <p:cNvSpPr txBox="1">
            <a:spLocks noGrp="1"/>
          </p:cNvSpPr>
          <p:nvPr>
            <p:ph type="ctrTitle"/>
          </p:nvPr>
        </p:nvSpPr>
        <p:spPr>
          <a:xfrm>
            <a:off x="1547664" y="1161050"/>
            <a:ext cx="6910436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pt-BR" dirty="0" smtClean="0"/>
              <a:t>PHP</a:t>
            </a:r>
            <a:endParaRPr dirty="0"/>
          </a:p>
        </p:txBody>
      </p:sp>
      <p:sp>
        <p:nvSpPr>
          <p:cNvPr id="3" name="Google Shape;753;p34"/>
          <p:cNvSpPr txBox="1">
            <a:spLocks/>
          </p:cNvSpPr>
          <p:nvPr/>
        </p:nvSpPr>
        <p:spPr>
          <a:xfrm>
            <a:off x="4089086" y="2270490"/>
            <a:ext cx="4659378" cy="24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937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Dosis"/>
              <a:buChar char="✘"/>
              <a:defRPr sz="26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✗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Dosis"/>
              <a:buChar char="■"/>
              <a:defRPr sz="20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●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○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Dosis"/>
              <a:buChar char="■"/>
              <a:defRPr sz="1800" b="0" i="0" u="none" strike="noStrike" cap="none">
                <a:solidFill>
                  <a:schemeClr val="dk1"/>
                </a:solidFill>
                <a:latin typeface="Dosis"/>
                <a:ea typeface="Dosis"/>
                <a:cs typeface="Dosis"/>
                <a:sym typeface="Dosis"/>
              </a:defRPr>
            </a:lvl9pPr>
          </a:lstStyle>
          <a:p>
            <a:pPr marL="0" indent="0">
              <a:buFont typeface="Dosis"/>
              <a:buNone/>
            </a:pPr>
            <a:r>
              <a:rPr lang="pt-BR" sz="3600" b="1" dirty="0" err="1" smtClean="0"/>
              <a:t>Prof</a:t>
            </a:r>
            <a:r>
              <a:rPr lang="pt-BR" sz="3600" b="1" dirty="0" smtClean="0"/>
              <a:t>: Ederson da Costa</a:t>
            </a:r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Verify</a:t>
            </a:r>
            <a:r>
              <a:rPr lang="pt-BR" dirty="0" smtClean="0">
                <a:latin typeface="+mj-lt"/>
              </a:rPr>
              <a:t> - Parâmetros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Parâmetros </a:t>
            </a:r>
          </a:p>
          <a:p>
            <a:pPr marL="69850" indent="0">
              <a:buNone/>
            </a:pPr>
            <a:r>
              <a:rPr lang="pt-BR" sz="2000" dirty="0" err="1">
                <a:solidFill>
                  <a:srgbClr val="FF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</a:t>
            </a:r>
            <a:endParaRPr lang="pt-BR" sz="2000" dirty="0">
              <a:solidFill>
                <a:srgbClr val="FF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69850" indent="0">
              <a:buNone/>
            </a:pP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A senha do usuário.</a:t>
            </a:r>
          </a:p>
          <a:p>
            <a:pPr marL="69850" indent="0">
              <a:buNone/>
            </a:pPr>
            <a:r>
              <a:rPr lang="pt-BR" sz="2000" dirty="0" err="1" smtClean="0">
                <a:solidFill>
                  <a:srgbClr val="FF0000"/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endParaRPr lang="pt-BR" sz="2000" dirty="0">
              <a:solidFill>
                <a:srgbClr val="FF0000"/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pPr marL="69850" indent="0">
              <a:buNone/>
            </a:pPr>
            <a:r>
              <a:rPr lang="pt-BR" sz="20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Um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criado por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password_hash</a:t>
            </a:r>
            <a:r>
              <a:rPr lang="pt-BR" sz="2000" i="1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().</a:t>
            </a:r>
          </a:p>
          <a:p>
            <a:pPr marL="69850" indent="0">
              <a:buNone/>
            </a:pPr>
            <a:endParaRPr lang="pt-BR" sz="2000" i="1" dirty="0" smtClean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Retorna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true</a:t>
            </a: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se o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password</a:t>
            </a: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e o </a:t>
            </a:r>
            <a:r>
              <a:rPr lang="pt-BR" sz="2000" i="1" dirty="0" err="1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hash</a:t>
            </a:r>
            <a:r>
              <a:rPr lang="pt-BR" sz="2000" i="1" dirty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corresponderem, ou false caso contrário.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AutoShape 2" descr="Password Hashing in PHP | SourceCodester"/>
          <p:cNvSpPr>
            <a:spLocks noChangeAspect="1" noChangeArrowheads="1"/>
          </p:cNvSpPr>
          <p:nvPr/>
        </p:nvSpPr>
        <p:spPr bwMode="auto">
          <a:xfrm>
            <a:off x="131991" y="3035848"/>
            <a:ext cx="70596" cy="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4" descr="Password Hashing in PHP | SourceCode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81" y="2378181"/>
            <a:ext cx="2949541" cy="16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8018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Verify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1043608" y="1275606"/>
            <a:ext cx="8640960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en-US" sz="1900" dirty="0"/>
              <a:t>&lt;?</a:t>
            </a:r>
            <a:r>
              <a:rPr lang="en-US" sz="1900" dirty="0" err="1" smtClean="0"/>
              <a:t>php</a:t>
            </a:r>
            <a:endParaRPr lang="en-US" sz="1900" dirty="0" smtClean="0"/>
          </a:p>
          <a:p>
            <a:pPr marL="69850" indent="0">
              <a:buNone/>
            </a:pPr>
            <a:r>
              <a:rPr lang="en-US" sz="1900" dirty="0" smtClean="0"/>
              <a:t>//</a:t>
            </a:r>
            <a:r>
              <a:rPr lang="en-US" sz="1900" dirty="0" err="1" smtClean="0"/>
              <a:t>Vindo</a:t>
            </a:r>
            <a:r>
              <a:rPr lang="en-US" sz="1900" dirty="0" smtClean="0"/>
              <a:t> do forms o password no </a:t>
            </a:r>
            <a:r>
              <a:rPr lang="en-US" sz="1900" dirty="0" err="1" smtClean="0"/>
              <a:t>cadastro</a:t>
            </a:r>
            <a:endParaRPr lang="en-US" sz="1900" dirty="0"/>
          </a:p>
          <a:p>
            <a:pPr marL="69850" indent="0">
              <a:buNone/>
            </a:pPr>
            <a:r>
              <a:rPr lang="en-US" sz="1900" dirty="0"/>
              <a:t>$password = '</a:t>
            </a:r>
            <a:r>
              <a:rPr lang="en-US" sz="1900" dirty="0" err="1"/>
              <a:t>ederson</a:t>
            </a:r>
            <a:r>
              <a:rPr lang="en-US" sz="1900" dirty="0" smtClean="0"/>
              <a:t>';</a:t>
            </a:r>
            <a:endParaRPr lang="en-US" sz="1900" dirty="0"/>
          </a:p>
          <a:p>
            <a:pPr marL="69850" indent="0">
              <a:buNone/>
            </a:pPr>
            <a:r>
              <a:rPr lang="en-US" sz="1900" dirty="0" smtClean="0"/>
              <a:t>$</a:t>
            </a:r>
            <a:r>
              <a:rPr lang="en-US" sz="1900" dirty="0" err="1"/>
              <a:t>hashed_password</a:t>
            </a:r>
            <a:r>
              <a:rPr lang="en-US" sz="1900" dirty="0"/>
              <a:t> = </a:t>
            </a:r>
            <a:r>
              <a:rPr lang="en-US" sz="1900" dirty="0" err="1">
                <a:solidFill>
                  <a:srgbClr val="FF0000"/>
                </a:solidFill>
              </a:rPr>
              <a:t>password_hash</a:t>
            </a:r>
            <a:r>
              <a:rPr lang="en-US" sz="1900" dirty="0"/>
              <a:t>($password, PASSWORD_DEFAULT);</a:t>
            </a:r>
          </a:p>
          <a:p>
            <a:pPr marL="69850" indent="0">
              <a:buNone/>
            </a:pPr>
            <a:endParaRPr lang="en-US" sz="1900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90619" y="1203599"/>
            <a:ext cx="8945877" cy="3519138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0154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Validando o </a:t>
            </a:r>
            <a:r>
              <a:rPr lang="pt-BR" dirty="0" err="1" smtClean="0"/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O </a:t>
            </a:r>
            <a:r>
              <a:rPr lang="pt-BR" sz="1600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password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utilizado no </a:t>
            </a:r>
            <a:r>
              <a:rPr lang="pt-BR" sz="16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verify</a:t>
            </a:r>
            <a:r>
              <a:rPr lang="pt-BR" sz="16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virá do banco, e efetua uma comparação do </a:t>
            </a:r>
            <a:r>
              <a:rPr lang="pt-BR" sz="16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password</a:t>
            </a:r>
            <a:r>
              <a:rPr lang="pt-BR" sz="16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inserido no forms de login/validação.</a:t>
            </a:r>
          </a:p>
          <a:p>
            <a:endParaRPr lang="pt-BR" sz="1600" i="1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en-US" sz="1600" dirty="0" smtClean="0"/>
              <a:t>//</a:t>
            </a:r>
            <a:r>
              <a:rPr lang="en-US" sz="1600" dirty="0" err="1" smtClean="0"/>
              <a:t>Validando</a:t>
            </a:r>
            <a:r>
              <a:rPr lang="en-US" sz="1600" dirty="0" smtClean="0"/>
              <a:t> </a:t>
            </a:r>
            <a:endParaRPr lang="en-US" sz="1600" dirty="0"/>
          </a:p>
          <a:p>
            <a:pPr marL="69850" indent="0">
              <a:buNone/>
            </a:pPr>
            <a:r>
              <a:rPr lang="en-US" sz="1600" dirty="0"/>
              <a:t>$password1 = '</a:t>
            </a:r>
            <a:r>
              <a:rPr lang="en-US" sz="1600" dirty="0" err="1"/>
              <a:t>ederson</a:t>
            </a:r>
            <a:r>
              <a:rPr lang="en-US" sz="1600" dirty="0"/>
              <a:t>';</a:t>
            </a:r>
          </a:p>
          <a:p>
            <a:pPr marL="69850" indent="0">
              <a:buNone/>
            </a:pPr>
            <a:r>
              <a:rPr lang="en-US" sz="1600" dirty="0"/>
              <a:t>if(</a:t>
            </a:r>
            <a:r>
              <a:rPr lang="en-US" sz="1600" dirty="0" err="1">
                <a:solidFill>
                  <a:srgbClr val="FF0000"/>
                </a:solidFill>
              </a:rPr>
              <a:t>password_verify</a:t>
            </a:r>
            <a:r>
              <a:rPr lang="en-US" sz="1600" dirty="0"/>
              <a:t>($password1, $</a:t>
            </a:r>
            <a:r>
              <a:rPr lang="en-US" sz="1600" dirty="0" err="1"/>
              <a:t>hashed_password</a:t>
            </a:r>
            <a:r>
              <a:rPr lang="en-US" sz="1600" dirty="0"/>
              <a:t>)) {</a:t>
            </a:r>
          </a:p>
          <a:p>
            <a:pPr marL="69850" indent="0">
              <a:buNone/>
            </a:pPr>
            <a:r>
              <a:rPr lang="en-US" sz="1600" dirty="0"/>
              <a:t>   echo '</a:t>
            </a:r>
            <a:r>
              <a:rPr lang="en-US" sz="1600" dirty="0" err="1"/>
              <a:t>validado</a:t>
            </a:r>
            <a:r>
              <a:rPr lang="en-US" sz="1600" dirty="0" smtClean="0"/>
              <a:t>';}</a:t>
            </a:r>
            <a:endParaRPr lang="pt-BR" sz="1600" i="1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endParaRPr lang="en-US" sz="1600" i="1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5823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Banco de dados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banco de dados</a:t>
            </a:r>
          </a:p>
          <a:p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en-US" sz="1600" i="1" dirty="0"/>
              <a:t>CREATE DATABASE </a:t>
            </a:r>
            <a:r>
              <a:rPr lang="en-US" sz="1600" i="1" dirty="0" err="1"/>
              <a:t>sistema_login</a:t>
            </a:r>
            <a:r>
              <a:rPr lang="en-US" sz="1600" i="1" dirty="0"/>
              <a:t>;</a:t>
            </a:r>
          </a:p>
          <a:p>
            <a:pPr marL="69850" indent="0">
              <a:buNone/>
            </a:pPr>
            <a:r>
              <a:rPr lang="en-US" sz="1600" i="1" dirty="0"/>
              <a:t>USE </a:t>
            </a:r>
            <a:r>
              <a:rPr lang="en-US" sz="1600" i="1" dirty="0" err="1"/>
              <a:t>sistema_login</a:t>
            </a:r>
            <a:r>
              <a:rPr lang="en-US" sz="1600" i="1" dirty="0"/>
              <a:t>;</a:t>
            </a:r>
          </a:p>
          <a:p>
            <a:pPr marL="69850" indent="0">
              <a:buNone/>
            </a:pPr>
            <a:endParaRPr lang="en-US" sz="1600" i="1" dirty="0"/>
          </a:p>
          <a:p>
            <a:pPr marL="69850" indent="0">
              <a:buNone/>
            </a:pPr>
            <a:r>
              <a:rPr lang="en-US" sz="1600" i="1" dirty="0"/>
              <a:t>CREATE TABLE </a:t>
            </a:r>
            <a:r>
              <a:rPr lang="en-US" sz="1600" i="1" dirty="0" err="1"/>
              <a:t>usuarios</a:t>
            </a:r>
            <a:r>
              <a:rPr lang="en-US" sz="1600" i="1" dirty="0"/>
              <a:t> (</a:t>
            </a:r>
          </a:p>
          <a:p>
            <a:pPr marL="69850" indent="0">
              <a:buNone/>
            </a:pPr>
            <a:r>
              <a:rPr lang="en-US" sz="1600" i="1" dirty="0"/>
              <a:t>    id INT AUTO_INCREMENT PRIMARY KEY,</a:t>
            </a:r>
          </a:p>
          <a:p>
            <a:pPr marL="69850" indent="0">
              <a:buNone/>
            </a:pPr>
            <a:r>
              <a:rPr lang="en-US" sz="1600" i="1" dirty="0"/>
              <a:t>    </a:t>
            </a:r>
            <a:r>
              <a:rPr lang="en-US" sz="1600" i="1" dirty="0" err="1"/>
              <a:t>nome</a:t>
            </a:r>
            <a:r>
              <a:rPr lang="en-US" sz="1600" i="1" dirty="0"/>
              <a:t> VARCHAR(100) NOT NULL,</a:t>
            </a:r>
          </a:p>
          <a:p>
            <a:pPr marL="69850" indent="0">
              <a:buNone/>
            </a:pPr>
            <a:r>
              <a:rPr lang="en-US" sz="1600" i="1" dirty="0"/>
              <a:t>    </a:t>
            </a:r>
            <a:r>
              <a:rPr lang="en-US" sz="1600" i="1" dirty="0" err="1"/>
              <a:t>usuario</a:t>
            </a:r>
            <a:r>
              <a:rPr lang="en-US" sz="1600" i="1" dirty="0"/>
              <a:t> VARCHAR(50) UNIQUE NOT NULL,</a:t>
            </a:r>
          </a:p>
          <a:p>
            <a:pPr marL="69850" indent="0">
              <a:buNone/>
            </a:pPr>
            <a:r>
              <a:rPr lang="en-US" sz="1600" i="1" dirty="0"/>
              <a:t>    </a:t>
            </a:r>
            <a:r>
              <a:rPr lang="en-US" sz="1600" i="1" dirty="0" err="1"/>
              <a:t>senha</a:t>
            </a:r>
            <a:r>
              <a:rPr lang="en-US" sz="1600" i="1" dirty="0"/>
              <a:t> VARCHAR(255) NOT NULL</a:t>
            </a:r>
          </a:p>
          <a:p>
            <a:pPr marL="69850" indent="0">
              <a:buNone/>
            </a:pPr>
            <a:r>
              <a:rPr lang="en-US" sz="1600" i="1" dirty="0"/>
              <a:t>);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9745" y="2349772"/>
            <a:ext cx="2888683" cy="170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15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Conector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conexão.php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en-US" sz="1500" dirty="0" smtClean="0"/>
              <a:t>&lt;?</a:t>
            </a:r>
            <a:r>
              <a:rPr lang="en-US" sz="1500" dirty="0" err="1"/>
              <a:t>php</a:t>
            </a:r>
            <a:endParaRPr lang="en-US" sz="1500" dirty="0"/>
          </a:p>
          <a:p>
            <a:pPr marL="69850" indent="0">
              <a:buNone/>
            </a:pPr>
            <a:r>
              <a:rPr lang="en-US" sz="1500" dirty="0"/>
              <a:t>$</a:t>
            </a:r>
            <a:r>
              <a:rPr lang="en-US" sz="1500" dirty="0" err="1"/>
              <a:t>servername</a:t>
            </a:r>
            <a:r>
              <a:rPr lang="en-US" sz="1500" dirty="0"/>
              <a:t> = "localhost";</a:t>
            </a:r>
          </a:p>
          <a:p>
            <a:pPr marL="69850" indent="0">
              <a:buNone/>
            </a:pPr>
            <a:r>
              <a:rPr lang="en-US" sz="1500" dirty="0"/>
              <a:t>$username   = "</a:t>
            </a:r>
            <a:r>
              <a:rPr lang="en-US" sz="1500" dirty="0" err="1"/>
              <a:t>ederson</a:t>
            </a:r>
            <a:r>
              <a:rPr lang="en-US" sz="1500" dirty="0"/>
              <a:t>";   </a:t>
            </a:r>
          </a:p>
          <a:p>
            <a:pPr marL="69850" indent="0">
              <a:buNone/>
            </a:pPr>
            <a:r>
              <a:rPr lang="en-US" sz="1500" dirty="0"/>
              <a:t>$password   = "</a:t>
            </a:r>
            <a:r>
              <a:rPr lang="en-US" sz="1500" dirty="0" err="1"/>
              <a:t>ederson</a:t>
            </a:r>
            <a:r>
              <a:rPr lang="en-US" sz="1500" dirty="0"/>
              <a:t>";       </a:t>
            </a:r>
          </a:p>
          <a:p>
            <a:pPr marL="69850" indent="0">
              <a:buNone/>
            </a:pPr>
            <a:r>
              <a:rPr lang="en-US" sz="1500" dirty="0"/>
              <a:t>$</a:t>
            </a:r>
            <a:r>
              <a:rPr lang="en-US" sz="1500" dirty="0" err="1"/>
              <a:t>dbname</a:t>
            </a:r>
            <a:r>
              <a:rPr lang="en-US" sz="1500" dirty="0"/>
              <a:t>     = "</a:t>
            </a:r>
            <a:r>
              <a:rPr lang="en-US" sz="1500" dirty="0" err="1"/>
              <a:t>sistema_login</a:t>
            </a:r>
            <a:r>
              <a:rPr lang="en-US" sz="1500" dirty="0"/>
              <a:t>";</a:t>
            </a:r>
          </a:p>
          <a:p>
            <a:pPr marL="69850" indent="0">
              <a:buNone/>
            </a:pPr>
            <a:r>
              <a:rPr lang="en-US" sz="1500" dirty="0" smtClean="0"/>
              <a:t>$</a:t>
            </a:r>
            <a:r>
              <a:rPr lang="en-US" sz="1500" dirty="0"/>
              <a:t>conn = new </a:t>
            </a:r>
            <a:r>
              <a:rPr lang="en-US" sz="1500" dirty="0" err="1"/>
              <a:t>mysqli</a:t>
            </a:r>
            <a:r>
              <a:rPr lang="en-US" sz="1500" dirty="0"/>
              <a:t>($</a:t>
            </a:r>
            <a:r>
              <a:rPr lang="en-US" sz="1500" dirty="0" err="1"/>
              <a:t>servername</a:t>
            </a:r>
            <a:r>
              <a:rPr lang="en-US" sz="1500" dirty="0"/>
              <a:t>, $username, $password, $</a:t>
            </a:r>
            <a:r>
              <a:rPr lang="en-US" sz="1500" dirty="0" err="1" smtClean="0"/>
              <a:t>dbname</a:t>
            </a:r>
            <a:r>
              <a:rPr lang="en-US" sz="1500" dirty="0" smtClean="0"/>
              <a:t>);</a:t>
            </a:r>
            <a:endParaRPr lang="en-US" sz="1500" dirty="0"/>
          </a:p>
          <a:p>
            <a:pPr marL="69850" indent="0">
              <a:buNone/>
            </a:pPr>
            <a:r>
              <a:rPr lang="en-US" sz="1500" dirty="0" smtClean="0"/>
              <a:t>if</a:t>
            </a:r>
            <a:r>
              <a:rPr lang="en-US" sz="1500" dirty="0"/>
              <a:t>($conn-&gt;</a:t>
            </a:r>
            <a:r>
              <a:rPr lang="en-US" sz="1500" dirty="0" err="1"/>
              <a:t>connect_error</a:t>
            </a:r>
            <a:r>
              <a:rPr lang="en-US" sz="1500" dirty="0"/>
              <a:t>) {</a:t>
            </a:r>
          </a:p>
          <a:p>
            <a:pPr marL="69850" indent="0">
              <a:buNone/>
            </a:pPr>
            <a:r>
              <a:rPr lang="en-US" sz="1500" dirty="0"/>
              <a:t>    die("</a:t>
            </a:r>
            <a:r>
              <a:rPr lang="en-US" sz="1500" dirty="0" err="1"/>
              <a:t>Erro</a:t>
            </a:r>
            <a:r>
              <a:rPr lang="en-US" sz="1500" dirty="0"/>
              <a:t> </a:t>
            </a:r>
            <a:r>
              <a:rPr lang="en-US" sz="1500" dirty="0" err="1"/>
              <a:t>na</a:t>
            </a:r>
            <a:r>
              <a:rPr lang="en-US" sz="1500" dirty="0"/>
              <a:t> </a:t>
            </a:r>
            <a:r>
              <a:rPr lang="en-US" sz="1500" dirty="0" err="1"/>
              <a:t>conexão</a:t>
            </a:r>
            <a:r>
              <a:rPr lang="en-US" sz="1500" dirty="0"/>
              <a:t>: " . $conn-&gt;</a:t>
            </a:r>
            <a:r>
              <a:rPr lang="en-US" sz="1500" dirty="0" err="1"/>
              <a:t>connect_error</a:t>
            </a:r>
            <a:r>
              <a:rPr lang="en-US" sz="1500" dirty="0" smtClean="0"/>
              <a:t>); </a:t>
            </a:r>
          </a:p>
          <a:p>
            <a:pPr marL="69850" indent="0">
              <a:buNone/>
            </a:pPr>
            <a:r>
              <a:rPr lang="en-US" sz="1500" dirty="0" smtClean="0"/>
              <a:t>} </a:t>
            </a:r>
          </a:p>
          <a:p>
            <a:pPr marL="69850" indent="0">
              <a:buNone/>
            </a:pPr>
            <a:r>
              <a:rPr lang="en-US" sz="1500" dirty="0" smtClean="0"/>
              <a:t>?&gt;</a:t>
            </a:r>
            <a:endParaRPr lang="en-US" sz="15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5471" y="2476289"/>
            <a:ext cx="2977231" cy="1456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7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Index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index.php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500" dirty="0" smtClean="0"/>
              <a:t>&lt;</a:t>
            </a:r>
            <a:r>
              <a:rPr lang="pt-BR" sz="1500" dirty="0" err="1"/>
              <a:t>body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&lt;h2&gt;Cadastro de Usuário&lt;/h2&gt;</a:t>
            </a:r>
          </a:p>
          <a:p>
            <a:pPr marL="69850" indent="0">
              <a:buNone/>
            </a:pPr>
            <a:r>
              <a:rPr lang="pt-BR" sz="1500" dirty="0"/>
              <a:t>    &lt;</a:t>
            </a:r>
            <a:r>
              <a:rPr lang="pt-BR" sz="1500" dirty="0" err="1"/>
              <a:t>form</a:t>
            </a:r>
            <a:r>
              <a:rPr lang="pt-BR" sz="1500" dirty="0"/>
              <a:t> </a:t>
            </a:r>
            <a:r>
              <a:rPr lang="pt-BR" sz="1500" dirty="0" err="1"/>
              <a:t>method</a:t>
            </a:r>
            <a:r>
              <a:rPr lang="pt-BR" sz="1500" dirty="0"/>
              <a:t>="POST" </a:t>
            </a:r>
            <a:r>
              <a:rPr lang="pt-BR" sz="1500" dirty="0" err="1"/>
              <a:t>action</a:t>
            </a:r>
            <a:r>
              <a:rPr lang="pt-BR" sz="1500" dirty="0"/>
              <a:t>="</a:t>
            </a:r>
            <a:r>
              <a:rPr lang="pt-BR" sz="1500" dirty="0" err="1"/>
              <a:t>cadastro.php</a:t>
            </a:r>
            <a:r>
              <a:rPr lang="pt-BR" sz="1500" dirty="0"/>
              <a:t>"&gt;</a:t>
            </a:r>
          </a:p>
          <a:p>
            <a:pPr marL="69850" indent="0">
              <a:buNone/>
            </a:pPr>
            <a:r>
              <a:rPr lang="pt-BR" sz="1500" dirty="0"/>
              <a:t>        Nome: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text</a:t>
            </a:r>
            <a:r>
              <a:rPr lang="pt-BR" sz="1500" dirty="0"/>
              <a:t>" </a:t>
            </a:r>
            <a:r>
              <a:rPr lang="pt-BR" sz="1500" dirty="0" err="1"/>
              <a:t>name</a:t>
            </a:r>
            <a:r>
              <a:rPr lang="pt-BR" sz="1500" dirty="0"/>
              <a:t>="nome" </a:t>
            </a:r>
            <a:r>
              <a:rPr lang="pt-BR" sz="1500" dirty="0" err="1"/>
              <a:t>required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    Usuário: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text</a:t>
            </a:r>
            <a:r>
              <a:rPr lang="pt-BR" sz="1500" dirty="0"/>
              <a:t>" </a:t>
            </a:r>
            <a:r>
              <a:rPr lang="pt-BR" sz="1500" dirty="0" err="1"/>
              <a:t>name</a:t>
            </a:r>
            <a:r>
              <a:rPr lang="pt-BR" sz="1500" dirty="0"/>
              <a:t>="</a:t>
            </a:r>
            <a:r>
              <a:rPr lang="pt-BR" sz="1500" dirty="0" err="1"/>
              <a:t>usuario</a:t>
            </a:r>
            <a:r>
              <a:rPr lang="pt-BR" sz="1500" dirty="0"/>
              <a:t>" </a:t>
            </a:r>
            <a:r>
              <a:rPr lang="pt-BR" sz="1500" dirty="0" err="1"/>
              <a:t>required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    Senha: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password</a:t>
            </a:r>
            <a:r>
              <a:rPr lang="pt-BR" sz="1500" dirty="0"/>
              <a:t>" </a:t>
            </a:r>
            <a:r>
              <a:rPr lang="pt-BR" sz="1500" dirty="0" err="1"/>
              <a:t>name</a:t>
            </a:r>
            <a:r>
              <a:rPr lang="pt-BR" sz="1500" dirty="0"/>
              <a:t>="senha" </a:t>
            </a:r>
            <a:r>
              <a:rPr lang="pt-BR" sz="1500" dirty="0" err="1"/>
              <a:t>required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   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submit</a:t>
            </a:r>
            <a:r>
              <a:rPr lang="pt-BR" sz="1500" dirty="0"/>
              <a:t>" </a:t>
            </a:r>
            <a:r>
              <a:rPr lang="pt-BR" sz="1500" dirty="0" err="1"/>
              <a:t>value</a:t>
            </a:r>
            <a:r>
              <a:rPr lang="pt-BR" sz="1500" dirty="0"/>
              <a:t>="Cadastrar"&gt;</a:t>
            </a:r>
          </a:p>
          <a:p>
            <a:pPr marL="69850" indent="0">
              <a:buNone/>
            </a:pPr>
            <a:r>
              <a:rPr lang="pt-BR" sz="1500" dirty="0"/>
              <a:t>    &lt;/</a:t>
            </a:r>
            <a:r>
              <a:rPr lang="pt-BR" sz="1500" dirty="0" err="1"/>
              <a:t>form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&lt;/</a:t>
            </a:r>
            <a:r>
              <a:rPr lang="pt-BR" sz="1500" dirty="0" err="1"/>
              <a:t>body</a:t>
            </a:r>
            <a:r>
              <a:rPr lang="pt-BR" sz="1500" dirty="0" smtClean="0"/>
              <a:t>&gt;</a:t>
            </a:r>
            <a:endParaRPr lang="pt-BR" sz="15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" name="Imagem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7098" y="2386618"/>
            <a:ext cx="2853975" cy="16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809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</a:t>
            </a:r>
            <a:r>
              <a:rPr lang="pt-BR" dirty="0" err="1" smtClean="0"/>
              <a:t>Action</a:t>
            </a:r>
            <a:r>
              <a:rPr lang="pt-BR" dirty="0" smtClean="0"/>
              <a:t> Cadastro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cadastro.php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500" dirty="0"/>
              <a:t>&lt;?</a:t>
            </a:r>
            <a:r>
              <a:rPr lang="pt-BR" sz="1500" dirty="0" err="1"/>
              <a:t>php</a:t>
            </a:r>
            <a:endParaRPr lang="pt-BR" sz="1500" dirty="0"/>
          </a:p>
          <a:p>
            <a:pPr marL="69850" indent="0">
              <a:buNone/>
            </a:pPr>
            <a:r>
              <a:rPr lang="pt-BR" sz="1500" dirty="0"/>
              <a:t>include '</a:t>
            </a:r>
            <a:r>
              <a:rPr lang="pt-BR" sz="1500" dirty="0" err="1"/>
              <a:t>conexao.php</a:t>
            </a:r>
            <a:r>
              <a:rPr lang="pt-BR" sz="1500" dirty="0"/>
              <a:t>';</a:t>
            </a:r>
          </a:p>
          <a:p>
            <a:pPr marL="69850" indent="0">
              <a:buNone/>
            </a:pPr>
            <a:r>
              <a:rPr lang="pt-BR" sz="1500" dirty="0" err="1" smtClean="0"/>
              <a:t>if</a:t>
            </a:r>
            <a:r>
              <a:rPr lang="pt-BR" sz="1500" dirty="0" smtClean="0"/>
              <a:t> </a:t>
            </a:r>
            <a:r>
              <a:rPr lang="pt-BR" sz="1500" dirty="0"/>
              <a:t>($_SERVER['REQUEST_METHOD'] == 'POST') {</a:t>
            </a:r>
          </a:p>
          <a:p>
            <a:pPr marL="69850" indent="0">
              <a:buNone/>
            </a:pPr>
            <a:r>
              <a:rPr lang="pt-BR" sz="1500" dirty="0"/>
              <a:t>    $nome    = 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real_escape_string</a:t>
            </a:r>
            <a:r>
              <a:rPr lang="pt-BR" sz="1500" dirty="0"/>
              <a:t>($_POST['nome']);</a:t>
            </a:r>
          </a:p>
          <a:p>
            <a:pPr marL="69850" indent="0">
              <a:buNone/>
            </a:pPr>
            <a:r>
              <a:rPr lang="pt-BR" sz="1500" dirty="0"/>
              <a:t>    $</a:t>
            </a:r>
            <a:r>
              <a:rPr lang="pt-BR" sz="1500" dirty="0" err="1"/>
              <a:t>usuario</a:t>
            </a:r>
            <a:r>
              <a:rPr lang="pt-BR" sz="1500" dirty="0"/>
              <a:t> = 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real_escape_string</a:t>
            </a:r>
            <a:r>
              <a:rPr lang="pt-BR" sz="1500" dirty="0"/>
              <a:t>($_POST['</a:t>
            </a:r>
            <a:r>
              <a:rPr lang="pt-BR" sz="1500" dirty="0" err="1"/>
              <a:t>usuario</a:t>
            </a:r>
            <a:r>
              <a:rPr lang="pt-BR" sz="1500" dirty="0"/>
              <a:t>']);</a:t>
            </a:r>
          </a:p>
          <a:p>
            <a:pPr marL="69850" indent="0">
              <a:buNone/>
            </a:pPr>
            <a:r>
              <a:rPr lang="pt-BR" sz="1500" dirty="0"/>
              <a:t>    $senha   = 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real_escape_string</a:t>
            </a:r>
            <a:r>
              <a:rPr lang="pt-BR" sz="1500" dirty="0"/>
              <a:t>($_POST['senha']);</a:t>
            </a:r>
          </a:p>
          <a:p>
            <a:pPr marL="69850" indent="0">
              <a:buNone/>
            </a:pPr>
            <a:r>
              <a:rPr lang="pt-BR" sz="1500" dirty="0"/>
              <a:t>    $</a:t>
            </a:r>
            <a:r>
              <a:rPr lang="pt-BR" sz="1500" dirty="0" err="1"/>
              <a:t>senhaHash</a:t>
            </a:r>
            <a:r>
              <a:rPr lang="pt-BR" sz="1500" dirty="0"/>
              <a:t> = </a:t>
            </a:r>
            <a:r>
              <a:rPr lang="pt-BR" sz="1500" dirty="0" err="1"/>
              <a:t>password_hash</a:t>
            </a:r>
            <a:r>
              <a:rPr lang="pt-BR" sz="1500" dirty="0"/>
              <a:t>($senha,</a:t>
            </a:r>
          </a:p>
          <a:p>
            <a:pPr marL="69850" indent="0">
              <a:buNone/>
            </a:pPr>
            <a:r>
              <a:rPr lang="pt-BR" sz="1500" dirty="0"/>
              <a:t>    PASSWORD_DEFAULT);</a:t>
            </a:r>
          </a:p>
          <a:p>
            <a:pPr marL="69850" indent="0">
              <a:buNone/>
            </a:pPr>
            <a:r>
              <a:rPr lang="pt-BR" sz="1500" dirty="0"/>
              <a:t/>
            </a:r>
            <a:br>
              <a:rPr lang="pt-BR" sz="1500" dirty="0"/>
            </a:br>
            <a:r>
              <a:rPr lang="pt-BR" sz="1500" dirty="0"/>
              <a:t> 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651" y="2049968"/>
            <a:ext cx="2918870" cy="23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981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</a:t>
            </a:r>
            <a:r>
              <a:rPr lang="pt-BR" dirty="0" err="1" smtClean="0"/>
              <a:t>Action</a:t>
            </a:r>
            <a:r>
              <a:rPr lang="pt-BR" dirty="0" smtClean="0"/>
              <a:t> Cadastro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cadastro.php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500" dirty="0"/>
              <a:t>    $</a:t>
            </a:r>
            <a:r>
              <a:rPr lang="pt-BR" sz="1500" dirty="0" err="1"/>
              <a:t>sql</a:t>
            </a:r>
            <a:r>
              <a:rPr lang="pt-BR" sz="1500" dirty="0"/>
              <a:t> = "INSERT INTO </a:t>
            </a:r>
            <a:r>
              <a:rPr lang="pt-BR" sz="1500" dirty="0" err="1"/>
              <a:t>usuarios</a:t>
            </a:r>
            <a:r>
              <a:rPr lang="pt-BR" sz="1500" dirty="0"/>
              <a:t> (nome, </a:t>
            </a:r>
            <a:r>
              <a:rPr lang="pt-BR" sz="1500" dirty="0" err="1"/>
              <a:t>usuario</a:t>
            </a:r>
            <a:r>
              <a:rPr lang="pt-BR" sz="1500" dirty="0"/>
              <a:t>, senha) </a:t>
            </a:r>
          </a:p>
          <a:p>
            <a:pPr marL="69850" indent="0">
              <a:buNone/>
            </a:pPr>
            <a:r>
              <a:rPr lang="pt-BR" sz="1500" dirty="0"/>
              <a:t>            VALUES ('$nome', '$</a:t>
            </a:r>
            <a:r>
              <a:rPr lang="pt-BR" sz="1500" dirty="0" err="1"/>
              <a:t>usuario</a:t>
            </a:r>
            <a:r>
              <a:rPr lang="pt-BR" sz="1500" dirty="0"/>
              <a:t>', '$</a:t>
            </a:r>
            <a:r>
              <a:rPr lang="pt-BR" sz="1500" dirty="0" err="1"/>
              <a:t>senhaHash</a:t>
            </a:r>
            <a:r>
              <a:rPr lang="pt-BR" sz="1500" dirty="0"/>
              <a:t>')";</a:t>
            </a:r>
          </a:p>
          <a:p>
            <a:pPr marL="69850" indent="0">
              <a:buNone/>
            </a:pPr>
            <a:r>
              <a:rPr lang="pt-BR" sz="1500" dirty="0"/>
              <a:t>    </a:t>
            </a:r>
            <a:r>
              <a:rPr lang="pt-BR" sz="1500" dirty="0" err="1"/>
              <a:t>if</a:t>
            </a:r>
            <a:r>
              <a:rPr lang="pt-BR" sz="1500" dirty="0"/>
              <a:t> ($</a:t>
            </a:r>
            <a:r>
              <a:rPr lang="pt-BR" sz="1500" dirty="0" err="1"/>
              <a:t>conn</a:t>
            </a:r>
            <a:r>
              <a:rPr lang="pt-BR" sz="1500" dirty="0"/>
              <a:t>-&gt;query($</a:t>
            </a:r>
            <a:r>
              <a:rPr lang="pt-BR" sz="1500" dirty="0" err="1"/>
              <a:t>sql</a:t>
            </a:r>
            <a:r>
              <a:rPr lang="pt-BR" sz="1500" dirty="0"/>
              <a:t>)) {</a:t>
            </a:r>
          </a:p>
          <a:p>
            <a:pPr marL="69850" indent="0">
              <a:buNone/>
            </a:pPr>
            <a:r>
              <a:rPr lang="pt-BR" sz="1500" dirty="0"/>
              <a:t>        echo " Usuário cadastrado com sucesso!";</a:t>
            </a:r>
          </a:p>
          <a:p>
            <a:pPr marL="69850" indent="0">
              <a:buNone/>
            </a:pPr>
            <a:r>
              <a:rPr lang="pt-BR" sz="1500" dirty="0"/>
              <a:t>    } else {</a:t>
            </a:r>
          </a:p>
          <a:p>
            <a:pPr marL="69850" indent="0">
              <a:buNone/>
            </a:pPr>
            <a:r>
              <a:rPr lang="pt-BR" sz="1500" dirty="0"/>
              <a:t>        echo "Erro: " . 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error</a:t>
            </a:r>
            <a:r>
              <a:rPr lang="pt-BR" sz="1500" dirty="0"/>
              <a:t>;</a:t>
            </a:r>
          </a:p>
          <a:p>
            <a:pPr marL="69850" indent="0">
              <a:buNone/>
            </a:pPr>
            <a:r>
              <a:rPr lang="pt-BR" sz="1500" dirty="0"/>
              <a:t>    }</a:t>
            </a:r>
          </a:p>
          <a:p>
            <a:pPr marL="69850" indent="0">
              <a:buNone/>
            </a:pPr>
            <a:r>
              <a:rPr lang="pt-BR" sz="1500" dirty="0"/>
              <a:t>    $</a:t>
            </a:r>
            <a:r>
              <a:rPr lang="pt-BR" sz="1500" dirty="0" err="1"/>
              <a:t>conn</a:t>
            </a:r>
            <a:r>
              <a:rPr lang="pt-BR" sz="1500" dirty="0"/>
              <a:t>-&gt;close();</a:t>
            </a:r>
          </a:p>
          <a:p>
            <a:pPr marL="69850" indent="0">
              <a:buNone/>
            </a:pPr>
            <a:r>
              <a:rPr lang="pt-BR" sz="1500" dirty="0"/>
              <a:t>}</a:t>
            </a:r>
          </a:p>
          <a:p>
            <a:pPr marL="69850" indent="0">
              <a:buNone/>
            </a:pPr>
            <a:r>
              <a:rPr lang="pt-BR" sz="1500" dirty="0"/>
              <a:t>?&gt;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4651" y="2049968"/>
            <a:ext cx="2918870" cy="230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915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Login validando a senha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login.php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500" dirty="0" smtClean="0"/>
              <a:t>&lt;</a:t>
            </a:r>
            <a:r>
              <a:rPr lang="pt-BR" sz="1500" dirty="0" err="1"/>
              <a:t>body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&lt;h2&gt;Login&lt;/h2&gt;</a:t>
            </a:r>
          </a:p>
          <a:p>
            <a:pPr marL="69850" indent="0">
              <a:buNone/>
            </a:pPr>
            <a:r>
              <a:rPr lang="pt-BR" sz="1500" dirty="0"/>
              <a:t>    &lt;</a:t>
            </a:r>
            <a:r>
              <a:rPr lang="pt-BR" sz="1500" dirty="0" err="1"/>
              <a:t>form</a:t>
            </a:r>
            <a:r>
              <a:rPr lang="pt-BR" sz="1500" dirty="0"/>
              <a:t> </a:t>
            </a:r>
            <a:r>
              <a:rPr lang="pt-BR" sz="1500" dirty="0" err="1"/>
              <a:t>method</a:t>
            </a:r>
            <a:r>
              <a:rPr lang="pt-BR" sz="1500" dirty="0"/>
              <a:t>="POST" </a:t>
            </a:r>
            <a:r>
              <a:rPr lang="pt-BR" sz="1500" dirty="0" err="1"/>
              <a:t>action</a:t>
            </a:r>
            <a:r>
              <a:rPr lang="pt-BR" sz="1500" dirty="0" smtClean="0"/>
              <a:t>=“</a:t>
            </a:r>
            <a:r>
              <a:rPr lang="pt-BR" sz="1500" dirty="0" err="1" smtClean="0"/>
              <a:t>action_login</a:t>
            </a:r>
            <a:r>
              <a:rPr lang="pt-BR" sz="1500" dirty="0" smtClean="0"/>
              <a:t>"&gt;</a:t>
            </a:r>
            <a:endParaRPr lang="pt-BR" sz="1500" dirty="0"/>
          </a:p>
          <a:p>
            <a:pPr marL="69850" indent="0">
              <a:buNone/>
            </a:pPr>
            <a:r>
              <a:rPr lang="pt-BR" sz="1500" dirty="0"/>
              <a:t>        Usuário: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text</a:t>
            </a:r>
            <a:r>
              <a:rPr lang="pt-BR" sz="1500" dirty="0"/>
              <a:t>" </a:t>
            </a:r>
            <a:r>
              <a:rPr lang="pt-BR" sz="1500" dirty="0" err="1"/>
              <a:t>name</a:t>
            </a:r>
            <a:r>
              <a:rPr lang="pt-BR" sz="1500" dirty="0"/>
              <a:t>="</a:t>
            </a:r>
            <a:r>
              <a:rPr lang="pt-BR" sz="1500" dirty="0" err="1"/>
              <a:t>usuario</a:t>
            </a:r>
            <a:r>
              <a:rPr lang="pt-BR" sz="1500" dirty="0"/>
              <a:t>" </a:t>
            </a:r>
            <a:r>
              <a:rPr lang="pt-BR" sz="1500" dirty="0" err="1"/>
              <a:t>required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    Senha: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password</a:t>
            </a:r>
            <a:r>
              <a:rPr lang="pt-BR" sz="1500" dirty="0"/>
              <a:t>" </a:t>
            </a:r>
            <a:r>
              <a:rPr lang="pt-BR" sz="1500" dirty="0" err="1"/>
              <a:t>name</a:t>
            </a:r>
            <a:r>
              <a:rPr lang="pt-BR" sz="1500" dirty="0"/>
              <a:t>="senha" </a:t>
            </a:r>
            <a:r>
              <a:rPr lang="pt-BR" sz="1500" dirty="0" err="1"/>
              <a:t>required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&gt;&lt;</a:t>
            </a:r>
            <a:r>
              <a:rPr lang="pt-BR" sz="1500" dirty="0" err="1"/>
              <a:t>br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        &lt;input </a:t>
            </a:r>
            <a:r>
              <a:rPr lang="pt-BR" sz="1500" dirty="0" err="1"/>
              <a:t>type</a:t>
            </a:r>
            <a:r>
              <a:rPr lang="pt-BR" sz="1500" dirty="0"/>
              <a:t>="</a:t>
            </a:r>
            <a:r>
              <a:rPr lang="pt-BR" sz="1500" dirty="0" err="1"/>
              <a:t>submit</a:t>
            </a:r>
            <a:r>
              <a:rPr lang="pt-BR" sz="1500" dirty="0"/>
              <a:t>" </a:t>
            </a:r>
            <a:r>
              <a:rPr lang="pt-BR" sz="1500" dirty="0" err="1"/>
              <a:t>value</a:t>
            </a:r>
            <a:r>
              <a:rPr lang="pt-BR" sz="1500" dirty="0"/>
              <a:t>="Entrar"&gt;</a:t>
            </a:r>
          </a:p>
          <a:p>
            <a:pPr marL="69850" indent="0">
              <a:buNone/>
            </a:pPr>
            <a:r>
              <a:rPr lang="pt-BR" sz="1500" dirty="0"/>
              <a:t>    &lt;/</a:t>
            </a:r>
            <a:r>
              <a:rPr lang="pt-BR" sz="1500" dirty="0" err="1"/>
              <a:t>form</a:t>
            </a:r>
            <a:r>
              <a:rPr lang="pt-BR" sz="1500" dirty="0"/>
              <a:t>&gt;</a:t>
            </a:r>
          </a:p>
          <a:p>
            <a:pPr marL="69850" indent="0">
              <a:buNone/>
            </a:pPr>
            <a:r>
              <a:rPr lang="pt-BR" sz="1500" dirty="0"/>
              <a:t>&lt;/</a:t>
            </a:r>
            <a:r>
              <a:rPr lang="pt-BR" sz="1500" dirty="0" err="1"/>
              <a:t>body</a:t>
            </a:r>
            <a:r>
              <a:rPr lang="pt-BR" sz="1500" dirty="0" smtClean="0"/>
              <a:t>&gt;</a:t>
            </a:r>
            <a:endParaRPr lang="pt-BR" sz="1500" dirty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Image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380" y="2464902"/>
            <a:ext cx="2896442" cy="1464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928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Login validando a senha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action_login.php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500" dirty="0"/>
              <a:t>&lt;?</a:t>
            </a:r>
            <a:r>
              <a:rPr lang="pt-BR" sz="1500" dirty="0" err="1"/>
              <a:t>php</a:t>
            </a:r>
            <a:endParaRPr lang="pt-BR" sz="1500" dirty="0"/>
          </a:p>
          <a:p>
            <a:pPr marL="69850" indent="0">
              <a:buNone/>
            </a:pPr>
            <a:r>
              <a:rPr lang="pt-BR" sz="1500" dirty="0"/>
              <a:t>include '</a:t>
            </a:r>
            <a:r>
              <a:rPr lang="pt-BR" sz="1500" dirty="0" err="1"/>
              <a:t>conexao.php</a:t>
            </a:r>
            <a:r>
              <a:rPr lang="pt-BR" sz="1500" dirty="0"/>
              <a:t>';</a:t>
            </a:r>
          </a:p>
          <a:p>
            <a:pPr marL="69850" indent="0">
              <a:buNone/>
            </a:pPr>
            <a:r>
              <a:rPr lang="pt-BR" sz="1500" dirty="0"/>
              <a:t/>
            </a:r>
            <a:br>
              <a:rPr lang="pt-BR" sz="1500" dirty="0"/>
            </a:br>
            <a:r>
              <a:rPr lang="pt-BR" sz="1500" dirty="0" err="1"/>
              <a:t>if</a:t>
            </a:r>
            <a:r>
              <a:rPr lang="pt-BR" sz="1500" dirty="0"/>
              <a:t> ($_SERVER['REQUEST_METHOD'] == 'POST') {</a:t>
            </a:r>
          </a:p>
          <a:p>
            <a:pPr marL="69850" indent="0">
              <a:buNone/>
            </a:pPr>
            <a:r>
              <a:rPr lang="pt-BR" sz="1500" dirty="0"/>
              <a:t>    $</a:t>
            </a:r>
            <a:r>
              <a:rPr lang="pt-BR" sz="1500" dirty="0" err="1"/>
              <a:t>usuario</a:t>
            </a:r>
            <a:r>
              <a:rPr lang="pt-BR" sz="1500" dirty="0"/>
              <a:t> = 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real_escape_string</a:t>
            </a:r>
            <a:r>
              <a:rPr lang="pt-BR" sz="1500" dirty="0"/>
              <a:t>($_POST['</a:t>
            </a:r>
            <a:r>
              <a:rPr lang="pt-BR" sz="1500" dirty="0" err="1"/>
              <a:t>usuario</a:t>
            </a:r>
            <a:r>
              <a:rPr lang="pt-BR" sz="1500" dirty="0"/>
              <a:t>']);</a:t>
            </a:r>
          </a:p>
          <a:p>
            <a:pPr marL="69850" indent="0">
              <a:buNone/>
            </a:pPr>
            <a:r>
              <a:rPr lang="pt-BR" sz="1500" dirty="0"/>
              <a:t>    $senha   = $</a:t>
            </a:r>
            <a:r>
              <a:rPr lang="pt-BR" sz="1500" dirty="0" err="1"/>
              <a:t>conn</a:t>
            </a:r>
            <a:r>
              <a:rPr lang="pt-BR" sz="1500" dirty="0"/>
              <a:t>-&gt;</a:t>
            </a:r>
            <a:r>
              <a:rPr lang="pt-BR" sz="1500" dirty="0" err="1"/>
              <a:t>real_escape_string</a:t>
            </a:r>
            <a:r>
              <a:rPr lang="pt-BR" sz="1500" dirty="0"/>
              <a:t>($_POST['senha']);</a:t>
            </a:r>
          </a:p>
          <a:p>
            <a:pPr marL="69850" indent="0">
              <a:buNone/>
            </a:pPr>
            <a:r>
              <a:rPr lang="pt-BR" sz="1500" dirty="0"/>
              <a:t/>
            </a:r>
            <a:br>
              <a:rPr lang="pt-BR" sz="1500" dirty="0"/>
            </a:br>
            <a:r>
              <a:rPr lang="pt-BR" sz="1500" dirty="0"/>
              <a:t>    $</a:t>
            </a:r>
            <a:r>
              <a:rPr lang="pt-BR" sz="1500" dirty="0" err="1"/>
              <a:t>sql</a:t>
            </a:r>
            <a:r>
              <a:rPr lang="pt-BR" sz="1500" dirty="0"/>
              <a:t> = "SELECT id, nome, senha FROM </a:t>
            </a:r>
            <a:r>
              <a:rPr lang="pt-BR" sz="1500" dirty="0" err="1"/>
              <a:t>usuarios</a:t>
            </a:r>
            <a:r>
              <a:rPr lang="pt-BR" sz="1500" dirty="0"/>
              <a:t> WHERE </a:t>
            </a:r>
            <a:r>
              <a:rPr lang="pt-BR" sz="1500" dirty="0" err="1"/>
              <a:t>usuario</a:t>
            </a:r>
            <a:r>
              <a:rPr lang="pt-BR" sz="1500" dirty="0"/>
              <a:t> = '$</a:t>
            </a:r>
            <a:r>
              <a:rPr lang="pt-BR" sz="1500" dirty="0" err="1"/>
              <a:t>usuario</a:t>
            </a:r>
            <a:r>
              <a:rPr lang="pt-BR" sz="1500" dirty="0"/>
              <a:t>' LIMIT 1";</a:t>
            </a:r>
          </a:p>
          <a:p>
            <a:pPr marL="69850" indent="0">
              <a:buNone/>
            </a:pPr>
            <a:r>
              <a:rPr lang="pt-BR" sz="1500" dirty="0"/>
              <a:t>    $res = $</a:t>
            </a:r>
            <a:r>
              <a:rPr lang="pt-BR" sz="1500" dirty="0" err="1"/>
              <a:t>conn</a:t>
            </a:r>
            <a:r>
              <a:rPr lang="pt-BR" sz="1500" dirty="0"/>
              <a:t>-&gt;query($</a:t>
            </a:r>
            <a:r>
              <a:rPr lang="pt-BR" sz="1500" dirty="0" err="1"/>
              <a:t>sql</a:t>
            </a:r>
            <a:r>
              <a:rPr lang="pt-BR" sz="1500" dirty="0"/>
              <a:t>);</a:t>
            </a:r>
          </a:p>
          <a:p>
            <a:pPr marL="69850" indent="0">
              <a:buNone/>
            </a:pPr>
            <a:r>
              <a:rPr lang="pt-BR" sz="1500" dirty="0"/>
              <a:t/>
            </a:r>
            <a:br>
              <a:rPr lang="pt-BR" sz="1500" dirty="0"/>
            </a:br>
            <a:r>
              <a:rPr lang="pt-BR" sz="1500" dirty="0"/>
              <a:t> 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649" y="2204374"/>
            <a:ext cx="2938874" cy="20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350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O fluxo será: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2400" dirty="0"/>
              <a:t>Usuário </a:t>
            </a:r>
            <a:r>
              <a:rPr lang="pt-BR" sz="2400" dirty="0" smtClean="0"/>
              <a:t>faz o cadastro e a senha é enviada ao banco com </a:t>
            </a:r>
            <a:r>
              <a:rPr lang="pt-BR" sz="2400" dirty="0" err="1" smtClean="0"/>
              <a:t>hash</a:t>
            </a:r>
            <a:r>
              <a:rPr lang="pt-BR" sz="2400" dirty="0" smtClean="0"/>
              <a:t>.</a:t>
            </a:r>
          </a:p>
          <a:p>
            <a:pPr marL="285750" indent="-285750" algn="just">
              <a:lnSpc>
                <a:spcPts val="2799"/>
              </a:lnSpc>
              <a:buFont typeface="Arial" panose="020B0604020202020204" pitchFamily="34" charset="0"/>
              <a:buChar char="•"/>
            </a:pPr>
            <a:r>
              <a:rPr lang="pt-BR" sz="2400" dirty="0" smtClean="0"/>
              <a:t>Ao validar o login o sistema busca no banco a senha com </a:t>
            </a:r>
            <a:r>
              <a:rPr lang="pt-BR" sz="2400" dirty="0" err="1" smtClean="0"/>
              <a:t>hash</a:t>
            </a:r>
            <a:r>
              <a:rPr lang="pt-BR" sz="2400" dirty="0" smtClean="0"/>
              <a:t> e realiza a comparação com a senha digitada pelo usuário, convertendo em </a:t>
            </a:r>
            <a:r>
              <a:rPr lang="pt-BR" sz="2400" dirty="0" err="1" smtClean="0"/>
              <a:t>hash</a:t>
            </a:r>
            <a:r>
              <a:rPr lang="pt-BR" sz="2400" smtClean="0"/>
              <a:t>.</a:t>
            </a:r>
            <a:endParaRPr lang="pt-BR" sz="2400" dirty="0" smtClean="0"/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0438" y="2615547"/>
            <a:ext cx="2814519" cy="117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145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smtClean="0"/>
              <a:t>Montando o Script – Login validando a senha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pt-BR" sz="1500" dirty="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Crie o </a:t>
            </a:r>
            <a:r>
              <a:rPr lang="pt-BR" sz="1500" dirty="0" err="1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action_login.php</a:t>
            </a:r>
            <a:endParaRPr lang="pt-BR" sz="1500" dirty="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pt-BR" sz="1500" dirty="0"/>
              <a:t>    </a:t>
            </a:r>
            <a:r>
              <a:rPr lang="pt-BR" sz="1500" dirty="0" err="1"/>
              <a:t>if</a:t>
            </a:r>
            <a:r>
              <a:rPr lang="pt-BR" sz="1500" dirty="0"/>
              <a:t> ($res-&gt;</a:t>
            </a:r>
            <a:r>
              <a:rPr lang="pt-BR" sz="1500" dirty="0" err="1"/>
              <a:t>num_rows</a:t>
            </a:r>
            <a:r>
              <a:rPr lang="pt-BR" sz="1500" dirty="0"/>
              <a:t> &gt; 0) {</a:t>
            </a:r>
          </a:p>
          <a:p>
            <a:pPr marL="69850" indent="0">
              <a:buNone/>
            </a:pPr>
            <a:r>
              <a:rPr lang="pt-BR" sz="1500" dirty="0"/>
              <a:t>        $user = $res-&gt;</a:t>
            </a:r>
            <a:r>
              <a:rPr lang="pt-BR" sz="1500" dirty="0" err="1"/>
              <a:t>fetch_assoc</a:t>
            </a:r>
            <a:r>
              <a:rPr lang="pt-BR" sz="1500" dirty="0"/>
              <a:t>();</a:t>
            </a:r>
          </a:p>
          <a:p>
            <a:pPr marL="69850" indent="0">
              <a:buNone/>
            </a:pPr>
            <a:r>
              <a:rPr lang="pt-BR" sz="1500" dirty="0">
                <a:solidFill>
                  <a:srgbClr val="FF0000"/>
                </a:solidFill>
              </a:rPr>
              <a:t>        </a:t>
            </a:r>
            <a:r>
              <a:rPr lang="pt-BR" sz="1500" dirty="0" err="1">
                <a:solidFill>
                  <a:srgbClr val="FF0000"/>
                </a:solidFill>
              </a:rPr>
              <a:t>if</a:t>
            </a:r>
            <a:r>
              <a:rPr lang="pt-BR" sz="1500" dirty="0">
                <a:solidFill>
                  <a:srgbClr val="FF0000"/>
                </a:solidFill>
              </a:rPr>
              <a:t> (</a:t>
            </a:r>
            <a:r>
              <a:rPr lang="pt-BR" sz="1500" dirty="0" err="1">
                <a:solidFill>
                  <a:srgbClr val="FF0000"/>
                </a:solidFill>
              </a:rPr>
              <a:t>password_verify</a:t>
            </a:r>
            <a:r>
              <a:rPr lang="pt-BR" sz="1500" dirty="0">
                <a:solidFill>
                  <a:srgbClr val="FF0000"/>
                </a:solidFill>
              </a:rPr>
              <a:t>($senha, $user['senha'])) {</a:t>
            </a:r>
          </a:p>
          <a:p>
            <a:pPr marL="69850" indent="0">
              <a:buNone/>
            </a:pPr>
            <a:r>
              <a:rPr lang="pt-BR" sz="1500" dirty="0"/>
              <a:t>            echo "Login realizado com sucesso! Bem-vindo, " . $user['nome'];</a:t>
            </a:r>
          </a:p>
          <a:p>
            <a:pPr marL="69850" indent="0">
              <a:buNone/>
            </a:pPr>
            <a:r>
              <a:rPr lang="pt-BR" sz="1500" dirty="0"/>
              <a:t>        } else {</a:t>
            </a:r>
          </a:p>
          <a:p>
            <a:pPr marL="69850" indent="0">
              <a:buNone/>
            </a:pPr>
            <a:r>
              <a:rPr lang="pt-BR" sz="1500" dirty="0"/>
              <a:t>            echo "Senha incorreta</a:t>
            </a:r>
            <a:r>
              <a:rPr lang="pt-BR" sz="1500" dirty="0" smtClean="0"/>
              <a:t>!";</a:t>
            </a:r>
            <a:r>
              <a:rPr lang="pt-BR" sz="1500" dirty="0"/>
              <a:t>        }</a:t>
            </a:r>
          </a:p>
          <a:p>
            <a:pPr marL="69850" indent="0">
              <a:buNone/>
            </a:pPr>
            <a:r>
              <a:rPr lang="pt-BR" sz="1500" dirty="0"/>
              <a:t>    } else {</a:t>
            </a:r>
          </a:p>
          <a:p>
            <a:pPr marL="69850" indent="0">
              <a:buNone/>
            </a:pPr>
            <a:r>
              <a:rPr lang="pt-BR" sz="1500" dirty="0"/>
              <a:t>        echo "Usuário não encontrado</a:t>
            </a:r>
            <a:r>
              <a:rPr lang="pt-BR" sz="1500" dirty="0" smtClean="0"/>
              <a:t>!"; </a:t>
            </a:r>
            <a:r>
              <a:rPr lang="pt-BR" sz="1500" dirty="0"/>
              <a:t>    }</a:t>
            </a:r>
          </a:p>
          <a:p>
            <a:pPr marL="69850" indent="0">
              <a:buNone/>
            </a:pPr>
            <a:r>
              <a:rPr lang="pt-BR" sz="1500" dirty="0"/>
              <a:t>    $</a:t>
            </a:r>
            <a:r>
              <a:rPr lang="pt-BR" sz="1500" dirty="0" err="1"/>
              <a:t>conn</a:t>
            </a:r>
            <a:r>
              <a:rPr lang="pt-BR" sz="1500" dirty="0"/>
              <a:t>-&gt;close</a:t>
            </a:r>
            <a:r>
              <a:rPr lang="pt-BR" sz="1500" dirty="0" smtClean="0"/>
              <a:t>( );  }</a:t>
            </a:r>
            <a:endParaRPr lang="pt-BR" sz="1500" dirty="0"/>
          </a:p>
          <a:p>
            <a:pPr marL="69850" indent="0">
              <a:buNone/>
            </a:pPr>
            <a:r>
              <a:rPr lang="pt-BR" sz="1500" dirty="0"/>
              <a:t>?&gt;</a:t>
            </a: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649" y="2204374"/>
            <a:ext cx="2938874" cy="200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148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4"/>
          <p:cNvSpPr txBox="1">
            <a:spLocks noGrp="1"/>
          </p:cNvSpPr>
          <p:nvPr>
            <p:ph type="ctrTitle" idx="4294967295"/>
          </p:nvPr>
        </p:nvSpPr>
        <p:spPr>
          <a:xfrm>
            <a:off x="3657038" y="1073100"/>
            <a:ext cx="3229200" cy="115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THANKS!</a:t>
            </a:r>
            <a:endParaRPr sz="6000"/>
          </a:p>
        </p:txBody>
      </p:sp>
      <p:sp>
        <p:nvSpPr>
          <p:cNvPr id="753" name="Google Shape;753;p34"/>
          <p:cNvSpPr txBox="1">
            <a:spLocks noGrp="1"/>
          </p:cNvSpPr>
          <p:nvPr>
            <p:ph type="body" idx="4294967295"/>
          </p:nvPr>
        </p:nvSpPr>
        <p:spPr>
          <a:xfrm>
            <a:off x="3657038" y="2119105"/>
            <a:ext cx="3723274" cy="246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600" b="1" dirty="0" smtClean="0"/>
              <a:t>Alguma pergunta?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✘"/>
            </a:pPr>
            <a:r>
              <a:rPr lang="en" sz="2000" dirty="0" smtClean="0"/>
              <a:t>edersondacosta@hotmail.com</a:t>
            </a:r>
            <a:endParaRPr sz="2000" dirty="0"/>
          </a:p>
        </p:txBody>
      </p:sp>
      <p:sp>
        <p:nvSpPr>
          <p:cNvPr id="754" name="Google Shape;754;p34"/>
          <p:cNvSpPr/>
          <p:nvPr/>
        </p:nvSpPr>
        <p:spPr>
          <a:xfrm>
            <a:off x="2257757" y="1402659"/>
            <a:ext cx="1180108" cy="1089975"/>
          </a:xfrm>
          <a:custGeom>
            <a:avLst/>
            <a:gdLst/>
            <a:ahLst/>
            <a:cxnLst/>
            <a:rect l="l" t="t" r="r" b="b"/>
            <a:pathLst>
              <a:path w="17204" h="15890" extrusionOk="0">
                <a:moveTo>
                  <a:pt x="1241" y="6108"/>
                </a:moveTo>
                <a:lnTo>
                  <a:pt x="1022" y="6376"/>
                </a:lnTo>
                <a:lnTo>
                  <a:pt x="852" y="6644"/>
                </a:lnTo>
                <a:lnTo>
                  <a:pt x="755" y="6765"/>
                </a:lnTo>
                <a:lnTo>
                  <a:pt x="730" y="6425"/>
                </a:lnTo>
                <a:lnTo>
                  <a:pt x="682" y="6108"/>
                </a:lnTo>
                <a:close/>
                <a:moveTo>
                  <a:pt x="3188" y="6181"/>
                </a:moveTo>
                <a:lnTo>
                  <a:pt x="3918" y="6206"/>
                </a:lnTo>
                <a:lnTo>
                  <a:pt x="3772" y="6327"/>
                </a:lnTo>
                <a:lnTo>
                  <a:pt x="3626" y="6498"/>
                </a:lnTo>
                <a:lnTo>
                  <a:pt x="3382" y="6814"/>
                </a:lnTo>
                <a:lnTo>
                  <a:pt x="3236" y="7009"/>
                </a:lnTo>
                <a:lnTo>
                  <a:pt x="3115" y="6936"/>
                </a:lnTo>
                <a:lnTo>
                  <a:pt x="2969" y="6911"/>
                </a:lnTo>
                <a:lnTo>
                  <a:pt x="2896" y="6887"/>
                </a:lnTo>
                <a:lnTo>
                  <a:pt x="2798" y="6863"/>
                </a:lnTo>
                <a:lnTo>
                  <a:pt x="2725" y="6863"/>
                </a:lnTo>
                <a:lnTo>
                  <a:pt x="2969" y="6546"/>
                </a:lnTo>
                <a:lnTo>
                  <a:pt x="3188" y="6230"/>
                </a:lnTo>
                <a:lnTo>
                  <a:pt x="3188" y="6181"/>
                </a:lnTo>
                <a:close/>
                <a:moveTo>
                  <a:pt x="4112" y="6206"/>
                </a:moveTo>
                <a:lnTo>
                  <a:pt x="4064" y="6376"/>
                </a:lnTo>
                <a:lnTo>
                  <a:pt x="4039" y="6546"/>
                </a:lnTo>
                <a:lnTo>
                  <a:pt x="4039" y="6863"/>
                </a:lnTo>
                <a:lnTo>
                  <a:pt x="3991" y="7398"/>
                </a:lnTo>
                <a:lnTo>
                  <a:pt x="3796" y="7617"/>
                </a:lnTo>
                <a:lnTo>
                  <a:pt x="3626" y="7860"/>
                </a:lnTo>
                <a:lnTo>
                  <a:pt x="3650" y="7714"/>
                </a:lnTo>
                <a:lnTo>
                  <a:pt x="3650" y="7568"/>
                </a:lnTo>
                <a:lnTo>
                  <a:pt x="3626" y="7447"/>
                </a:lnTo>
                <a:lnTo>
                  <a:pt x="3577" y="7325"/>
                </a:lnTo>
                <a:lnTo>
                  <a:pt x="3504" y="7203"/>
                </a:lnTo>
                <a:lnTo>
                  <a:pt x="3820" y="6717"/>
                </a:lnTo>
                <a:lnTo>
                  <a:pt x="3966" y="6473"/>
                </a:lnTo>
                <a:lnTo>
                  <a:pt x="4088" y="6206"/>
                </a:lnTo>
                <a:close/>
                <a:moveTo>
                  <a:pt x="2701" y="7301"/>
                </a:moveTo>
                <a:lnTo>
                  <a:pt x="2750" y="7325"/>
                </a:lnTo>
                <a:lnTo>
                  <a:pt x="2823" y="7325"/>
                </a:lnTo>
                <a:lnTo>
                  <a:pt x="2969" y="7374"/>
                </a:lnTo>
                <a:lnTo>
                  <a:pt x="3090" y="7447"/>
                </a:lnTo>
                <a:lnTo>
                  <a:pt x="3163" y="7568"/>
                </a:lnTo>
                <a:lnTo>
                  <a:pt x="3188" y="7690"/>
                </a:lnTo>
                <a:lnTo>
                  <a:pt x="3188" y="7836"/>
                </a:lnTo>
                <a:lnTo>
                  <a:pt x="3139" y="7982"/>
                </a:lnTo>
                <a:lnTo>
                  <a:pt x="3042" y="8104"/>
                </a:lnTo>
                <a:lnTo>
                  <a:pt x="2920" y="8201"/>
                </a:lnTo>
                <a:lnTo>
                  <a:pt x="2847" y="8225"/>
                </a:lnTo>
                <a:lnTo>
                  <a:pt x="2774" y="8250"/>
                </a:lnTo>
                <a:lnTo>
                  <a:pt x="2677" y="8225"/>
                </a:lnTo>
                <a:lnTo>
                  <a:pt x="2604" y="8201"/>
                </a:lnTo>
                <a:lnTo>
                  <a:pt x="2531" y="8152"/>
                </a:lnTo>
                <a:lnTo>
                  <a:pt x="2482" y="8079"/>
                </a:lnTo>
                <a:lnTo>
                  <a:pt x="2433" y="8031"/>
                </a:lnTo>
                <a:lnTo>
                  <a:pt x="2409" y="7958"/>
                </a:lnTo>
                <a:lnTo>
                  <a:pt x="2385" y="7836"/>
                </a:lnTo>
                <a:lnTo>
                  <a:pt x="2385" y="7714"/>
                </a:lnTo>
                <a:lnTo>
                  <a:pt x="2433" y="7593"/>
                </a:lnTo>
                <a:lnTo>
                  <a:pt x="2482" y="7495"/>
                </a:lnTo>
                <a:lnTo>
                  <a:pt x="2579" y="7374"/>
                </a:lnTo>
                <a:lnTo>
                  <a:pt x="2701" y="7301"/>
                </a:lnTo>
                <a:close/>
                <a:moveTo>
                  <a:pt x="1582" y="6133"/>
                </a:moveTo>
                <a:lnTo>
                  <a:pt x="1898" y="6157"/>
                </a:lnTo>
                <a:lnTo>
                  <a:pt x="2239" y="6157"/>
                </a:lnTo>
                <a:lnTo>
                  <a:pt x="3042" y="6181"/>
                </a:lnTo>
                <a:lnTo>
                  <a:pt x="2823" y="6303"/>
                </a:lnTo>
                <a:lnTo>
                  <a:pt x="2628" y="6473"/>
                </a:lnTo>
                <a:lnTo>
                  <a:pt x="2458" y="6692"/>
                </a:lnTo>
                <a:lnTo>
                  <a:pt x="2287" y="6911"/>
                </a:lnTo>
                <a:lnTo>
                  <a:pt x="1995" y="7398"/>
                </a:lnTo>
                <a:lnTo>
                  <a:pt x="1728" y="7836"/>
                </a:lnTo>
                <a:lnTo>
                  <a:pt x="1485" y="8225"/>
                </a:lnTo>
                <a:lnTo>
                  <a:pt x="1193" y="8639"/>
                </a:lnTo>
                <a:lnTo>
                  <a:pt x="925" y="9053"/>
                </a:lnTo>
                <a:lnTo>
                  <a:pt x="657" y="9466"/>
                </a:lnTo>
                <a:lnTo>
                  <a:pt x="633" y="8639"/>
                </a:lnTo>
                <a:lnTo>
                  <a:pt x="755" y="8566"/>
                </a:lnTo>
                <a:lnTo>
                  <a:pt x="852" y="8469"/>
                </a:lnTo>
                <a:lnTo>
                  <a:pt x="1047" y="8225"/>
                </a:lnTo>
                <a:lnTo>
                  <a:pt x="1193" y="7982"/>
                </a:lnTo>
                <a:lnTo>
                  <a:pt x="1314" y="7714"/>
                </a:lnTo>
                <a:lnTo>
                  <a:pt x="1436" y="7544"/>
                </a:lnTo>
                <a:lnTo>
                  <a:pt x="1582" y="7349"/>
                </a:lnTo>
                <a:lnTo>
                  <a:pt x="1874" y="6984"/>
                </a:lnTo>
                <a:lnTo>
                  <a:pt x="1995" y="6790"/>
                </a:lnTo>
                <a:lnTo>
                  <a:pt x="2141" y="6619"/>
                </a:lnTo>
                <a:lnTo>
                  <a:pt x="2239" y="6425"/>
                </a:lnTo>
                <a:lnTo>
                  <a:pt x="2312" y="6206"/>
                </a:lnTo>
                <a:lnTo>
                  <a:pt x="2312" y="6181"/>
                </a:lnTo>
                <a:lnTo>
                  <a:pt x="2287" y="6181"/>
                </a:lnTo>
                <a:lnTo>
                  <a:pt x="2117" y="6279"/>
                </a:lnTo>
                <a:lnTo>
                  <a:pt x="1971" y="6400"/>
                </a:lnTo>
                <a:lnTo>
                  <a:pt x="1825" y="6546"/>
                </a:lnTo>
                <a:lnTo>
                  <a:pt x="1703" y="6692"/>
                </a:lnTo>
                <a:lnTo>
                  <a:pt x="1460" y="7009"/>
                </a:lnTo>
                <a:lnTo>
                  <a:pt x="1217" y="7325"/>
                </a:lnTo>
                <a:lnTo>
                  <a:pt x="925" y="7714"/>
                </a:lnTo>
                <a:lnTo>
                  <a:pt x="657" y="8152"/>
                </a:lnTo>
                <a:lnTo>
                  <a:pt x="657" y="8128"/>
                </a:lnTo>
                <a:lnTo>
                  <a:pt x="730" y="7398"/>
                </a:lnTo>
                <a:lnTo>
                  <a:pt x="828" y="7276"/>
                </a:lnTo>
                <a:lnTo>
                  <a:pt x="901" y="7130"/>
                </a:lnTo>
                <a:lnTo>
                  <a:pt x="1047" y="6887"/>
                </a:lnTo>
                <a:lnTo>
                  <a:pt x="1339" y="6522"/>
                </a:lnTo>
                <a:lnTo>
                  <a:pt x="1460" y="6327"/>
                </a:lnTo>
                <a:lnTo>
                  <a:pt x="1582" y="6133"/>
                </a:lnTo>
                <a:close/>
                <a:moveTo>
                  <a:pt x="1971" y="7982"/>
                </a:moveTo>
                <a:lnTo>
                  <a:pt x="1995" y="8104"/>
                </a:lnTo>
                <a:lnTo>
                  <a:pt x="2044" y="8225"/>
                </a:lnTo>
                <a:lnTo>
                  <a:pt x="2117" y="8323"/>
                </a:lnTo>
                <a:lnTo>
                  <a:pt x="2190" y="8396"/>
                </a:lnTo>
                <a:lnTo>
                  <a:pt x="1533" y="9369"/>
                </a:lnTo>
                <a:lnTo>
                  <a:pt x="682" y="10658"/>
                </a:lnTo>
                <a:lnTo>
                  <a:pt x="682" y="10512"/>
                </a:lnTo>
                <a:lnTo>
                  <a:pt x="657" y="10123"/>
                </a:lnTo>
                <a:lnTo>
                  <a:pt x="1241" y="9150"/>
                </a:lnTo>
                <a:lnTo>
                  <a:pt x="1849" y="8201"/>
                </a:lnTo>
                <a:lnTo>
                  <a:pt x="1971" y="7982"/>
                </a:lnTo>
                <a:close/>
                <a:moveTo>
                  <a:pt x="3188" y="8566"/>
                </a:moveTo>
                <a:lnTo>
                  <a:pt x="2312" y="9928"/>
                </a:lnTo>
                <a:lnTo>
                  <a:pt x="1436" y="11242"/>
                </a:lnTo>
                <a:lnTo>
                  <a:pt x="1047" y="11753"/>
                </a:lnTo>
                <a:lnTo>
                  <a:pt x="828" y="11997"/>
                </a:lnTo>
                <a:lnTo>
                  <a:pt x="657" y="12264"/>
                </a:lnTo>
                <a:lnTo>
                  <a:pt x="657" y="11242"/>
                </a:lnTo>
                <a:lnTo>
                  <a:pt x="974" y="10780"/>
                </a:lnTo>
                <a:lnTo>
                  <a:pt x="1922" y="9369"/>
                </a:lnTo>
                <a:lnTo>
                  <a:pt x="2458" y="8590"/>
                </a:lnTo>
                <a:lnTo>
                  <a:pt x="2579" y="8639"/>
                </a:lnTo>
                <a:lnTo>
                  <a:pt x="2725" y="8663"/>
                </a:lnTo>
                <a:lnTo>
                  <a:pt x="2871" y="8663"/>
                </a:lnTo>
                <a:lnTo>
                  <a:pt x="2993" y="8639"/>
                </a:lnTo>
                <a:lnTo>
                  <a:pt x="3090" y="8615"/>
                </a:lnTo>
                <a:lnTo>
                  <a:pt x="3188" y="8566"/>
                </a:lnTo>
                <a:close/>
                <a:moveTo>
                  <a:pt x="3991" y="7787"/>
                </a:moveTo>
                <a:lnTo>
                  <a:pt x="3991" y="8834"/>
                </a:lnTo>
                <a:lnTo>
                  <a:pt x="3820" y="8980"/>
                </a:lnTo>
                <a:lnTo>
                  <a:pt x="3650" y="9174"/>
                </a:lnTo>
                <a:lnTo>
                  <a:pt x="3358" y="9588"/>
                </a:lnTo>
                <a:lnTo>
                  <a:pt x="2823" y="10342"/>
                </a:lnTo>
                <a:lnTo>
                  <a:pt x="2555" y="10707"/>
                </a:lnTo>
                <a:lnTo>
                  <a:pt x="2287" y="11096"/>
                </a:lnTo>
                <a:lnTo>
                  <a:pt x="1436" y="12143"/>
                </a:lnTo>
                <a:lnTo>
                  <a:pt x="1022" y="12654"/>
                </a:lnTo>
                <a:lnTo>
                  <a:pt x="633" y="13189"/>
                </a:lnTo>
                <a:lnTo>
                  <a:pt x="633" y="12946"/>
                </a:lnTo>
                <a:lnTo>
                  <a:pt x="633" y="12775"/>
                </a:lnTo>
                <a:lnTo>
                  <a:pt x="755" y="12654"/>
                </a:lnTo>
                <a:lnTo>
                  <a:pt x="876" y="12532"/>
                </a:lnTo>
                <a:lnTo>
                  <a:pt x="1120" y="12264"/>
                </a:lnTo>
                <a:lnTo>
                  <a:pt x="1509" y="11680"/>
                </a:lnTo>
                <a:lnTo>
                  <a:pt x="2020" y="10975"/>
                </a:lnTo>
                <a:lnTo>
                  <a:pt x="2506" y="10245"/>
                </a:lnTo>
                <a:lnTo>
                  <a:pt x="2993" y="9490"/>
                </a:lnTo>
                <a:lnTo>
                  <a:pt x="3455" y="8736"/>
                </a:lnTo>
                <a:lnTo>
                  <a:pt x="3723" y="8274"/>
                </a:lnTo>
                <a:lnTo>
                  <a:pt x="3869" y="8031"/>
                </a:lnTo>
                <a:lnTo>
                  <a:pt x="3991" y="7787"/>
                </a:lnTo>
                <a:close/>
                <a:moveTo>
                  <a:pt x="4039" y="14065"/>
                </a:moveTo>
                <a:lnTo>
                  <a:pt x="4039" y="14430"/>
                </a:lnTo>
                <a:lnTo>
                  <a:pt x="3820" y="14430"/>
                </a:lnTo>
                <a:lnTo>
                  <a:pt x="4015" y="14089"/>
                </a:lnTo>
                <a:lnTo>
                  <a:pt x="4039" y="14065"/>
                </a:lnTo>
                <a:close/>
                <a:moveTo>
                  <a:pt x="4039" y="12921"/>
                </a:moveTo>
                <a:lnTo>
                  <a:pt x="4039" y="13140"/>
                </a:lnTo>
                <a:lnTo>
                  <a:pt x="4039" y="13554"/>
                </a:lnTo>
                <a:lnTo>
                  <a:pt x="3918" y="13724"/>
                </a:lnTo>
                <a:lnTo>
                  <a:pt x="3820" y="13870"/>
                </a:lnTo>
                <a:lnTo>
                  <a:pt x="3577" y="14235"/>
                </a:lnTo>
                <a:lnTo>
                  <a:pt x="3431" y="14454"/>
                </a:lnTo>
                <a:lnTo>
                  <a:pt x="2993" y="14454"/>
                </a:lnTo>
                <a:lnTo>
                  <a:pt x="3431" y="13797"/>
                </a:lnTo>
                <a:lnTo>
                  <a:pt x="3747" y="13359"/>
                </a:lnTo>
                <a:lnTo>
                  <a:pt x="4039" y="12921"/>
                </a:lnTo>
                <a:close/>
                <a:moveTo>
                  <a:pt x="4039" y="11826"/>
                </a:moveTo>
                <a:lnTo>
                  <a:pt x="4039" y="12483"/>
                </a:lnTo>
                <a:lnTo>
                  <a:pt x="3845" y="12678"/>
                </a:lnTo>
                <a:lnTo>
                  <a:pt x="3650" y="12873"/>
                </a:lnTo>
                <a:lnTo>
                  <a:pt x="3334" y="13311"/>
                </a:lnTo>
                <a:lnTo>
                  <a:pt x="2896" y="13895"/>
                </a:lnTo>
                <a:lnTo>
                  <a:pt x="2677" y="14187"/>
                </a:lnTo>
                <a:lnTo>
                  <a:pt x="2482" y="14503"/>
                </a:lnTo>
                <a:lnTo>
                  <a:pt x="2312" y="14503"/>
                </a:lnTo>
                <a:lnTo>
                  <a:pt x="2433" y="14333"/>
                </a:lnTo>
                <a:lnTo>
                  <a:pt x="2555" y="14162"/>
                </a:lnTo>
                <a:lnTo>
                  <a:pt x="2871" y="13651"/>
                </a:lnTo>
                <a:lnTo>
                  <a:pt x="3188" y="13116"/>
                </a:lnTo>
                <a:lnTo>
                  <a:pt x="3504" y="12581"/>
                </a:lnTo>
                <a:lnTo>
                  <a:pt x="3845" y="12070"/>
                </a:lnTo>
                <a:lnTo>
                  <a:pt x="4039" y="11826"/>
                </a:lnTo>
                <a:close/>
                <a:moveTo>
                  <a:pt x="4015" y="10391"/>
                </a:moveTo>
                <a:lnTo>
                  <a:pt x="4015" y="11218"/>
                </a:lnTo>
                <a:lnTo>
                  <a:pt x="4039" y="11364"/>
                </a:lnTo>
                <a:lnTo>
                  <a:pt x="3869" y="11486"/>
                </a:lnTo>
                <a:lnTo>
                  <a:pt x="3723" y="11656"/>
                </a:lnTo>
                <a:lnTo>
                  <a:pt x="3577" y="11826"/>
                </a:lnTo>
                <a:lnTo>
                  <a:pt x="3455" y="12021"/>
                </a:lnTo>
                <a:lnTo>
                  <a:pt x="3236" y="12386"/>
                </a:lnTo>
                <a:lnTo>
                  <a:pt x="3042" y="12702"/>
                </a:lnTo>
                <a:lnTo>
                  <a:pt x="2725" y="13238"/>
                </a:lnTo>
                <a:lnTo>
                  <a:pt x="2409" y="13773"/>
                </a:lnTo>
                <a:lnTo>
                  <a:pt x="2263" y="13968"/>
                </a:lnTo>
                <a:lnTo>
                  <a:pt x="2117" y="14138"/>
                </a:lnTo>
                <a:lnTo>
                  <a:pt x="1971" y="14333"/>
                </a:lnTo>
                <a:lnTo>
                  <a:pt x="1849" y="14527"/>
                </a:lnTo>
                <a:lnTo>
                  <a:pt x="1047" y="14600"/>
                </a:lnTo>
                <a:lnTo>
                  <a:pt x="1460" y="14089"/>
                </a:lnTo>
                <a:lnTo>
                  <a:pt x="1825" y="13554"/>
                </a:lnTo>
                <a:lnTo>
                  <a:pt x="2214" y="13019"/>
                </a:lnTo>
                <a:lnTo>
                  <a:pt x="2604" y="12508"/>
                </a:lnTo>
                <a:lnTo>
                  <a:pt x="2823" y="12240"/>
                </a:lnTo>
                <a:lnTo>
                  <a:pt x="3017" y="11972"/>
                </a:lnTo>
                <a:lnTo>
                  <a:pt x="3382" y="11388"/>
                </a:lnTo>
                <a:lnTo>
                  <a:pt x="3723" y="10902"/>
                </a:lnTo>
                <a:lnTo>
                  <a:pt x="3869" y="10634"/>
                </a:lnTo>
                <a:lnTo>
                  <a:pt x="4015" y="10391"/>
                </a:lnTo>
                <a:close/>
                <a:moveTo>
                  <a:pt x="4015" y="9271"/>
                </a:moveTo>
                <a:lnTo>
                  <a:pt x="4015" y="10147"/>
                </a:lnTo>
                <a:lnTo>
                  <a:pt x="3893" y="10220"/>
                </a:lnTo>
                <a:lnTo>
                  <a:pt x="3796" y="10318"/>
                </a:lnTo>
                <a:lnTo>
                  <a:pt x="3626" y="10512"/>
                </a:lnTo>
                <a:lnTo>
                  <a:pt x="3455" y="10731"/>
                </a:lnTo>
                <a:lnTo>
                  <a:pt x="3285" y="10975"/>
                </a:lnTo>
                <a:lnTo>
                  <a:pt x="2847" y="11632"/>
                </a:lnTo>
                <a:lnTo>
                  <a:pt x="2628" y="11972"/>
                </a:lnTo>
                <a:lnTo>
                  <a:pt x="2385" y="12289"/>
                </a:lnTo>
                <a:lnTo>
                  <a:pt x="1947" y="12873"/>
                </a:lnTo>
                <a:lnTo>
                  <a:pt x="1509" y="13481"/>
                </a:lnTo>
                <a:lnTo>
                  <a:pt x="1071" y="14065"/>
                </a:lnTo>
                <a:lnTo>
                  <a:pt x="828" y="14333"/>
                </a:lnTo>
                <a:lnTo>
                  <a:pt x="584" y="14625"/>
                </a:lnTo>
                <a:lnTo>
                  <a:pt x="609" y="14430"/>
                </a:lnTo>
                <a:lnTo>
                  <a:pt x="609" y="14235"/>
                </a:lnTo>
                <a:lnTo>
                  <a:pt x="609" y="13895"/>
                </a:lnTo>
                <a:lnTo>
                  <a:pt x="1120" y="13213"/>
                </a:lnTo>
                <a:lnTo>
                  <a:pt x="1631" y="12556"/>
                </a:lnTo>
                <a:lnTo>
                  <a:pt x="2677" y="11242"/>
                </a:lnTo>
                <a:lnTo>
                  <a:pt x="3090" y="10658"/>
                </a:lnTo>
                <a:lnTo>
                  <a:pt x="3480" y="10050"/>
                </a:lnTo>
                <a:lnTo>
                  <a:pt x="3747" y="9661"/>
                </a:lnTo>
                <a:lnTo>
                  <a:pt x="4015" y="9271"/>
                </a:lnTo>
                <a:close/>
                <a:moveTo>
                  <a:pt x="10341" y="488"/>
                </a:moveTo>
                <a:lnTo>
                  <a:pt x="10536" y="512"/>
                </a:lnTo>
                <a:lnTo>
                  <a:pt x="10755" y="536"/>
                </a:lnTo>
                <a:lnTo>
                  <a:pt x="10950" y="585"/>
                </a:lnTo>
                <a:lnTo>
                  <a:pt x="11071" y="609"/>
                </a:lnTo>
                <a:lnTo>
                  <a:pt x="11169" y="658"/>
                </a:lnTo>
                <a:lnTo>
                  <a:pt x="11266" y="731"/>
                </a:lnTo>
                <a:lnTo>
                  <a:pt x="11339" y="828"/>
                </a:lnTo>
                <a:lnTo>
                  <a:pt x="11485" y="999"/>
                </a:lnTo>
                <a:lnTo>
                  <a:pt x="11582" y="1217"/>
                </a:lnTo>
                <a:lnTo>
                  <a:pt x="11655" y="1436"/>
                </a:lnTo>
                <a:lnTo>
                  <a:pt x="11704" y="1680"/>
                </a:lnTo>
                <a:lnTo>
                  <a:pt x="11728" y="1923"/>
                </a:lnTo>
                <a:lnTo>
                  <a:pt x="11728" y="2385"/>
                </a:lnTo>
                <a:lnTo>
                  <a:pt x="11680" y="2848"/>
                </a:lnTo>
                <a:lnTo>
                  <a:pt x="11582" y="3310"/>
                </a:lnTo>
                <a:lnTo>
                  <a:pt x="11461" y="3772"/>
                </a:lnTo>
                <a:lnTo>
                  <a:pt x="11315" y="4210"/>
                </a:lnTo>
                <a:lnTo>
                  <a:pt x="10974" y="5111"/>
                </a:lnTo>
                <a:lnTo>
                  <a:pt x="10804" y="5549"/>
                </a:lnTo>
                <a:lnTo>
                  <a:pt x="10658" y="5987"/>
                </a:lnTo>
                <a:lnTo>
                  <a:pt x="10658" y="6084"/>
                </a:lnTo>
                <a:lnTo>
                  <a:pt x="10658" y="6181"/>
                </a:lnTo>
                <a:lnTo>
                  <a:pt x="10731" y="6254"/>
                </a:lnTo>
                <a:lnTo>
                  <a:pt x="10779" y="6303"/>
                </a:lnTo>
                <a:lnTo>
                  <a:pt x="10877" y="6327"/>
                </a:lnTo>
                <a:lnTo>
                  <a:pt x="10950" y="6327"/>
                </a:lnTo>
                <a:lnTo>
                  <a:pt x="11047" y="6303"/>
                </a:lnTo>
                <a:lnTo>
                  <a:pt x="11120" y="6279"/>
                </a:lnTo>
                <a:lnTo>
                  <a:pt x="11388" y="6303"/>
                </a:lnTo>
                <a:lnTo>
                  <a:pt x="11655" y="6327"/>
                </a:lnTo>
                <a:lnTo>
                  <a:pt x="12215" y="6352"/>
                </a:lnTo>
                <a:lnTo>
                  <a:pt x="12775" y="6327"/>
                </a:lnTo>
                <a:lnTo>
                  <a:pt x="13310" y="6327"/>
                </a:lnTo>
                <a:lnTo>
                  <a:pt x="13748" y="6352"/>
                </a:lnTo>
                <a:lnTo>
                  <a:pt x="14210" y="6425"/>
                </a:lnTo>
                <a:lnTo>
                  <a:pt x="14673" y="6498"/>
                </a:lnTo>
                <a:lnTo>
                  <a:pt x="15111" y="6595"/>
                </a:lnTo>
                <a:lnTo>
                  <a:pt x="15476" y="6668"/>
                </a:lnTo>
                <a:lnTo>
                  <a:pt x="15841" y="6790"/>
                </a:lnTo>
                <a:lnTo>
                  <a:pt x="16011" y="6887"/>
                </a:lnTo>
                <a:lnTo>
                  <a:pt x="16157" y="6960"/>
                </a:lnTo>
                <a:lnTo>
                  <a:pt x="16327" y="7082"/>
                </a:lnTo>
                <a:lnTo>
                  <a:pt x="16449" y="7203"/>
                </a:lnTo>
                <a:lnTo>
                  <a:pt x="16546" y="7301"/>
                </a:lnTo>
                <a:lnTo>
                  <a:pt x="16619" y="7398"/>
                </a:lnTo>
                <a:lnTo>
                  <a:pt x="16644" y="7520"/>
                </a:lnTo>
                <a:lnTo>
                  <a:pt x="16668" y="7641"/>
                </a:lnTo>
                <a:lnTo>
                  <a:pt x="16692" y="7763"/>
                </a:lnTo>
                <a:lnTo>
                  <a:pt x="16668" y="7885"/>
                </a:lnTo>
                <a:lnTo>
                  <a:pt x="16644" y="8031"/>
                </a:lnTo>
                <a:lnTo>
                  <a:pt x="16595" y="8152"/>
                </a:lnTo>
                <a:lnTo>
                  <a:pt x="16473" y="8371"/>
                </a:lnTo>
                <a:lnTo>
                  <a:pt x="16303" y="8566"/>
                </a:lnTo>
                <a:lnTo>
                  <a:pt x="16206" y="8663"/>
                </a:lnTo>
                <a:lnTo>
                  <a:pt x="16108" y="8736"/>
                </a:lnTo>
                <a:lnTo>
                  <a:pt x="15987" y="8785"/>
                </a:lnTo>
                <a:lnTo>
                  <a:pt x="15889" y="8834"/>
                </a:lnTo>
                <a:lnTo>
                  <a:pt x="15792" y="8882"/>
                </a:lnTo>
                <a:lnTo>
                  <a:pt x="15719" y="8955"/>
                </a:lnTo>
                <a:lnTo>
                  <a:pt x="15695" y="9053"/>
                </a:lnTo>
                <a:lnTo>
                  <a:pt x="15719" y="9150"/>
                </a:lnTo>
                <a:lnTo>
                  <a:pt x="15743" y="9247"/>
                </a:lnTo>
                <a:lnTo>
                  <a:pt x="15816" y="9296"/>
                </a:lnTo>
                <a:lnTo>
                  <a:pt x="15914" y="9344"/>
                </a:lnTo>
                <a:lnTo>
                  <a:pt x="16035" y="9344"/>
                </a:lnTo>
                <a:lnTo>
                  <a:pt x="16157" y="9296"/>
                </a:lnTo>
                <a:lnTo>
                  <a:pt x="16279" y="9393"/>
                </a:lnTo>
                <a:lnTo>
                  <a:pt x="16376" y="9490"/>
                </a:lnTo>
                <a:lnTo>
                  <a:pt x="16425" y="9636"/>
                </a:lnTo>
                <a:lnTo>
                  <a:pt x="16473" y="9782"/>
                </a:lnTo>
                <a:lnTo>
                  <a:pt x="16473" y="9953"/>
                </a:lnTo>
                <a:lnTo>
                  <a:pt x="16449" y="10123"/>
                </a:lnTo>
                <a:lnTo>
                  <a:pt x="16376" y="10415"/>
                </a:lnTo>
                <a:lnTo>
                  <a:pt x="16303" y="10610"/>
                </a:lnTo>
                <a:lnTo>
                  <a:pt x="16206" y="10756"/>
                </a:lnTo>
                <a:lnTo>
                  <a:pt x="16084" y="10902"/>
                </a:lnTo>
                <a:lnTo>
                  <a:pt x="15938" y="11023"/>
                </a:lnTo>
                <a:lnTo>
                  <a:pt x="15743" y="11145"/>
                </a:lnTo>
                <a:lnTo>
                  <a:pt x="15670" y="11194"/>
                </a:lnTo>
                <a:lnTo>
                  <a:pt x="15622" y="11315"/>
                </a:lnTo>
                <a:lnTo>
                  <a:pt x="15622" y="11388"/>
                </a:lnTo>
                <a:lnTo>
                  <a:pt x="15646" y="11437"/>
                </a:lnTo>
                <a:lnTo>
                  <a:pt x="15670" y="11486"/>
                </a:lnTo>
                <a:lnTo>
                  <a:pt x="15719" y="11510"/>
                </a:lnTo>
                <a:lnTo>
                  <a:pt x="15792" y="11559"/>
                </a:lnTo>
                <a:lnTo>
                  <a:pt x="15889" y="11583"/>
                </a:lnTo>
                <a:lnTo>
                  <a:pt x="15962" y="11753"/>
                </a:lnTo>
                <a:lnTo>
                  <a:pt x="15987" y="11924"/>
                </a:lnTo>
                <a:lnTo>
                  <a:pt x="16011" y="12070"/>
                </a:lnTo>
                <a:lnTo>
                  <a:pt x="15987" y="12410"/>
                </a:lnTo>
                <a:lnTo>
                  <a:pt x="15962" y="12678"/>
                </a:lnTo>
                <a:lnTo>
                  <a:pt x="15914" y="12824"/>
                </a:lnTo>
                <a:lnTo>
                  <a:pt x="15865" y="12994"/>
                </a:lnTo>
                <a:lnTo>
                  <a:pt x="15792" y="13140"/>
                </a:lnTo>
                <a:lnTo>
                  <a:pt x="15719" y="13262"/>
                </a:lnTo>
                <a:lnTo>
                  <a:pt x="15622" y="13335"/>
                </a:lnTo>
                <a:lnTo>
                  <a:pt x="15549" y="13359"/>
                </a:lnTo>
                <a:lnTo>
                  <a:pt x="15500" y="13359"/>
                </a:lnTo>
                <a:lnTo>
                  <a:pt x="15403" y="13384"/>
                </a:lnTo>
                <a:lnTo>
                  <a:pt x="15330" y="13432"/>
                </a:lnTo>
                <a:lnTo>
                  <a:pt x="15281" y="13505"/>
                </a:lnTo>
                <a:lnTo>
                  <a:pt x="15257" y="13578"/>
                </a:lnTo>
                <a:lnTo>
                  <a:pt x="15257" y="13676"/>
                </a:lnTo>
                <a:lnTo>
                  <a:pt x="15281" y="13749"/>
                </a:lnTo>
                <a:lnTo>
                  <a:pt x="15354" y="13797"/>
                </a:lnTo>
                <a:lnTo>
                  <a:pt x="15427" y="13846"/>
                </a:lnTo>
                <a:lnTo>
                  <a:pt x="15524" y="13846"/>
                </a:lnTo>
                <a:lnTo>
                  <a:pt x="15573" y="14089"/>
                </a:lnTo>
                <a:lnTo>
                  <a:pt x="15622" y="14357"/>
                </a:lnTo>
                <a:lnTo>
                  <a:pt x="15622" y="14479"/>
                </a:lnTo>
                <a:lnTo>
                  <a:pt x="15622" y="14600"/>
                </a:lnTo>
                <a:lnTo>
                  <a:pt x="15597" y="14722"/>
                </a:lnTo>
                <a:lnTo>
                  <a:pt x="15549" y="14868"/>
                </a:lnTo>
                <a:lnTo>
                  <a:pt x="15476" y="14965"/>
                </a:lnTo>
                <a:lnTo>
                  <a:pt x="15403" y="15063"/>
                </a:lnTo>
                <a:lnTo>
                  <a:pt x="15305" y="15136"/>
                </a:lnTo>
                <a:lnTo>
                  <a:pt x="15208" y="15184"/>
                </a:lnTo>
                <a:lnTo>
                  <a:pt x="15208" y="15184"/>
                </a:lnTo>
                <a:lnTo>
                  <a:pt x="15257" y="14917"/>
                </a:lnTo>
                <a:lnTo>
                  <a:pt x="15330" y="14625"/>
                </a:lnTo>
                <a:lnTo>
                  <a:pt x="15330" y="14600"/>
                </a:lnTo>
                <a:lnTo>
                  <a:pt x="15330" y="14552"/>
                </a:lnTo>
                <a:lnTo>
                  <a:pt x="15281" y="14527"/>
                </a:lnTo>
                <a:lnTo>
                  <a:pt x="15208" y="14503"/>
                </a:lnTo>
                <a:lnTo>
                  <a:pt x="15184" y="14527"/>
                </a:lnTo>
                <a:lnTo>
                  <a:pt x="15159" y="14552"/>
                </a:lnTo>
                <a:lnTo>
                  <a:pt x="15013" y="14917"/>
                </a:lnTo>
                <a:lnTo>
                  <a:pt x="14965" y="15087"/>
                </a:lnTo>
                <a:lnTo>
                  <a:pt x="14965" y="15282"/>
                </a:lnTo>
                <a:lnTo>
                  <a:pt x="14648" y="15355"/>
                </a:lnTo>
                <a:lnTo>
                  <a:pt x="14721" y="15038"/>
                </a:lnTo>
                <a:lnTo>
                  <a:pt x="14819" y="14673"/>
                </a:lnTo>
                <a:lnTo>
                  <a:pt x="14867" y="14308"/>
                </a:lnTo>
                <a:lnTo>
                  <a:pt x="14867" y="14284"/>
                </a:lnTo>
                <a:lnTo>
                  <a:pt x="14843" y="14235"/>
                </a:lnTo>
                <a:lnTo>
                  <a:pt x="14794" y="14211"/>
                </a:lnTo>
                <a:lnTo>
                  <a:pt x="14721" y="14235"/>
                </a:lnTo>
                <a:lnTo>
                  <a:pt x="14673" y="14260"/>
                </a:lnTo>
                <a:lnTo>
                  <a:pt x="14673" y="14284"/>
                </a:lnTo>
                <a:lnTo>
                  <a:pt x="14551" y="14625"/>
                </a:lnTo>
                <a:lnTo>
                  <a:pt x="14454" y="14965"/>
                </a:lnTo>
                <a:lnTo>
                  <a:pt x="14356" y="15184"/>
                </a:lnTo>
                <a:lnTo>
                  <a:pt x="14332" y="15306"/>
                </a:lnTo>
                <a:lnTo>
                  <a:pt x="14332" y="15403"/>
                </a:lnTo>
                <a:lnTo>
                  <a:pt x="14064" y="15428"/>
                </a:lnTo>
                <a:lnTo>
                  <a:pt x="14064" y="15428"/>
                </a:lnTo>
                <a:lnTo>
                  <a:pt x="14089" y="15379"/>
                </a:lnTo>
                <a:lnTo>
                  <a:pt x="14089" y="15330"/>
                </a:lnTo>
                <a:lnTo>
                  <a:pt x="14113" y="15063"/>
                </a:lnTo>
                <a:lnTo>
                  <a:pt x="14162" y="14771"/>
                </a:lnTo>
                <a:lnTo>
                  <a:pt x="14235" y="14503"/>
                </a:lnTo>
                <a:lnTo>
                  <a:pt x="14356" y="14260"/>
                </a:lnTo>
                <a:lnTo>
                  <a:pt x="14356" y="14211"/>
                </a:lnTo>
                <a:lnTo>
                  <a:pt x="14332" y="14162"/>
                </a:lnTo>
                <a:lnTo>
                  <a:pt x="14283" y="14138"/>
                </a:lnTo>
                <a:lnTo>
                  <a:pt x="14235" y="14162"/>
                </a:lnTo>
                <a:lnTo>
                  <a:pt x="14064" y="14430"/>
                </a:lnTo>
                <a:lnTo>
                  <a:pt x="13918" y="14722"/>
                </a:lnTo>
                <a:lnTo>
                  <a:pt x="13845" y="14868"/>
                </a:lnTo>
                <a:lnTo>
                  <a:pt x="13821" y="15014"/>
                </a:lnTo>
                <a:lnTo>
                  <a:pt x="13797" y="15160"/>
                </a:lnTo>
                <a:lnTo>
                  <a:pt x="13797" y="15330"/>
                </a:lnTo>
                <a:lnTo>
                  <a:pt x="13821" y="15379"/>
                </a:lnTo>
                <a:lnTo>
                  <a:pt x="13845" y="15428"/>
                </a:lnTo>
                <a:lnTo>
                  <a:pt x="13383" y="15428"/>
                </a:lnTo>
                <a:lnTo>
                  <a:pt x="13432" y="15209"/>
                </a:lnTo>
                <a:lnTo>
                  <a:pt x="13456" y="14990"/>
                </a:lnTo>
                <a:lnTo>
                  <a:pt x="13505" y="14771"/>
                </a:lnTo>
                <a:lnTo>
                  <a:pt x="13578" y="14552"/>
                </a:lnTo>
                <a:lnTo>
                  <a:pt x="13748" y="14114"/>
                </a:lnTo>
                <a:lnTo>
                  <a:pt x="13748" y="14089"/>
                </a:lnTo>
                <a:lnTo>
                  <a:pt x="13748" y="14065"/>
                </a:lnTo>
                <a:lnTo>
                  <a:pt x="13699" y="14016"/>
                </a:lnTo>
                <a:lnTo>
                  <a:pt x="13651" y="14016"/>
                </a:lnTo>
                <a:lnTo>
                  <a:pt x="13602" y="14065"/>
                </a:lnTo>
                <a:lnTo>
                  <a:pt x="13456" y="14260"/>
                </a:lnTo>
                <a:lnTo>
                  <a:pt x="13334" y="14454"/>
                </a:lnTo>
                <a:lnTo>
                  <a:pt x="13237" y="14673"/>
                </a:lnTo>
                <a:lnTo>
                  <a:pt x="13140" y="14917"/>
                </a:lnTo>
                <a:lnTo>
                  <a:pt x="13067" y="15136"/>
                </a:lnTo>
                <a:lnTo>
                  <a:pt x="13042" y="15282"/>
                </a:lnTo>
                <a:lnTo>
                  <a:pt x="13042" y="15403"/>
                </a:lnTo>
                <a:lnTo>
                  <a:pt x="12556" y="15330"/>
                </a:lnTo>
                <a:lnTo>
                  <a:pt x="12604" y="15038"/>
                </a:lnTo>
                <a:lnTo>
                  <a:pt x="12677" y="14746"/>
                </a:lnTo>
                <a:lnTo>
                  <a:pt x="12775" y="14479"/>
                </a:lnTo>
                <a:lnTo>
                  <a:pt x="12921" y="14211"/>
                </a:lnTo>
                <a:lnTo>
                  <a:pt x="12921" y="14162"/>
                </a:lnTo>
                <a:lnTo>
                  <a:pt x="12896" y="14114"/>
                </a:lnTo>
                <a:lnTo>
                  <a:pt x="12799" y="14114"/>
                </a:lnTo>
                <a:lnTo>
                  <a:pt x="12702" y="14235"/>
                </a:lnTo>
                <a:lnTo>
                  <a:pt x="12604" y="14357"/>
                </a:lnTo>
                <a:lnTo>
                  <a:pt x="12507" y="14479"/>
                </a:lnTo>
                <a:lnTo>
                  <a:pt x="12410" y="14649"/>
                </a:lnTo>
                <a:lnTo>
                  <a:pt x="12337" y="14795"/>
                </a:lnTo>
                <a:lnTo>
                  <a:pt x="12288" y="14965"/>
                </a:lnTo>
                <a:lnTo>
                  <a:pt x="12239" y="15136"/>
                </a:lnTo>
                <a:lnTo>
                  <a:pt x="12239" y="15282"/>
                </a:lnTo>
                <a:lnTo>
                  <a:pt x="11801" y="15233"/>
                </a:lnTo>
                <a:lnTo>
                  <a:pt x="11753" y="15209"/>
                </a:lnTo>
                <a:lnTo>
                  <a:pt x="11874" y="14941"/>
                </a:lnTo>
                <a:lnTo>
                  <a:pt x="11947" y="14673"/>
                </a:lnTo>
                <a:lnTo>
                  <a:pt x="12118" y="14114"/>
                </a:lnTo>
                <a:lnTo>
                  <a:pt x="12118" y="14089"/>
                </a:lnTo>
                <a:lnTo>
                  <a:pt x="12118" y="14065"/>
                </a:lnTo>
                <a:lnTo>
                  <a:pt x="12093" y="14065"/>
                </a:lnTo>
                <a:lnTo>
                  <a:pt x="12069" y="14089"/>
                </a:lnTo>
                <a:lnTo>
                  <a:pt x="11874" y="14357"/>
                </a:lnTo>
                <a:lnTo>
                  <a:pt x="11680" y="14600"/>
                </a:lnTo>
                <a:lnTo>
                  <a:pt x="11509" y="14868"/>
                </a:lnTo>
                <a:lnTo>
                  <a:pt x="11363" y="15136"/>
                </a:lnTo>
                <a:lnTo>
                  <a:pt x="11363" y="15160"/>
                </a:lnTo>
                <a:lnTo>
                  <a:pt x="10974" y="15087"/>
                </a:lnTo>
                <a:lnTo>
                  <a:pt x="11096" y="14990"/>
                </a:lnTo>
                <a:lnTo>
                  <a:pt x="11169" y="14868"/>
                </a:lnTo>
                <a:lnTo>
                  <a:pt x="11290" y="14600"/>
                </a:lnTo>
                <a:lnTo>
                  <a:pt x="11655" y="13870"/>
                </a:lnTo>
                <a:lnTo>
                  <a:pt x="11680" y="13846"/>
                </a:lnTo>
                <a:lnTo>
                  <a:pt x="11680" y="13822"/>
                </a:lnTo>
                <a:lnTo>
                  <a:pt x="11631" y="13773"/>
                </a:lnTo>
                <a:lnTo>
                  <a:pt x="11558" y="13773"/>
                </a:lnTo>
                <a:lnTo>
                  <a:pt x="11534" y="13797"/>
                </a:lnTo>
                <a:lnTo>
                  <a:pt x="11144" y="14406"/>
                </a:lnTo>
                <a:lnTo>
                  <a:pt x="10974" y="14722"/>
                </a:lnTo>
                <a:lnTo>
                  <a:pt x="10901" y="14868"/>
                </a:lnTo>
                <a:lnTo>
                  <a:pt x="10877" y="14941"/>
                </a:lnTo>
                <a:lnTo>
                  <a:pt x="10877" y="15038"/>
                </a:lnTo>
                <a:lnTo>
                  <a:pt x="10901" y="15063"/>
                </a:lnTo>
                <a:lnTo>
                  <a:pt x="10341" y="14941"/>
                </a:lnTo>
                <a:lnTo>
                  <a:pt x="10487" y="14625"/>
                </a:lnTo>
                <a:lnTo>
                  <a:pt x="10633" y="14333"/>
                </a:lnTo>
                <a:lnTo>
                  <a:pt x="10804" y="14041"/>
                </a:lnTo>
                <a:lnTo>
                  <a:pt x="10998" y="13773"/>
                </a:lnTo>
                <a:lnTo>
                  <a:pt x="11023" y="13724"/>
                </a:lnTo>
                <a:lnTo>
                  <a:pt x="10998" y="13700"/>
                </a:lnTo>
                <a:lnTo>
                  <a:pt x="10950" y="13676"/>
                </a:lnTo>
                <a:lnTo>
                  <a:pt x="10901" y="13700"/>
                </a:lnTo>
                <a:lnTo>
                  <a:pt x="10658" y="13943"/>
                </a:lnTo>
                <a:lnTo>
                  <a:pt x="10414" y="14211"/>
                </a:lnTo>
                <a:lnTo>
                  <a:pt x="10317" y="14357"/>
                </a:lnTo>
                <a:lnTo>
                  <a:pt x="10220" y="14503"/>
                </a:lnTo>
                <a:lnTo>
                  <a:pt x="10147" y="14673"/>
                </a:lnTo>
                <a:lnTo>
                  <a:pt x="10098" y="14844"/>
                </a:lnTo>
                <a:lnTo>
                  <a:pt x="10098" y="14892"/>
                </a:lnTo>
                <a:lnTo>
                  <a:pt x="9709" y="14771"/>
                </a:lnTo>
                <a:lnTo>
                  <a:pt x="9757" y="14576"/>
                </a:lnTo>
                <a:lnTo>
                  <a:pt x="9830" y="14381"/>
                </a:lnTo>
                <a:lnTo>
                  <a:pt x="10001" y="13968"/>
                </a:lnTo>
                <a:lnTo>
                  <a:pt x="10147" y="13530"/>
                </a:lnTo>
                <a:lnTo>
                  <a:pt x="10147" y="13505"/>
                </a:lnTo>
                <a:lnTo>
                  <a:pt x="10122" y="13530"/>
                </a:lnTo>
                <a:lnTo>
                  <a:pt x="9879" y="13919"/>
                </a:lnTo>
                <a:lnTo>
                  <a:pt x="9636" y="14308"/>
                </a:lnTo>
                <a:lnTo>
                  <a:pt x="9539" y="14503"/>
                </a:lnTo>
                <a:lnTo>
                  <a:pt x="9466" y="14698"/>
                </a:lnTo>
                <a:lnTo>
                  <a:pt x="8906" y="14527"/>
                </a:lnTo>
                <a:lnTo>
                  <a:pt x="8979" y="14430"/>
                </a:lnTo>
                <a:lnTo>
                  <a:pt x="9028" y="14308"/>
                </a:lnTo>
                <a:lnTo>
                  <a:pt x="9149" y="14089"/>
                </a:lnTo>
                <a:lnTo>
                  <a:pt x="9344" y="13724"/>
                </a:lnTo>
                <a:lnTo>
                  <a:pt x="9417" y="13554"/>
                </a:lnTo>
                <a:lnTo>
                  <a:pt x="9490" y="13359"/>
                </a:lnTo>
                <a:lnTo>
                  <a:pt x="9490" y="13311"/>
                </a:lnTo>
                <a:lnTo>
                  <a:pt x="9441" y="13286"/>
                </a:lnTo>
                <a:lnTo>
                  <a:pt x="9393" y="13262"/>
                </a:lnTo>
                <a:lnTo>
                  <a:pt x="9368" y="13311"/>
                </a:lnTo>
                <a:lnTo>
                  <a:pt x="9247" y="13481"/>
                </a:lnTo>
                <a:lnTo>
                  <a:pt x="9149" y="13627"/>
                </a:lnTo>
                <a:lnTo>
                  <a:pt x="8906" y="13943"/>
                </a:lnTo>
                <a:lnTo>
                  <a:pt x="8736" y="14162"/>
                </a:lnTo>
                <a:lnTo>
                  <a:pt x="8663" y="14284"/>
                </a:lnTo>
                <a:lnTo>
                  <a:pt x="8638" y="14430"/>
                </a:lnTo>
                <a:lnTo>
                  <a:pt x="8419" y="14333"/>
                </a:lnTo>
                <a:lnTo>
                  <a:pt x="8492" y="14065"/>
                </a:lnTo>
                <a:lnTo>
                  <a:pt x="8541" y="13846"/>
                </a:lnTo>
                <a:lnTo>
                  <a:pt x="8711" y="13384"/>
                </a:lnTo>
                <a:lnTo>
                  <a:pt x="8833" y="13165"/>
                </a:lnTo>
                <a:lnTo>
                  <a:pt x="8955" y="12946"/>
                </a:lnTo>
                <a:lnTo>
                  <a:pt x="8955" y="12897"/>
                </a:lnTo>
                <a:lnTo>
                  <a:pt x="8930" y="12848"/>
                </a:lnTo>
                <a:lnTo>
                  <a:pt x="8882" y="12848"/>
                </a:lnTo>
                <a:lnTo>
                  <a:pt x="8833" y="12873"/>
                </a:lnTo>
                <a:lnTo>
                  <a:pt x="8687" y="13092"/>
                </a:lnTo>
                <a:lnTo>
                  <a:pt x="8565" y="13286"/>
                </a:lnTo>
                <a:lnTo>
                  <a:pt x="8444" y="13505"/>
                </a:lnTo>
                <a:lnTo>
                  <a:pt x="8322" y="13749"/>
                </a:lnTo>
                <a:lnTo>
                  <a:pt x="8225" y="13968"/>
                </a:lnTo>
                <a:lnTo>
                  <a:pt x="8176" y="14089"/>
                </a:lnTo>
                <a:lnTo>
                  <a:pt x="8152" y="14211"/>
                </a:lnTo>
                <a:lnTo>
                  <a:pt x="7762" y="14041"/>
                </a:lnTo>
                <a:lnTo>
                  <a:pt x="7908" y="13627"/>
                </a:lnTo>
                <a:lnTo>
                  <a:pt x="8103" y="13213"/>
                </a:lnTo>
                <a:lnTo>
                  <a:pt x="8322" y="12800"/>
                </a:lnTo>
                <a:lnTo>
                  <a:pt x="8322" y="12751"/>
                </a:lnTo>
                <a:lnTo>
                  <a:pt x="8298" y="12727"/>
                </a:lnTo>
                <a:lnTo>
                  <a:pt x="8249" y="12727"/>
                </a:lnTo>
                <a:lnTo>
                  <a:pt x="7908" y="13140"/>
                </a:lnTo>
                <a:lnTo>
                  <a:pt x="7762" y="13335"/>
                </a:lnTo>
                <a:lnTo>
                  <a:pt x="7616" y="13578"/>
                </a:lnTo>
                <a:lnTo>
                  <a:pt x="7543" y="13700"/>
                </a:lnTo>
                <a:lnTo>
                  <a:pt x="7470" y="13870"/>
                </a:lnTo>
                <a:lnTo>
                  <a:pt x="7130" y="13700"/>
                </a:lnTo>
                <a:lnTo>
                  <a:pt x="7154" y="13554"/>
                </a:lnTo>
                <a:lnTo>
                  <a:pt x="7178" y="13408"/>
                </a:lnTo>
                <a:lnTo>
                  <a:pt x="7300" y="13165"/>
                </a:lnTo>
                <a:lnTo>
                  <a:pt x="7495" y="12751"/>
                </a:lnTo>
                <a:lnTo>
                  <a:pt x="7689" y="12313"/>
                </a:lnTo>
                <a:lnTo>
                  <a:pt x="7689" y="12289"/>
                </a:lnTo>
                <a:lnTo>
                  <a:pt x="7665" y="12264"/>
                </a:lnTo>
                <a:lnTo>
                  <a:pt x="7641" y="12264"/>
                </a:lnTo>
                <a:lnTo>
                  <a:pt x="7616" y="12289"/>
                </a:lnTo>
                <a:lnTo>
                  <a:pt x="7397" y="12581"/>
                </a:lnTo>
                <a:lnTo>
                  <a:pt x="7178" y="12873"/>
                </a:lnTo>
                <a:lnTo>
                  <a:pt x="7081" y="13043"/>
                </a:lnTo>
                <a:lnTo>
                  <a:pt x="7008" y="13189"/>
                </a:lnTo>
                <a:lnTo>
                  <a:pt x="6935" y="13359"/>
                </a:lnTo>
                <a:lnTo>
                  <a:pt x="6886" y="13530"/>
                </a:lnTo>
                <a:lnTo>
                  <a:pt x="6570" y="13335"/>
                </a:lnTo>
                <a:lnTo>
                  <a:pt x="6692" y="13043"/>
                </a:lnTo>
                <a:lnTo>
                  <a:pt x="6813" y="12751"/>
                </a:lnTo>
                <a:lnTo>
                  <a:pt x="7105" y="12216"/>
                </a:lnTo>
                <a:lnTo>
                  <a:pt x="7130" y="12191"/>
                </a:lnTo>
                <a:lnTo>
                  <a:pt x="7105" y="12167"/>
                </a:lnTo>
                <a:lnTo>
                  <a:pt x="7057" y="12167"/>
                </a:lnTo>
                <a:lnTo>
                  <a:pt x="6838" y="12386"/>
                </a:lnTo>
                <a:lnTo>
                  <a:pt x="6619" y="12629"/>
                </a:lnTo>
                <a:lnTo>
                  <a:pt x="6448" y="12897"/>
                </a:lnTo>
                <a:lnTo>
                  <a:pt x="6327" y="13165"/>
                </a:lnTo>
                <a:lnTo>
                  <a:pt x="6254" y="13165"/>
                </a:lnTo>
                <a:lnTo>
                  <a:pt x="6181" y="13189"/>
                </a:lnTo>
                <a:lnTo>
                  <a:pt x="6132" y="13238"/>
                </a:lnTo>
                <a:lnTo>
                  <a:pt x="6083" y="13286"/>
                </a:lnTo>
                <a:lnTo>
                  <a:pt x="5937" y="13238"/>
                </a:lnTo>
                <a:lnTo>
                  <a:pt x="5791" y="13213"/>
                </a:lnTo>
                <a:lnTo>
                  <a:pt x="5816" y="13140"/>
                </a:lnTo>
                <a:lnTo>
                  <a:pt x="6059" y="12654"/>
                </a:lnTo>
                <a:lnTo>
                  <a:pt x="6254" y="12264"/>
                </a:lnTo>
                <a:lnTo>
                  <a:pt x="6351" y="12045"/>
                </a:lnTo>
                <a:lnTo>
                  <a:pt x="6424" y="11851"/>
                </a:lnTo>
                <a:lnTo>
                  <a:pt x="6424" y="11826"/>
                </a:lnTo>
                <a:lnTo>
                  <a:pt x="6400" y="11802"/>
                </a:lnTo>
                <a:lnTo>
                  <a:pt x="6375" y="11802"/>
                </a:lnTo>
                <a:lnTo>
                  <a:pt x="6351" y="11826"/>
                </a:lnTo>
                <a:lnTo>
                  <a:pt x="6108" y="12143"/>
                </a:lnTo>
                <a:lnTo>
                  <a:pt x="5864" y="12459"/>
                </a:lnTo>
                <a:lnTo>
                  <a:pt x="5743" y="12654"/>
                </a:lnTo>
                <a:lnTo>
                  <a:pt x="5621" y="12824"/>
                </a:lnTo>
                <a:lnTo>
                  <a:pt x="5548" y="13019"/>
                </a:lnTo>
                <a:lnTo>
                  <a:pt x="5475" y="13213"/>
                </a:lnTo>
                <a:lnTo>
                  <a:pt x="5451" y="13213"/>
                </a:lnTo>
                <a:lnTo>
                  <a:pt x="5183" y="13189"/>
                </a:lnTo>
                <a:lnTo>
                  <a:pt x="4891" y="13213"/>
                </a:lnTo>
                <a:lnTo>
                  <a:pt x="5037" y="12921"/>
                </a:lnTo>
                <a:lnTo>
                  <a:pt x="5353" y="12410"/>
                </a:lnTo>
                <a:lnTo>
                  <a:pt x="5451" y="12240"/>
                </a:lnTo>
                <a:lnTo>
                  <a:pt x="5524" y="12070"/>
                </a:lnTo>
                <a:lnTo>
                  <a:pt x="5548" y="11972"/>
                </a:lnTo>
                <a:lnTo>
                  <a:pt x="5548" y="11899"/>
                </a:lnTo>
                <a:lnTo>
                  <a:pt x="5524" y="11802"/>
                </a:lnTo>
                <a:lnTo>
                  <a:pt x="5475" y="11729"/>
                </a:lnTo>
                <a:lnTo>
                  <a:pt x="5451" y="11729"/>
                </a:lnTo>
                <a:lnTo>
                  <a:pt x="5451" y="11753"/>
                </a:lnTo>
                <a:lnTo>
                  <a:pt x="5426" y="11802"/>
                </a:lnTo>
                <a:lnTo>
                  <a:pt x="5378" y="11875"/>
                </a:lnTo>
                <a:lnTo>
                  <a:pt x="5280" y="11997"/>
                </a:lnTo>
                <a:lnTo>
                  <a:pt x="4988" y="12435"/>
                </a:lnTo>
                <a:lnTo>
                  <a:pt x="4745" y="12800"/>
                </a:lnTo>
                <a:lnTo>
                  <a:pt x="4623" y="13019"/>
                </a:lnTo>
                <a:lnTo>
                  <a:pt x="4599" y="13140"/>
                </a:lnTo>
                <a:lnTo>
                  <a:pt x="4599" y="13238"/>
                </a:lnTo>
                <a:lnTo>
                  <a:pt x="4599" y="13262"/>
                </a:lnTo>
                <a:lnTo>
                  <a:pt x="4575" y="13262"/>
                </a:lnTo>
                <a:lnTo>
                  <a:pt x="4550" y="11802"/>
                </a:lnTo>
                <a:lnTo>
                  <a:pt x="4550" y="10537"/>
                </a:lnTo>
                <a:lnTo>
                  <a:pt x="4526" y="9271"/>
                </a:lnTo>
                <a:lnTo>
                  <a:pt x="4477" y="8396"/>
                </a:lnTo>
                <a:lnTo>
                  <a:pt x="4477" y="7520"/>
                </a:lnTo>
                <a:lnTo>
                  <a:pt x="4453" y="7130"/>
                </a:lnTo>
                <a:lnTo>
                  <a:pt x="4453" y="6863"/>
                </a:lnTo>
                <a:lnTo>
                  <a:pt x="4453" y="6595"/>
                </a:lnTo>
                <a:lnTo>
                  <a:pt x="4648" y="6619"/>
                </a:lnTo>
                <a:lnTo>
                  <a:pt x="4818" y="6619"/>
                </a:lnTo>
                <a:lnTo>
                  <a:pt x="5183" y="6595"/>
                </a:lnTo>
                <a:lnTo>
                  <a:pt x="5791" y="6595"/>
                </a:lnTo>
                <a:lnTo>
                  <a:pt x="6010" y="6571"/>
                </a:lnTo>
                <a:lnTo>
                  <a:pt x="6108" y="6522"/>
                </a:lnTo>
                <a:lnTo>
                  <a:pt x="6156" y="6449"/>
                </a:lnTo>
                <a:lnTo>
                  <a:pt x="6546" y="6230"/>
                </a:lnTo>
                <a:lnTo>
                  <a:pt x="6935" y="5962"/>
                </a:lnTo>
                <a:lnTo>
                  <a:pt x="7300" y="5646"/>
                </a:lnTo>
                <a:lnTo>
                  <a:pt x="7665" y="5330"/>
                </a:lnTo>
                <a:lnTo>
                  <a:pt x="8006" y="4989"/>
                </a:lnTo>
                <a:lnTo>
                  <a:pt x="8322" y="4648"/>
                </a:lnTo>
                <a:lnTo>
                  <a:pt x="8930" y="3943"/>
                </a:lnTo>
                <a:lnTo>
                  <a:pt x="9003" y="3870"/>
                </a:lnTo>
                <a:lnTo>
                  <a:pt x="9003" y="3797"/>
                </a:lnTo>
                <a:lnTo>
                  <a:pt x="9003" y="3699"/>
                </a:lnTo>
                <a:lnTo>
                  <a:pt x="8979" y="3626"/>
                </a:lnTo>
                <a:lnTo>
                  <a:pt x="9125" y="3456"/>
                </a:lnTo>
                <a:lnTo>
                  <a:pt x="9247" y="3286"/>
                </a:lnTo>
                <a:lnTo>
                  <a:pt x="9514" y="2872"/>
                </a:lnTo>
                <a:lnTo>
                  <a:pt x="9709" y="2434"/>
                </a:lnTo>
                <a:lnTo>
                  <a:pt x="9855" y="2020"/>
                </a:lnTo>
                <a:lnTo>
                  <a:pt x="10074" y="1266"/>
                </a:lnTo>
                <a:lnTo>
                  <a:pt x="10195" y="877"/>
                </a:lnTo>
                <a:lnTo>
                  <a:pt x="10341" y="512"/>
                </a:lnTo>
                <a:lnTo>
                  <a:pt x="10341" y="488"/>
                </a:lnTo>
                <a:close/>
                <a:moveTo>
                  <a:pt x="10536" y="1"/>
                </a:moveTo>
                <a:lnTo>
                  <a:pt x="10366" y="25"/>
                </a:lnTo>
                <a:lnTo>
                  <a:pt x="10195" y="74"/>
                </a:lnTo>
                <a:lnTo>
                  <a:pt x="10049" y="171"/>
                </a:lnTo>
                <a:lnTo>
                  <a:pt x="10025" y="196"/>
                </a:lnTo>
                <a:lnTo>
                  <a:pt x="9952" y="244"/>
                </a:lnTo>
                <a:lnTo>
                  <a:pt x="9903" y="293"/>
                </a:lnTo>
                <a:lnTo>
                  <a:pt x="9782" y="415"/>
                </a:lnTo>
                <a:lnTo>
                  <a:pt x="9709" y="585"/>
                </a:lnTo>
                <a:lnTo>
                  <a:pt x="9636" y="780"/>
                </a:lnTo>
                <a:lnTo>
                  <a:pt x="9539" y="1169"/>
                </a:lnTo>
                <a:lnTo>
                  <a:pt x="9466" y="1509"/>
                </a:lnTo>
                <a:lnTo>
                  <a:pt x="9320" y="1972"/>
                </a:lnTo>
                <a:lnTo>
                  <a:pt x="9247" y="2215"/>
                </a:lnTo>
                <a:lnTo>
                  <a:pt x="9149" y="2458"/>
                </a:lnTo>
                <a:lnTo>
                  <a:pt x="9003" y="2726"/>
                </a:lnTo>
                <a:lnTo>
                  <a:pt x="8833" y="2994"/>
                </a:lnTo>
                <a:lnTo>
                  <a:pt x="8663" y="3286"/>
                </a:lnTo>
                <a:lnTo>
                  <a:pt x="8614" y="3407"/>
                </a:lnTo>
                <a:lnTo>
                  <a:pt x="8565" y="3578"/>
                </a:lnTo>
                <a:lnTo>
                  <a:pt x="7324" y="4867"/>
                </a:lnTo>
                <a:lnTo>
                  <a:pt x="6692" y="5500"/>
                </a:lnTo>
                <a:lnTo>
                  <a:pt x="6035" y="6108"/>
                </a:lnTo>
                <a:lnTo>
                  <a:pt x="5937" y="6084"/>
                </a:lnTo>
                <a:lnTo>
                  <a:pt x="5524" y="6084"/>
                </a:lnTo>
                <a:lnTo>
                  <a:pt x="5110" y="6133"/>
                </a:lnTo>
                <a:lnTo>
                  <a:pt x="4867" y="6133"/>
                </a:lnTo>
                <a:lnTo>
                  <a:pt x="4599" y="6157"/>
                </a:lnTo>
                <a:lnTo>
                  <a:pt x="4599" y="6157"/>
                </a:lnTo>
                <a:lnTo>
                  <a:pt x="4623" y="6133"/>
                </a:lnTo>
                <a:lnTo>
                  <a:pt x="4623" y="6084"/>
                </a:lnTo>
                <a:lnTo>
                  <a:pt x="4599" y="5987"/>
                </a:lnTo>
                <a:lnTo>
                  <a:pt x="4526" y="5914"/>
                </a:lnTo>
                <a:lnTo>
                  <a:pt x="4453" y="5889"/>
                </a:lnTo>
                <a:lnTo>
                  <a:pt x="4404" y="5816"/>
                </a:lnTo>
                <a:lnTo>
                  <a:pt x="4331" y="5768"/>
                </a:lnTo>
                <a:lnTo>
                  <a:pt x="4112" y="5670"/>
                </a:lnTo>
                <a:lnTo>
                  <a:pt x="3869" y="5622"/>
                </a:lnTo>
                <a:lnTo>
                  <a:pt x="3626" y="5597"/>
                </a:lnTo>
                <a:lnTo>
                  <a:pt x="2871" y="5597"/>
                </a:lnTo>
                <a:lnTo>
                  <a:pt x="2385" y="5646"/>
                </a:lnTo>
                <a:lnTo>
                  <a:pt x="2166" y="5646"/>
                </a:lnTo>
                <a:lnTo>
                  <a:pt x="1922" y="5622"/>
                </a:lnTo>
                <a:lnTo>
                  <a:pt x="1412" y="5597"/>
                </a:lnTo>
                <a:lnTo>
                  <a:pt x="1144" y="5597"/>
                </a:lnTo>
                <a:lnTo>
                  <a:pt x="901" y="5622"/>
                </a:lnTo>
                <a:lnTo>
                  <a:pt x="682" y="5670"/>
                </a:lnTo>
                <a:lnTo>
                  <a:pt x="463" y="5792"/>
                </a:lnTo>
                <a:lnTo>
                  <a:pt x="365" y="5792"/>
                </a:lnTo>
                <a:lnTo>
                  <a:pt x="317" y="5841"/>
                </a:lnTo>
                <a:lnTo>
                  <a:pt x="292" y="5889"/>
                </a:lnTo>
                <a:lnTo>
                  <a:pt x="244" y="6133"/>
                </a:lnTo>
                <a:lnTo>
                  <a:pt x="219" y="6400"/>
                </a:lnTo>
                <a:lnTo>
                  <a:pt x="219" y="6911"/>
                </a:lnTo>
                <a:lnTo>
                  <a:pt x="195" y="7422"/>
                </a:lnTo>
                <a:lnTo>
                  <a:pt x="171" y="7933"/>
                </a:lnTo>
                <a:lnTo>
                  <a:pt x="146" y="8493"/>
                </a:lnTo>
                <a:lnTo>
                  <a:pt x="146" y="9028"/>
                </a:lnTo>
                <a:lnTo>
                  <a:pt x="146" y="10123"/>
                </a:lnTo>
                <a:lnTo>
                  <a:pt x="171" y="10707"/>
                </a:lnTo>
                <a:lnTo>
                  <a:pt x="171" y="11267"/>
                </a:lnTo>
                <a:lnTo>
                  <a:pt x="122" y="12386"/>
                </a:lnTo>
                <a:lnTo>
                  <a:pt x="98" y="13530"/>
                </a:lnTo>
                <a:lnTo>
                  <a:pt x="98" y="14162"/>
                </a:lnTo>
                <a:lnTo>
                  <a:pt x="73" y="14479"/>
                </a:lnTo>
                <a:lnTo>
                  <a:pt x="25" y="14795"/>
                </a:lnTo>
                <a:lnTo>
                  <a:pt x="0" y="14868"/>
                </a:lnTo>
                <a:lnTo>
                  <a:pt x="25" y="14965"/>
                </a:lnTo>
                <a:lnTo>
                  <a:pt x="73" y="15014"/>
                </a:lnTo>
                <a:lnTo>
                  <a:pt x="122" y="15063"/>
                </a:lnTo>
                <a:lnTo>
                  <a:pt x="195" y="15087"/>
                </a:lnTo>
                <a:lnTo>
                  <a:pt x="268" y="15111"/>
                </a:lnTo>
                <a:lnTo>
                  <a:pt x="341" y="15087"/>
                </a:lnTo>
                <a:lnTo>
                  <a:pt x="414" y="15038"/>
                </a:lnTo>
                <a:lnTo>
                  <a:pt x="463" y="15087"/>
                </a:lnTo>
                <a:lnTo>
                  <a:pt x="536" y="15111"/>
                </a:lnTo>
                <a:lnTo>
                  <a:pt x="998" y="15136"/>
                </a:lnTo>
                <a:lnTo>
                  <a:pt x="1460" y="15136"/>
                </a:lnTo>
                <a:lnTo>
                  <a:pt x="1922" y="15111"/>
                </a:lnTo>
                <a:lnTo>
                  <a:pt x="2385" y="15087"/>
                </a:lnTo>
                <a:lnTo>
                  <a:pt x="2482" y="15087"/>
                </a:lnTo>
                <a:lnTo>
                  <a:pt x="3309" y="15014"/>
                </a:lnTo>
                <a:lnTo>
                  <a:pt x="3723" y="14990"/>
                </a:lnTo>
                <a:lnTo>
                  <a:pt x="4112" y="14965"/>
                </a:lnTo>
                <a:lnTo>
                  <a:pt x="4137" y="14965"/>
                </a:lnTo>
                <a:lnTo>
                  <a:pt x="4185" y="14990"/>
                </a:lnTo>
                <a:lnTo>
                  <a:pt x="4234" y="15014"/>
                </a:lnTo>
                <a:lnTo>
                  <a:pt x="4356" y="15014"/>
                </a:lnTo>
                <a:lnTo>
                  <a:pt x="4453" y="14941"/>
                </a:lnTo>
                <a:lnTo>
                  <a:pt x="4502" y="14917"/>
                </a:lnTo>
                <a:lnTo>
                  <a:pt x="4526" y="14868"/>
                </a:lnTo>
                <a:lnTo>
                  <a:pt x="4575" y="14746"/>
                </a:lnTo>
                <a:lnTo>
                  <a:pt x="4599" y="14600"/>
                </a:lnTo>
                <a:lnTo>
                  <a:pt x="4599" y="14333"/>
                </a:lnTo>
                <a:lnTo>
                  <a:pt x="4599" y="14065"/>
                </a:lnTo>
                <a:lnTo>
                  <a:pt x="4575" y="13797"/>
                </a:lnTo>
                <a:lnTo>
                  <a:pt x="4599" y="13773"/>
                </a:lnTo>
                <a:lnTo>
                  <a:pt x="5037" y="13724"/>
                </a:lnTo>
                <a:lnTo>
                  <a:pt x="5451" y="13676"/>
                </a:lnTo>
                <a:lnTo>
                  <a:pt x="5791" y="13700"/>
                </a:lnTo>
                <a:lnTo>
                  <a:pt x="5986" y="13676"/>
                </a:lnTo>
                <a:lnTo>
                  <a:pt x="6132" y="13627"/>
                </a:lnTo>
                <a:lnTo>
                  <a:pt x="6156" y="13651"/>
                </a:lnTo>
                <a:lnTo>
                  <a:pt x="6521" y="13895"/>
                </a:lnTo>
                <a:lnTo>
                  <a:pt x="6886" y="14138"/>
                </a:lnTo>
                <a:lnTo>
                  <a:pt x="7276" y="14357"/>
                </a:lnTo>
                <a:lnTo>
                  <a:pt x="7665" y="14552"/>
                </a:lnTo>
                <a:lnTo>
                  <a:pt x="8054" y="14722"/>
                </a:lnTo>
                <a:lnTo>
                  <a:pt x="8444" y="14892"/>
                </a:lnTo>
                <a:lnTo>
                  <a:pt x="8833" y="15038"/>
                </a:lnTo>
                <a:lnTo>
                  <a:pt x="9247" y="15160"/>
                </a:lnTo>
                <a:lnTo>
                  <a:pt x="10074" y="15403"/>
                </a:lnTo>
                <a:lnTo>
                  <a:pt x="10925" y="15574"/>
                </a:lnTo>
                <a:lnTo>
                  <a:pt x="11777" y="15695"/>
                </a:lnTo>
                <a:lnTo>
                  <a:pt x="12653" y="15817"/>
                </a:lnTo>
                <a:lnTo>
                  <a:pt x="13310" y="15866"/>
                </a:lnTo>
                <a:lnTo>
                  <a:pt x="13651" y="15890"/>
                </a:lnTo>
                <a:lnTo>
                  <a:pt x="14016" y="15866"/>
                </a:lnTo>
                <a:lnTo>
                  <a:pt x="14356" y="15866"/>
                </a:lnTo>
                <a:lnTo>
                  <a:pt x="14697" y="15793"/>
                </a:lnTo>
                <a:lnTo>
                  <a:pt x="15013" y="15720"/>
                </a:lnTo>
                <a:lnTo>
                  <a:pt x="15330" y="15598"/>
                </a:lnTo>
                <a:lnTo>
                  <a:pt x="15476" y="15525"/>
                </a:lnTo>
                <a:lnTo>
                  <a:pt x="15597" y="15452"/>
                </a:lnTo>
                <a:lnTo>
                  <a:pt x="15719" y="15355"/>
                </a:lnTo>
                <a:lnTo>
                  <a:pt x="15792" y="15257"/>
                </a:lnTo>
                <a:lnTo>
                  <a:pt x="15865" y="15160"/>
                </a:lnTo>
                <a:lnTo>
                  <a:pt x="15914" y="15038"/>
                </a:lnTo>
                <a:lnTo>
                  <a:pt x="15962" y="14941"/>
                </a:lnTo>
                <a:lnTo>
                  <a:pt x="15987" y="14819"/>
                </a:lnTo>
                <a:lnTo>
                  <a:pt x="16011" y="14552"/>
                </a:lnTo>
                <a:lnTo>
                  <a:pt x="15987" y="14284"/>
                </a:lnTo>
                <a:lnTo>
                  <a:pt x="15938" y="14016"/>
                </a:lnTo>
                <a:lnTo>
                  <a:pt x="15865" y="13749"/>
                </a:lnTo>
                <a:lnTo>
                  <a:pt x="15987" y="13651"/>
                </a:lnTo>
                <a:lnTo>
                  <a:pt x="16084" y="13530"/>
                </a:lnTo>
                <a:lnTo>
                  <a:pt x="16181" y="13408"/>
                </a:lnTo>
                <a:lnTo>
                  <a:pt x="16254" y="13262"/>
                </a:lnTo>
                <a:lnTo>
                  <a:pt x="16376" y="12946"/>
                </a:lnTo>
                <a:lnTo>
                  <a:pt x="16425" y="12654"/>
                </a:lnTo>
                <a:lnTo>
                  <a:pt x="16449" y="12410"/>
                </a:lnTo>
                <a:lnTo>
                  <a:pt x="16449" y="12070"/>
                </a:lnTo>
                <a:lnTo>
                  <a:pt x="16425" y="11875"/>
                </a:lnTo>
                <a:lnTo>
                  <a:pt x="16400" y="11680"/>
                </a:lnTo>
                <a:lnTo>
                  <a:pt x="16352" y="11534"/>
                </a:lnTo>
                <a:lnTo>
                  <a:pt x="16279" y="11388"/>
                </a:lnTo>
                <a:lnTo>
                  <a:pt x="16425" y="11267"/>
                </a:lnTo>
                <a:lnTo>
                  <a:pt x="16546" y="11096"/>
                </a:lnTo>
                <a:lnTo>
                  <a:pt x="16668" y="10926"/>
                </a:lnTo>
                <a:lnTo>
                  <a:pt x="16765" y="10756"/>
                </a:lnTo>
                <a:lnTo>
                  <a:pt x="16838" y="10561"/>
                </a:lnTo>
                <a:lnTo>
                  <a:pt x="16887" y="10342"/>
                </a:lnTo>
                <a:lnTo>
                  <a:pt x="16911" y="10147"/>
                </a:lnTo>
                <a:lnTo>
                  <a:pt x="16936" y="9953"/>
                </a:lnTo>
                <a:lnTo>
                  <a:pt x="16911" y="9758"/>
                </a:lnTo>
                <a:lnTo>
                  <a:pt x="16838" y="9515"/>
                </a:lnTo>
                <a:lnTo>
                  <a:pt x="16717" y="9271"/>
                </a:lnTo>
                <a:lnTo>
                  <a:pt x="16571" y="9053"/>
                </a:lnTo>
                <a:lnTo>
                  <a:pt x="16717" y="8931"/>
                </a:lnTo>
                <a:lnTo>
                  <a:pt x="16838" y="8785"/>
                </a:lnTo>
                <a:lnTo>
                  <a:pt x="16936" y="8615"/>
                </a:lnTo>
                <a:lnTo>
                  <a:pt x="17033" y="8444"/>
                </a:lnTo>
                <a:lnTo>
                  <a:pt x="17106" y="8274"/>
                </a:lnTo>
                <a:lnTo>
                  <a:pt x="17155" y="8079"/>
                </a:lnTo>
                <a:lnTo>
                  <a:pt x="17179" y="7885"/>
                </a:lnTo>
                <a:lnTo>
                  <a:pt x="17203" y="7690"/>
                </a:lnTo>
                <a:lnTo>
                  <a:pt x="17179" y="7447"/>
                </a:lnTo>
                <a:lnTo>
                  <a:pt x="17106" y="7252"/>
                </a:lnTo>
                <a:lnTo>
                  <a:pt x="17009" y="7057"/>
                </a:lnTo>
                <a:lnTo>
                  <a:pt x="16887" y="6887"/>
                </a:lnTo>
                <a:lnTo>
                  <a:pt x="16717" y="6741"/>
                </a:lnTo>
                <a:lnTo>
                  <a:pt x="16546" y="6619"/>
                </a:lnTo>
                <a:lnTo>
                  <a:pt x="16352" y="6498"/>
                </a:lnTo>
                <a:lnTo>
                  <a:pt x="16157" y="6400"/>
                </a:lnTo>
                <a:lnTo>
                  <a:pt x="15938" y="6303"/>
                </a:lnTo>
                <a:lnTo>
                  <a:pt x="15719" y="6206"/>
                </a:lnTo>
                <a:lnTo>
                  <a:pt x="15232" y="6084"/>
                </a:lnTo>
                <a:lnTo>
                  <a:pt x="14746" y="5987"/>
                </a:lnTo>
                <a:lnTo>
                  <a:pt x="14259" y="5938"/>
                </a:lnTo>
                <a:lnTo>
                  <a:pt x="13845" y="5889"/>
                </a:lnTo>
                <a:lnTo>
                  <a:pt x="13432" y="5865"/>
                </a:lnTo>
                <a:lnTo>
                  <a:pt x="12604" y="5841"/>
                </a:lnTo>
                <a:lnTo>
                  <a:pt x="11607" y="5841"/>
                </a:lnTo>
                <a:lnTo>
                  <a:pt x="11266" y="5865"/>
                </a:lnTo>
                <a:lnTo>
                  <a:pt x="11461" y="5354"/>
                </a:lnTo>
                <a:lnTo>
                  <a:pt x="11655" y="4843"/>
                </a:lnTo>
                <a:lnTo>
                  <a:pt x="11826" y="4308"/>
                </a:lnTo>
                <a:lnTo>
                  <a:pt x="11996" y="3797"/>
                </a:lnTo>
                <a:lnTo>
                  <a:pt x="12142" y="3261"/>
                </a:lnTo>
                <a:lnTo>
                  <a:pt x="12239" y="2726"/>
                </a:lnTo>
                <a:lnTo>
                  <a:pt x="12264" y="2458"/>
                </a:lnTo>
                <a:lnTo>
                  <a:pt x="12264" y="2191"/>
                </a:lnTo>
                <a:lnTo>
                  <a:pt x="12239" y="1899"/>
                </a:lnTo>
                <a:lnTo>
                  <a:pt x="12215" y="1631"/>
                </a:lnTo>
                <a:lnTo>
                  <a:pt x="12166" y="1412"/>
                </a:lnTo>
                <a:lnTo>
                  <a:pt x="12118" y="1217"/>
                </a:lnTo>
                <a:lnTo>
                  <a:pt x="12045" y="1023"/>
                </a:lnTo>
                <a:lnTo>
                  <a:pt x="11972" y="853"/>
                </a:lnTo>
                <a:lnTo>
                  <a:pt x="11850" y="682"/>
                </a:lnTo>
                <a:lnTo>
                  <a:pt x="11728" y="512"/>
                </a:lnTo>
                <a:lnTo>
                  <a:pt x="11582" y="366"/>
                </a:lnTo>
                <a:lnTo>
                  <a:pt x="11412" y="220"/>
                </a:lnTo>
                <a:lnTo>
                  <a:pt x="11266" y="147"/>
                </a:lnTo>
                <a:lnTo>
                  <a:pt x="11120" y="74"/>
                </a:lnTo>
                <a:lnTo>
                  <a:pt x="10925" y="25"/>
                </a:lnTo>
                <a:lnTo>
                  <a:pt x="10731" y="1"/>
                </a:lnTo>
                <a:close/>
              </a:path>
            </a:pathLst>
          </a:custGeom>
          <a:solidFill>
            <a:srgbClr val="3C7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3C78D8"/>
              </a:solidFill>
            </a:endParaRPr>
          </a:p>
        </p:txBody>
      </p:sp>
      <p:sp>
        <p:nvSpPr>
          <p:cNvPr id="755" name="Google Shape;755;p34"/>
          <p:cNvSpPr txBox="1">
            <a:spLocks noGrp="1"/>
          </p:cNvSpPr>
          <p:nvPr>
            <p:ph type="sldNum" idx="12"/>
          </p:nvPr>
        </p:nvSpPr>
        <p:spPr>
          <a:xfrm>
            <a:off x="4297650" y="4853299"/>
            <a:ext cx="548700" cy="29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/>
              <a:t>Um </a:t>
            </a:r>
            <a:r>
              <a:rPr lang="pt-BR" dirty="0" err="1"/>
              <a:t>hash</a:t>
            </a:r>
            <a:r>
              <a:rPr lang="pt-BR" dirty="0"/>
              <a:t> é um código alfanumérico de tamanho fixo, gerado a partir de um algoritmo criptográfico, que funciona como uma "impressão digital" única de um arquivo ou dado. </a:t>
            </a:r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GERENCIAR SENHAS com SEGURANÇA no SQL Server - DBA-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65" y="2372079"/>
            <a:ext cx="2975042" cy="16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26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dirty="0" smtClean="0"/>
              <a:t>Sua </a:t>
            </a:r>
            <a:r>
              <a:rPr lang="pt-BR" dirty="0"/>
              <a:t>principal função é verificar a integridade dos dados, garantindo que não foram alterados, pois qualquer pequena modificação na entrada original gera um </a:t>
            </a:r>
            <a:r>
              <a:rPr lang="pt-BR" dirty="0" err="1"/>
              <a:t>hash</a:t>
            </a:r>
            <a:r>
              <a:rPr lang="pt-BR" dirty="0"/>
              <a:t> completamente diferente. </a:t>
            </a:r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GERENCIAR SENHAS com SEGURANÇA no SQL Server - DBA-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65" y="2372079"/>
            <a:ext cx="2975042" cy="16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3036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200" dirty="0" smtClean="0"/>
              <a:t>As </a:t>
            </a:r>
            <a:r>
              <a:rPr lang="pt-BR" sz="2200" dirty="0"/>
              <a:t>principais características de um </a:t>
            </a:r>
            <a:r>
              <a:rPr lang="pt-BR" sz="2200" dirty="0" err="1"/>
              <a:t>hash</a:t>
            </a:r>
            <a:r>
              <a:rPr lang="pt-BR" sz="2200" dirty="0"/>
              <a:t> são a irreversibilidade (não é possível recuperar os dados originais do </a:t>
            </a:r>
            <a:r>
              <a:rPr lang="pt-BR" sz="2200" dirty="0" err="1"/>
              <a:t>hash</a:t>
            </a:r>
            <a:r>
              <a:rPr lang="pt-BR" sz="2200" dirty="0"/>
              <a:t>), o determinismo (a mesma entrada sempre produzirá o mesmo </a:t>
            </a:r>
            <a:r>
              <a:rPr lang="pt-BR" sz="2200" dirty="0" err="1"/>
              <a:t>hash</a:t>
            </a:r>
            <a:r>
              <a:rPr lang="pt-BR" sz="2200" dirty="0"/>
              <a:t>) e o efeito avalanche (pequenas alterações nos dados geram </a:t>
            </a:r>
            <a:r>
              <a:rPr lang="pt-BR" sz="2200" dirty="0" err="1"/>
              <a:t>hashes</a:t>
            </a:r>
            <a:r>
              <a:rPr lang="pt-BR" sz="2200" dirty="0"/>
              <a:t> diferentes</a:t>
            </a:r>
            <a:endParaRPr lang="pt-BR" sz="22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GERENCIAR SENHAS com SEGURANÇA no SQL Server - DBA-PR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6565" y="2372079"/>
            <a:ext cx="2975042" cy="1672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519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() cria um novo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de senha usando um algoritmo de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unilateral forte.</a:t>
            </a:r>
          </a:p>
          <a:p>
            <a:endParaRPr lang="pt-BR" sz="16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Os seguintes algoritmos são atualmente suportados:</a:t>
            </a:r>
          </a:p>
          <a:p>
            <a:endParaRPr lang="pt-BR" sz="1600" dirty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PASSWORD_DEFAULT- Utilize o algoritmo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bcrypt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(padrão a partir do PHP 5.5.0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).</a:t>
            </a:r>
          </a:p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PASSWORD_BCRYPT-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Use o </a:t>
            </a:r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CRYPT_BLOWFISH algoritmo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para criar 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AutoShape 2" descr="Password Hashing in PHP | SourceCodester"/>
          <p:cNvSpPr>
            <a:spLocks noChangeAspect="1" noChangeArrowheads="1"/>
          </p:cNvSpPr>
          <p:nvPr/>
        </p:nvSpPr>
        <p:spPr bwMode="auto">
          <a:xfrm>
            <a:off x="131991" y="3035848"/>
            <a:ext cx="70596" cy="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2" name="Picture 4" descr="Password Hashing in PHP | SourceCode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81" y="2378181"/>
            <a:ext cx="2949541" cy="16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3797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PASSWORD_ARGON2I- Usa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o algoritmo de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Argon2i para criar 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pt-BR" sz="1600" dirty="0" smtClean="0">
              <a:solidFill>
                <a:schemeClr val="bg2">
                  <a:lumMod val="75000"/>
                </a:schemeClr>
              </a:solidFill>
              <a:latin typeface="Calibri" panose="020F0502020204030204" pitchFamily="34" charset="0"/>
              <a:ea typeface="Arial"/>
              <a:cs typeface="Calibri" panose="020F0502020204030204" pitchFamily="34" charset="0"/>
              <a:sym typeface="Arial"/>
            </a:endParaRPr>
          </a:p>
          <a:p>
            <a:r>
              <a:rPr lang="pt-BR" sz="16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PASSWORD_ARGON2ID- 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Use o algoritmo de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 Argon2id para criar o </a:t>
            </a:r>
            <a:r>
              <a:rPr lang="pt-BR" sz="1600" dirty="0" err="1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hash</a:t>
            </a:r>
            <a:r>
              <a:rPr lang="pt-BR" sz="1600" dirty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. </a:t>
            </a:r>
            <a:endParaRPr lang="pt-BR" sz="16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AutoShape 2" descr="Password Hashing in PHP | SourceCodester"/>
          <p:cNvSpPr>
            <a:spLocks noChangeAspect="1" noChangeArrowheads="1"/>
          </p:cNvSpPr>
          <p:nvPr/>
        </p:nvSpPr>
        <p:spPr bwMode="auto">
          <a:xfrm>
            <a:off x="131991" y="3035848"/>
            <a:ext cx="70596" cy="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4" descr="Password Hashing in PHP | SourceCodest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81" y="2378181"/>
            <a:ext cx="2949541" cy="16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840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Hash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1043608" y="1308737"/>
            <a:ext cx="7632848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69850" indent="0">
              <a:buNone/>
            </a:pPr>
            <a:r>
              <a:rPr lang="en-US" sz="2200" dirty="0"/>
              <a:t>&lt;?</a:t>
            </a:r>
            <a:r>
              <a:rPr lang="en-US" sz="2200" dirty="0" err="1"/>
              <a:t>php</a:t>
            </a:r>
            <a:r>
              <a:rPr lang="en-US" sz="2200" dirty="0"/>
              <a:t/>
            </a:r>
            <a:br>
              <a:rPr lang="en-US" sz="2200" dirty="0"/>
            </a:br>
            <a:r>
              <a:rPr lang="en-US" sz="2200" dirty="0" smtClean="0"/>
              <a:t>echo </a:t>
            </a:r>
            <a:r>
              <a:rPr lang="en-US" sz="2200" dirty="0" err="1"/>
              <a:t>password_hash</a:t>
            </a:r>
            <a:r>
              <a:rPr lang="en-US" sz="2200" dirty="0"/>
              <a:t>("</a:t>
            </a:r>
            <a:r>
              <a:rPr lang="en-US" sz="2200" dirty="0" err="1"/>
              <a:t>rasmuslerdorf</a:t>
            </a:r>
            <a:r>
              <a:rPr lang="en-US" sz="2200" dirty="0"/>
              <a:t>", </a:t>
            </a:r>
            <a:r>
              <a:rPr lang="en-US" sz="2200" dirty="0" smtClean="0"/>
              <a:t>PASSWORD_DEFAULT</a:t>
            </a:r>
            <a:r>
              <a:rPr lang="en-US" sz="2200" dirty="0"/>
              <a:t>);</a:t>
            </a:r>
            <a:br>
              <a:rPr lang="en-US" sz="2200" dirty="0"/>
            </a:br>
            <a:r>
              <a:rPr lang="en-US" sz="2200" dirty="0" smtClean="0"/>
              <a:t>?&gt;</a:t>
            </a:r>
          </a:p>
          <a:p>
            <a:pPr marL="69850" indent="0">
              <a:buNone/>
            </a:pPr>
            <a:endParaRPr lang="en-US" sz="22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  <a:p>
            <a:pPr marL="69850" indent="0">
              <a:buNone/>
            </a:pP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#</a:t>
            </a:r>
            <a:r>
              <a:rPr lang="en-US" sz="22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Basta</a:t>
            </a: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inserir</a:t>
            </a: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a </a:t>
            </a:r>
            <a:r>
              <a:rPr lang="en-US" sz="22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senha</a:t>
            </a: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i="1" dirty="0" err="1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criptografada</a:t>
            </a:r>
            <a:r>
              <a:rPr lang="en-US" sz="2200" i="1" dirty="0" smtClean="0">
                <a:solidFill>
                  <a:schemeClr val="bg2">
                    <a:lumMod val="75000"/>
                  </a:schemeClr>
                </a:solidFill>
                <a:latin typeface="Calibri" pitchFamily="34" charset="0"/>
                <a:cs typeface="Calibri" pitchFamily="34" charset="0"/>
              </a:rPr>
              <a:t> no banco com o insert.</a:t>
            </a:r>
            <a:endParaRPr lang="pt-BR" sz="2200" i="1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90619" y="1203599"/>
            <a:ext cx="8945877" cy="3519138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911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3"/>
          <p:cNvSpPr txBox="1">
            <a:spLocks noGrp="1"/>
          </p:cNvSpPr>
          <p:nvPr>
            <p:ph type="title"/>
          </p:nvPr>
        </p:nvSpPr>
        <p:spPr>
          <a:xfrm>
            <a:off x="747925" y="225025"/>
            <a:ext cx="6140400" cy="8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pt-BR" dirty="0" err="1" smtClean="0">
                <a:latin typeface="+mj-lt"/>
              </a:rPr>
              <a:t>Password</a:t>
            </a:r>
            <a:r>
              <a:rPr lang="pt-BR" dirty="0" smtClean="0">
                <a:latin typeface="+mj-lt"/>
              </a:rPr>
              <a:t> </a:t>
            </a:r>
            <a:r>
              <a:rPr lang="pt-BR" dirty="0" err="1" smtClean="0">
                <a:latin typeface="+mj-lt"/>
              </a:rPr>
              <a:t>Verify</a:t>
            </a:r>
            <a:endParaRPr dirty="0">
              <a:latin typeface="+mj-lt"/>
            </a:endParaRPr>
          </a:p>
        </p:txBody>
      </p:sp>
      <p:sp>
        <p:nvSpPr>
          <p:cNvPr id="740" name="Google Shape;740;p33"/>
          <p:cNvSpPr txBox="1">
            <a:spLocks noGrp="1"/>
          </p:cNvSpPr>
          <p:nvPr>
            <p:ph type="body" idx="1"/>
          </p:nvPr>
        </p:nvSpPr>
        <p:spPr>
          <a:xfrm>
            <a:off x="747924" y="1297050"/>
            <a:ext cx="3680059" cy="361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pt-BR" sz="2000" dirty="0" smtClean="0">
                <a:solidFill>
                  <a:schemeClr val="bg2">
                    <a:lumMod val="75000"/>
                  </a:schemeClr>
                </a:solidFill>
                <a:latin typeface="Calibri" panose="020F0502020204030204" pitchFamily="34" charset="0"/>
                <a:ea typeface="Arial"/>
                <a:cs typeface="Calibri" panose="020F0502020204030204" pitchFamily="34" charset="0"/>
                <a:sym typeface="Arial"/>
              </a:rPr>
              <a:t>Precisamos agora buscar no banco a senha criptografada e checar se ela coincide com a senha inserida no login.</a:t>
            </a:r>
          </a:p>
          <a:p>
            <a:r>
              <a:rPr lang="pt-BR" sz="2000" dirty="0"/>
              <a:t>Verifica se o </a:t>
            </a:r>
            <a:r>
              <a:rPr lang="pt-BR" sz="2000" dirty="0" err="1"/>
              <a:t>hash</a:t>
            </a:r>
            <a:r>
              <a:rPr lang="pt-BR" sz="2000" dirty="0"/>
              <a:t> fornecido corresponde à senha informada </a:t>
            </a:r>
            <a:r>
              <a:rPr lang="pt-BR" sz="2000" dirty="0" err="1"/>
              <a:t>password_verify</a:t>
            </a:r>
            <a:r>
              <a:rPr lang="pt-BR" sz="2000" dirty="0"/>
              <a:t>() é compatível com </a:t>
            </a:r>
            <a:r>
              <a:rPr lang="pt-BR" sz="2000" dirty="0" err="1">
                <a:hlinkClick r:id="rId3"/>
              </a:rPr>
              <a:t>crypt</a:t>
            </a:r>
            <a:r>
              <a:rPr lang="pt-BR" sz="2000" dirty="0">
                <a:hlinkClick r:id="rId3"/>
              </a:rPr>
              <a:t>()</a:t>
            </a:r>
            <a:r>
              <a:rPr lang="pt-BR" sz="2000" dirty="0"/>
              <a:t>. Portanto, </a:t>
            </a:r>
            <a:r>
              <a:rPr lang="pt-BR" sz="2000" dirty="0" err="1"/>
              <a:t>hashes</a:t>
            </a:r>
            <a:r>
              <a:rPr lang="pt-BR" sz="2000" dirty="0"/>
              <a:t> de senha criadas por </a:t>
            </a:r>
            <a:r>
              <a:rPr lang="pt-BR" sz="2000" dirty="0" err="1">
                <a:hlinkClick r:id="rId3"/>
              </a:rPr>
              <a:t>crypt</a:t>
            </a:r>
            <a:r>
              <a:rPr lang="pt-BR" sz="2000" dirty="0">
                <a:hlinkClick r:id="rId3"/>
              </a:rPr>
              <a:t>()</a:t>
            </a:r>
            <a:r>
              <a:rPr lang="pt-BR" sz="2000" dirty="0"/>
              <a:t> podem ser usados com </a:t>
            </a:r>
            <a:r>
              <a:rPr lang="pt-BR" sz="2000" dirty="0" err="1"/>
              <a:t>password_verify</a:t>
            </a:r>
            <a:r>
              <a:rPr lang="pt-BR" sz="2000" dirty="0"/>
              <a:t>().</a:t>
            </a:r>
            <a:endParaRPr lang="pt-BR" sz="2000" dirty="0">
              <a:solidFill>
                <a:schemeClr val="bg2">
                  <a:lumMod val="75000"/>
                </a:schemeClr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41" name="Google Shape;741;p33"/>
          <p:cNvSpPr txBox="1">
            <a:spLocks noGrp="1"/>
          </p:cNvSpPr>
          <p:nvPr>
            <p:ph type="sldNum" idx="12"/>
          </p:nvPr>
        </p:nvSpPr>
        <p:spPr>
          <a:xfrm>
            <a:off x="90619" y="472273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grpSp>
        <p:nvGrpSpPr>
          <p:cNvPr id="742" name="Google Shape;742;p33"/>
          <p:cNvGrpSpPr/>
          <p:nvPr/>
        </p:nvGrpSpPr>
        <p:grpSpPr>
          <a:xfrm>
            <a:off x="4427984" y="1851669"/>
            <a:ext cx="3899426" cy="2840541"/>
            <a:chOff x="1177450" y="241631"/>
            <a:chExt cx="6173152" cy="3616776"/>
          </a:xfrm>
        </p:grpSpPr>
        <p:sp>
          <p:nvSpPr>
            <p:cNvPr id="743" name="Google Shape;743;p33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" name="AutoShape 2" descr="Password Hashing in PHP | SourceCodester"/>
          <p:cNvSpPr>
            <a:spLocks noChangeAspect="1" noChangeArrowheads="1"/>
          </p:cNvSpPr>
          <p:nvPr/>
        </p:nvSpPr>
        <p:spPr bwMode="auto">
          <a:xfrm>
            <a:off x="131991" y="3035848"/>
            <a:ext cx="70596" cy="70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3" name="Picture 4" descr="Password Hashing in PHP | SourceCodester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7581" y="2378181"/>
            <a:ext cx="2949541" cy="1658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528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riar template">
  <a:themeElements>
    <a:clrScheme name="Custom 347">
      <a:dk1>
        <a:srgbClr val="3D4965"/>
      </a:dk1>
      <a:lt1>
        <a:srgbClr val="FFFFFF"/>
      </a:lt1>
      <a:dk2>
        <a:srgbClr val="1C4587"/>
      </a:dk2>
      <a:lt2>
        <a:srgbClr val="F3F3F3"/>
      </a:lt2>
      <a:accent1>
        <a:srgbClr val="3C78D8"/>
      </a:accent1>
      <a:accent2>
        <a:srgbClr val="89ABE6"/>
      </a:accent2>
      <a:accent3>
        <a:srgbClr val="8EA3C3"/>
      </a:accent3>
      <a:accent4>
        <a:srgbClr val="EFEFEF"/>
      </a:accent4>
      <a:accent5>
        <a:srgbClr val="D9D9D9"/>
      </a:accent5>
      <a:accent6>
        <a:srgbClr val="C9DAF8"/>
      </a:accent6>
      <a:hlink>
        <a:srgbClr val="3C78D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8298</TotalTime>
  <Words>597</Words>
  <Application>Microsoft Office PowerPoint</Application>
  <PresentationFormat>Apresentação na tela (16:9)</PresentationFormat>
  <Paragraphs>171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Calibri</vt:lpstr>
      <vt:lpstr>Dosis</vt:lpstr>
      <vt:lpstr>Sniglet</vt:lpstr>
      <vt:lpstr>Arial</vt:lpstr>
      <vt:lpstr>Friar template</vt:lpstr>
      <vt:lpstr>PHP</vt:lpstr>
      <vt:lpstr>Hash</vt:lpstr>
      <vt:lpstr>Hash</vt:lpstr>
      <vt:lpstr>Hash</vt:lpstr>
      <vt:lpstr>Hash</vt:lpstr>
      <vt:lpstr>Password Hash</vt:lpstr>
      <vt:lpstr>Password Hash</vt:lpstr>
      <vt:lpstr>Password Hash</vt:lpstr>
      <vt:lpstr>Password Verify</vt:lpstr>
      <vt:lpstr>Password Verify - Parâmetros</vt:lpstr>
      <vt:lpstr>Password Verify</vt:lpstr>
      <vt:lpstr>Validando o Hash</vt:lpstr>
      <vt:lpstr>Montando o Script – Banco de dados</vt:lpstr>
      <vt:lpstr>Montando o Script – Conector</vt:lpstr>
      <vt:lpstr>Montando o Script – Index</vt:lpstr>
      <vt:lpstr>Montando o Script – Action Cadastro</vt:lpstr>
      <vt:lpstr>Montando o Script – Action Cadastro</vt:lpstr>
      <vt:lpstr>Montando o Script – Login validando a senha</vt:lpstr>
      <vt:lpstr>Montando o Script – Login validando a senha</vt:lpstr>
      <vt:lpstr>Montando o Script – Login validando a senha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Arquitetura de Sistemas Cloud Computing</dc:title>
  <dc:creator>Ederson</dc:creator>
  <cp:lastModifiedBy>Ederson</cp:lastModifiedBy>
  <cp:revision>178</cp:revision>
  <dcterms:modified xsi:type="dcterms:W3CDTF">2025-09-03T12:10:41Z</dcterms:modified>
</cp:coreProperties>
</file>